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302" r:id="rId2"/>
    <p:sldId id="646" r:id="rId3"/>
    <p:sldId id="306" r:id="rId4"/>
    <p:sldId id="644" r:id="rId5"/>
    <p:sldId id="290" r:id="rId6"/>
    <p:sldId id="647" r:id="rId7"/>
    <p:sldId id="648" r:id="rId8"/>
    <p:sldId id="324" r:id="rId9"/>
  </p:sldIdLst>
  <p:sldSz cx="12192000" cy="6858000"/>
  <p:notesSz cx="9875838" cy="67992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аламкас Бейсенбаева" initials="КБ" lastIdx="1" clrIdx="0">
    <p:extLst>
      <p:ext uri="{19B8F6BF-5375-455C-9EA6-DF929625EA0E}">
        <p15:presenceInfo xmlns:p15="http://schemas.microsoft.com/office/powerpoint/2012/main" userId="S-1-5-21-3660777884-2720893511-1032513901-14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254"/>
    <a:srgbClr val="BE4D4A"/>
    <a:srgbClr val="465B76"/>
    <a:srgbClr val="1C271C"/>
    <a:srgbClr val="357032"/>
    <a:srgbClr val="40A25E"/>
    <a:srgbClr val="314531"/>
    <a:srgbClr val="7F7F7F"/>
    <a:srgbClr val="A9D18E"/>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18" autoAdjust="0"/>
    <p:restoredTop sz="96384" autoAdjust="0"/>
  </p:normalViewPr>
  <p:slideViewPr>
    <p:cSldViewPr snapToGrid="0">
      <p:cViewPr>
        <p:scale>
          <a:sx n="120" d="100"/>
          <a:sy n="120" d="100"/>
        </p:scale>
        <p:origin x="786" y="-4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9530" cy="341144"/>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5594023" y="0"/>
            <a:ext cx="4279530" cy="341144"/>
          </a:xfrm>
          <a:prstGeom prst="rect">
            <a:avLst/>
          </a:prstGeom>
        </p:spPr>
        <p:txBody>
          <a:bodyPr vert="horz" lIns="91440" tIns="45720" rIns="91440" bIns="45720" rtlCol="0"/>
          <a:lstStyle>
            <a:lvl1pPr algn="r">
              <a:defRPr sz="1200"/>
            </a:lvl1pPr>
          </a:lstStyle>
          <a:p>
            <a:fld id="{5936BE92-8000-4C4E-889E-E222300ECEFE}" type="datetimeFigureOut">
              <a:rPr lang="ru-KZ" smtClean="0"/>
              <a:t>12/14/2024</a:t>
            </a:fld>
            <a:endParaRPr lang="ru-KZ"/>
          </a:p>
        </p:txBody>
      </p:sp>
      <p:sp>
        <p:nvSpPr>
          <p:cNvPr id="4" name="Образ слайда 3"/>
          <p:cNvSpPr>
            <a:spLocks noGrp="1" noRot="1" noChangeAspect="1"/>
          </p:cNvSpPr>
          <p:nvPr>
            <p:ph type="sldImg" idx="2"/>
          </p:nvPr>
        </p:nvSpPr>
        <p:spPr>
          <a:xfrm>
            <a:off x="2897188" y="849313"/>
            <a:ext cx="4081462" cy="2295525"/>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987584" y="3272145"/>
            <a:ext cx="7900670" cy="267721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6458120"/>
            <a:ext cx="4279530" cy="341143"/>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5594023" y="6458120"/>
            <a:ext cx="4279530" cy="341143"/>
          </a:xfrm>
          <a:prstGeom prst="rect">
            <a:avLst/>
          </a:prstGeom>
        </p:spPr>
        <p:txBody>
          <a:bodyPr vert="horz" lIns="91440" tIns="45720" rIns="91440" bIns="45720" rtlCol="0" anchor="b"/>
          <a:lstStyle>
            <a:lvl1pPr algn="r">
              <a:defRPr sz="1200"/>
            </a:lvl1pPr>
          </a:lstStyle>
          <a:p>
            <a:fld id="{2FBE7F2B-A78A-46E2-B9AD-0BBE1DFB2857}" type="slidenum">
              <a:rPr lang="ru-KZ" smtClean="0"/>
              <a:t>‹#›</a:t>
            </a:fld>
            <a:endParaRPr lang="ru-KZ"/>
          </a:p>
        </p:txBody>
      </p:sp>
    </p:spTree>
    <p:extLst>
      <p:ext uri="{BB962C8B-B14F-4D97-AF65-F5344CB8AC3E}">
        <p14:creationId xmlns:p14="http://schemas.microsoft.com/office/powerpoint/2010/main" val="195655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a:p>
        </p:txBody>
      </p:sp>
      <p:sp>
        <p:nvSpPr>
          <p:cNvPr id="4" name="Номер слайда 3"/>
          <p:cNvSpPr>
            <a:spLocks noGrp="1"/>
          </p:cNvSpPr>
          <p:nvPr>
            <p:ph type="sldNum" sz="quarter" idx="5"/>
          </p:nvPr>
        </p:nvSpPr>
        <p:spPr/>
        <p:txBody>
          <a:bodyPr/>
          <a:lstStyle/>
          <a:p>
            <a:fld id="{2FBE7F2B-A78A-46E2-B9AD-0BBE1DFB2857}" type="slidenum">
              <a:rPr lang="ru-KZ" smtClean="0"/>
              <a:t>1</a:t>
            </a:fld>
            <a:endParaRPr lang="ru-KZ"/>
          </a:p>
        </p:txBody>
      </p:sp>
    </p:spTree>
    <p:extLst>
      <p:ext uri="{BB962C8B-B14F-4D97-AF65-F5344CB8AC3E}">
        <p14:creationId xmlns:p14="http://schemas.microsoft.com/office/powerpoint/2010/main" val="415778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sz="1200" dirty="0"/>
          </a:p>
        </p:txBody>
      </p:sp>
      <p:sp>
        <p:nvSpPr>
          <p:cNvPr id="4" name="Номер слайда 3"/>
          <p:cNvSpPr>
            <a:spLocks noGrp="1"/>
          </p:cNvSpPr>
          <p:nvPr>
            <p:ph type="sldNum" sz="quarter" idx="5"/>
          </p:nvPr>
        </p:nvSpPr>
        <p:spPr/>
        <p:txBody>
          <a:bodyPr/>
          <a:lstStyle/>
          <a:p>
            <a:fld id="{2FBE7F2B-A78A-46E2-B9AD-0BBE1DFB2857}" type="slidenum">
              <a:rPr lang="ru-KZ" smtClean="0"/>
              <a:t>2</a:t>
            </a:fld>
            <a:endParaRPr lang="ru-KZ"/>
          </a:p>
        </p:txBody>
      </p:sp>
    </p:spTree>
    <p:extLst>
      <p:ext uri="{BB962C8B-B14F-4D97-AF65-F5344CB8AC3E}">
        <p14:creationId xmlns:p14="http://schemas.microsoft.com/office/powerpoint/2010/main" val="45127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sz="1200" dirty="0"/>
          </a:p>
        </p:txBody>
      </p:sp>
      <p:sp>
        <p:nvSpPr>
          <p:cNvPr id="4" name="Номер слайда 3"/>
          <p:cNvSpPr>
            <a:spLocks noGrp="1"/>
          </p:cNvSpPr>
          <p:nvPr>
            <p:ph type="sldNum" sz="quarter" idx="5"/>
          </p:nvPr>
        </p:nvSpPr>
        <p:spPr/>
        <p:txBody>
          <a:bodyPr/>
          <a:lstStyle/>
          <a:p>
            <a:fld id="{2FBE7F2B-A78A-46E2-B9AD-0BBE1DFB2857}" type="slidenum">
              <a:rPr lang="ru-KZ" smtClean="0"/>
              <a:t>3</a:t>
            </a:fld>
            <a:endParaRPr lang="ru-KZ"/>
          </a:p>
        </p:txBody>
      </p:sp>
    </p:spTree>
    <p:extLst>
      <p:ext uri="{BB962C8B-B14F-4D97-AF65-F5344CB8AC3E}">
        <p14:creationId xmlns:p14="http://schemas.microsoft.com/office/powerpoint/2010/main" val="103251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2FBE7F2B-A78A-46E2-B9AD-0BBE1DFB2857}" type="slidenum">
              <a:rPr lang="ru-KZ" smtClean="0"/>
              <a:t>4</a:t>
            </a:fld>
            <a:endParaRPr lang="ru-KZ"/>
          </a:p>
        </p:txBody>
      </p:sp>
    </p:spTree>
    <p:extLst>
      <p:ext uri="{BB962C8B-B14F-4D97-AF65-F5344CB8AC3E}">
        <p14:creationId xmlns:p14="http://schemas.microsoft.com/office/powerpoint/2010/main" val="25037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sz="1200" dirty="0"/>
          </a:p>
        </p:txBody>
      </p:sp>
      <p:sp>
        <p:nvSpPr>
          <p:cNvPr id="4" name="Номер слайда 3"/>
          <p:cNvSpPr>
            <a:spLocks noGrp="1"/>
          </p:cNvSpPr>
          <p:nvPr>
            <p:ph type="sldNum" sz="quarter" idx="5"/>
          </p:nvPr>
        </p:nvSpPr>
        <p:spPr/>
        <p:txBody>
          <a:bodyPr/>
          <a:lstStyle/>
          <a:p>
            <a:fld id="{2FBE7F2B-A78A-46E2-B9AD-0BBE1DFB2857}" type="slidenum">
              <a:rPr lang="ru-KZ" smtClean="0"/>
              <a:t>6</a:t>
            </a:fld>
            <a:endParaRPr lang="ru-KZ"/>
          </a:p>
        </p:txBody>
      </p:sp>
    </p:spTree>
    <p:extLst>
      <p:ext uri="{BB962C8B-B14F-4D97-AF65-F5344CB8AC3E}">
        <p14:creationId xmlns:p14="http://schemas.microsoft.com/office/powerpoint/2010/main" val="65632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sz="1200" dirty="0"/>
          </a:p>
        </p:txBody>
      </p:sp>
      <p:sp>
        <p:nvSpPr>
          <p:cNvPr id="4" name="Номер слайда 3"/>
          <p:cNvSpPr>
            <a:spLocks noGrp="1"/>
          </p:cNvSpPr>
          <p:nvPr>
            <p:ph type="sldNum" sz="quarter" idx="5"/>
          </p:nvPr>
        </p:nvSpPr>
        <p:spPr/>
        <p:txBody>
          <a:bodyPr/>
          <a:lstStyle/>
          <a:p>
            <a:fld id="{2FBE7F2B-A78A-46E2-B9AD-0BBE1DFB2857}" type="slidenum">
              <a:rPr lang="ru-KZ" smtClean="0"/>
              <a:t>7</a:t>
            </a:fld>
            <a:endParaRPr lang="ru-KZ"/>
          </a:p>
        </p:txBody>
      </p:sp>
    </p:spTree>
    <p:extLst>
      <p:ext uri="{BB962C8B-B14F-4D97-AF65-F5344CB8AC3E}">
        <p14:creationId xmlns:p14="http://schemas.microsoft.com/office/powerpoint/2010/main" val="232354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a:p>
        </p:txBody>
      </p:sp>
      <p:sp>
        <p:nvSpPr>
          <p:cNvPr id="4" name="Номер слайда 3"/>
          <p:cNvSpPr>
            <a:spLocks noGrp="1"/>
          </p:cNvSpPr>
          <p:nvPr>
            <p:ph type="sldNum" sz="quarter" idx="5"/>
          </p:nvPr>
        </p:nvSpPr>
        <p:spPr/>
        <p:txBody>
          <a:bodyPr/>
          <a:lstStyle/>
          <a:p>
            <a:fld id="{2FBE7F2B-A78A-46E2-B9AD-0BBE1DFB2857}" type="slidenum">
              <a:rPr lang="ru-KZ" smtClean="0"/>
              <a:t>8</a:t>
            </a:fld>
            <a:endParaRPr lang="ru-KZ"/>
          </a:p>
        </p:txBody>
      </p:sp>
    </p:spTree>
    <p:extLst>
      <p:ext uri="{BB962C8B-B14F-4D97-AF65-F5344CB8AC3E}">
        <p14:creationId xmlns:p14="http://schemas.microsoft.com/office/powerpoint/2010/main" val="147321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F91484-AFB9-4510-B05B-6AD7244FC18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C858813-3E41-4461-97E1-0763783589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B659D23-9972-4AB9-8326-10ABD763980A}"/>
              </a:ext>
            </a:extLst>
          </p:cNvPr>
          <p:cNvSpPr>
            <a:spLocks noGrp="1"/>
          </p:cNvSpPr>
          <p:nvPr>
            <p:ph type="dt" sz="half" idx="10"/>
          </p:nvPr>
        </p:nvSpPr>
        <p:spPr/>
        <p:txBody>
          <a:bodyPr/>
          <a:lstStyle/>
          <a:p>
            <a:fld id="{BFFE951C-308B-4120-AAE7-564F96D5A056}" type="datetime1">
              <a:rPr lang="ru-RU" smtClean="0"/>
              <a:t>14.12.2024</a:t>
            </a:fld>
            <a:endParaRPr lang="ru-RU"/>
          </a:p>
        </p:txBody>
      </p:sp>
      <p:sp>
        <p:nvSpPr>
          <p:cNvPr id="5" name="Нижний колонтитул 4">
            <a:extLst>
              <a:ext uri="{FF2B5EF4-FFF2-40B4-BE49-F238E27FC236}">
                <a16:creationId xmlns:a16="http://schemas.microsoft.com/office/drawing/2014/main" id="{4F1890BD-4046-4CB1-B659-E95B17AC54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E4620B7-6D05-464C-9754-B55A816F9E1C}"/>
              </a:ext>
            </a:extLst>
          </p:cNvPr>
          <p:cNvSpPr>
            <a:spLocks noGrp="1"/>
          </p:cNvSpPr>
          <p:nvPr>
            <p:ph type="sldNum" sz="quarter" idx="12"/>
          </p:nvPr>
        </p:nvSpPr>
        <p:spPr/>
        <p:txBody>
          <a:bodyPr/>
          <a:lstStyle/>
          <a:p>
            <a:fld id="{D9A8424C-C1FE-446F-8C15-76AA3DE8242D}" type="slidenum">
              <a:rPr lang="ru-RU" smtClean="0"/>
              <a:t>‹#›</a:t>
            </a:fld>
            <a:endParaRPr lang="ru-RU"/>
          </a:p>
        </p:txBody>
      </p:sp>
    </p:spTree>
    <p:extLst>
      <p:ext uri="{BB962C8B-B14F-4D97-AF65-F5344CB8AC3E}">
        <p14:creationId xmlns:p14="http://schemas.microsoft.com/office/powerpoint/2010/main" val="371669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7EE00-3D05-442F-A6B7-F1530051D89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EAEAFB0-925B-4616-AA22-E46A7662962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467E538-459C-466E-BD59-A6E40C3AE410}"/>
              </a:ext>
            </a:extLst>
          </p:cNvPr>
          <p:cNvSpPr>
            <a:spLocks noGrp="1"/>
          </p:cNvSpPr>
          <p:nvPr>
            <p:ph type="dt" sz="half" idx="10"/>
          </p:nvPr>
        </p:nvSpPr>
        <p:spPr/>
        <p:txBody>
          <a:bodyPr/>
          <a:lstStyle/>
          <a:p>
            <a:fld id="{F5087A3B-30E6-44FE-974B-95DE00C79C19}" type="datetime1">
              <a:rPr lang="ru-RU" smtClean="0"/>
              <a:t>14.12.2024</a:t>
            </a:fld>
            <a:endParaRPr lang="ru-RU"/>
          </a:p>
        </p:txBody>
      </p:sp>
      <p:sp>
        <p:nvSpPr>
          <p:cNvPr id="5" name="Нижний колонтитул 4">
            <a:extLst>
              <a:ext uri="{FF2B5EF4-FFF2-40B4-BE49-F238E27FC236}">
                <a16:creationId xmlns:a16="http://schemas.microsoft.com/office/drawing/2014/main" id="{6FCF99DC-F28A-4182-88E1-A84A427C2C6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B5BECF2-0558-469B-8012-0BEF6AF76923}"/>
              </a:ext>
            </a:extLst>
          </p:cNvPr>
          <p:cNvSpPr>
            <a:spLocks noGrp="1"/>
          </p:cNvSpPr>
          <p:nvPr>
            <p:ph type="sldNum" sz="quarter" idx="12"/>
          </p:nvPr>
        </p:nvSpPr>
        <p:spPr/>
        <p:txBody>
          <a:bodyPr/>
          <a:lstStyle/>
          <a:p>
            <a:fld id="{D9A8424C-C1FE-446F-8C15-76AA3DE8242D}" type="slidenum">
              <a:rPr lang="ru-RU" smtClean="0"/>
              <a:t>‹#›</a:t>
            </a:fld>
            <a:endParaRPr lang="ru-RU"/>
          </a:p>
        </p:txBody>
      </p:sp>
    </p:spTree>
    <p:extLst>
      <p:ext uri="{BB962C8B-B14F-4D97-AF65-F5344CB8AC3E}">
        <p14:creationId xmlns:p14="http://schemas.microsoft.com/office/powerpoint/2010/main" val="331155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C56323E-B6F4-426E-9CF4-FC4AEFD3561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699907B-D574-4B91-8EDC-584EB29DC36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76F046-1D78-429E-91F5-626ED89098AC}"/>
              </a:ext>
            </a:extLst>
          </p:cNvPr>
          <p:cNvSpPr>
            <a:spLocks noGrp="1"/>
          </p:cNvSpPr>
          <p:nvPr>
            <p:ph type="dt" sz="half" idx="10"/>
          </p:nvPr>
        </p:nvSpPr>
        <p:spPr/>
        <p:txBody>
          <a:bodyPr/>
          <a:lstStyle/>
          <a:p>
            <a:fld id="{DEE6CBDE-71AF-44FA-AE67-6B8280AA2298}" type="datetime1">
              <a:rPr lang="ru-RU" smtClean="0"/>
              <a:t>14.12.2024</a:t>
            </a:fld>
            <a:endParaRPr lang="ru-RU"/>
          </a:p>
        </p:txBody>
      </p:sp>
      <p:sp>
        <p:nvSpPr>
          <p:cNvPr id="5" name="Нижний колонтитул 4">
            <a:extLst>
              <a:ext uri="{FF2B5EF4-FFF2-40B4-BE49-F238E27FC236}">
                <a16:creationId xmlns:a16="http://schemas.microsoft.com/office/drawing/2014/main" id="{1628FEF2-686B-457D-AA19-042946AC423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520C3B7-8F9F-4153-8115-348C75CB12B1}"/>
              </a:ext>
            </a:extLst>
          </p:cNvPr>
          <p:cNvSpPr>
            <a:spLocks noGrp="1"/>
          </p:cNvSpPr>
          <p:nvPr>
            <p:ph type="sldNum" sz="quarter" idx="12"/>
          </p:nvPr>
        </p:nvSpPr>
        <p:spPr/>
        <p:txBody>
          <a:bodyPr/>
          <a:lstStyle/>
          <a:p>
            <a:fld id="{D9A8424C-C1FE-446F-8C15-76AA3DE8242D}" type="slidenum">
              <a:rPr lang="ru-RU" smtClean="0"/>
              <a:t>‹#›</a:t>
            </a:fld>
            <a:endParaRPr lang="ru-RU"/>
          </a:p>
        </p:txBody>
      </p:sp>
    </p:spTree>
    <p:extLst>
      <p:ext uri="{BB962C8B-B14F-4D97-AF65-F5344CB8AC3E}">
        <p14:creationId xmlns:p14="http://schemas.microsoft.com/office/powerpoint/2010/main" val="228231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056FCE-82C4-4C1E-BAB4-D08E99D69ED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FA98F7D-0054-493C-9031-2149EF34D6A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05BFC2-A67F-4404-9153-D1FCEEB206E9}"/>
              </a:ext>
            </a:extLst>
          </p:cNvPr>
          <p:cNvSpPr>
            <a:spLocks noGrp="1"/>
          </p:cNvSpPr>
          <p:nvPr>
            <p:ph type="dt" sz="half" idx="10"/>
          </p:nvPr>
        </p:nvSpPr>
        <p:spPr/>
        <p:txBody>
          <a:bodyPr/>
          <a:lstStyle/>
          <a:p>
            <a:fld id="{88C3B142-F73B-4B1D-BB5E-8143E01F74EC}" type="datetime1">
              <a:rPr lang="ru-RU" smtClean="0"/>
              <a:t>14.12.2024</a:t>
            </a:fld>
            <a:endParaRPr lang="ru-RU"/>
          </a:p>
        </p:txBody>
      </p:sp>
      <p:sp>
        <p:nvSpPr>
          <p:cNvPr id="5" name="Нижний колонтитул 4">
            <a:extLst>
              <a:ext uri="{FF2B5EF4-FFF2-40B4-BE49-F238E27FC236}">
                <a16:creationId xmlns:a16="http://schemas.microsoft.com/office/drawing/2014/main" id="{9AFCCFAF-7691-47C0-BA1D-4EFF0FD5814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EA5B04-4B56-496C-8EDE-580E3E68A6A4}"/>
              </a:ext>
            </a:extLst>
          </p:cNvPr>
          <p:cNvSpPr>
            <a:spLocks noGrp="1"/>
          </p:cNvSpPr>
          <p:nvPr>
            <p:ph type="sldNum" sz="quarter" idx="12"/>
          </p:nvPr>
        </p:nvSpPr>
        <p:spPr/>
        <p:txBody>
          <a:bodyPr/>
          <a:lstStyle/>
          <a:p>
            <a:fld id="{D9A8424C-C1FE-446F-8C15-76AA3DE8242D}" type="slidenum">
              <a:rPr lang="ru-RU" smtClean="0"/>
              <a:t>‹#›</a:t>
            </a:fld>
            <a:endParaRPr lang="ru-RU"/>
          </a:p>
        </p:txBody>
      </p:sp>
      <p:pic>
        <p:nvPicPr>
          <p:cNvPr id="7" name="Рисунок 2">
            <a:extLst>
              <a:ext uri="{FF2B5EF4-FFF2-40B4-BE49-F238E27FC236}">
                <a16:creationId xmlns:a16="http://schemas.microsoft.com/office/drawing/2014/main" id="{E23005D7-9398-2CE9-9B5C-25B6F0677E6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
            <a:ext cx="1285875" cy="681036"/>
          </a:xfrm>
          <a:prstGeom prst="rect">
            <a:avLst/>
          </a:prstGeom>
        </p:spPr>
      </p:pic>
    </p:spTree>
    <p:extLst>
      <p:ext uri="{BB962C8B-B14F-4D97-AF65-F5344CB8AC3E}">
        <p14:creationId xmlns:p14="http://schemas.microsoft.com/office/powerpoint/2010/main" val="260904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6EF3D1-5B0C-47EA-8278-746CEF237DF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C6C07F7-7DDF-41F2-B43F-60D2C41A57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7749D33-9437-4971-8366-0BC91B4EAF3C}"/>
              </a:ext>
            </a:extLst>
          </p:cNvPr>
          <p:cNvSpPr>
            <a:spLocks noGrp="1"/>
          </p:cNvSpPr>
          <p:nvPr>
            <p:ph type="dt" sz="half" idx="10"/>
          </p:nvPr>
        </p:nvSpPr>
        <p:spPr/>
        <p:txBody>
          <a:bodyPr/>
          <a:lstStyle/>
          <a:p>
            <a:fld id="{F65BB2E8-E310-4FD6-9EAB-F5C4B25EC38F}" type="datetime1">
              <a:rPr lang="ru-RU" smtClean="0"/>
              <a:t>14.12.2024</a:t>
            </a:fld>
            <a:endParaRPr lang="ru-RU"/>
          </a:p>
        </p:txBody>
      </p:sp>
      <p:sp>
        <p:nvSpPr>
          <p:cNvPr id="5" name="Нижний колонтитул 4">
            <a:extLst>
              <a:ext uri="{FF2B5EF4-FFF2-40B4-BE49-F238E27FC236}">
                <a16:creationId xmlns:a16="http://schemas.microsoft.com/office/drawing/2014/main" id="{97C88234-30BF-4941-851D-809FDDBE6F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390C4E9-89CF-4734-9E34-B50F0D090716}"/>
              </a:ext>
            </a:extLst>
          </p:cNvPr>
          <p:cNvSpPr>
            <a:spLocks noGrp="1"/>
          </p:cNvSpPr>
          <p:nvPr>
            <p:ph type="sldNum" sz="quarter" idx="12"/>
          </p:nvPr>
        </p:nvSpPr>
        <p:spPr/>
        <p:txBody>
          <a:bodyPr/>
          <a:lstStyle/>
          <a:p>
            <a:fld id="{D9A8424C-C1FE-446F-8C15-76AA3DE8242D}" type="slidenum">
              <a:rPr lang="ru-RU" smtClean="0"/>
              <a:t>‹#›</a:t>
            </a:fld>
            <a:endParaRPr lang="ru-RU"/>
          </a:p>
        </p:txBody>
      </p:sp>
    </p:spTree>
    <p:extLst>
      <p:ext uri="{BB962C8B-B14F-4D97-AF65-F5344CB8AC3E}">
        <p14:creationId xmlns:p14="http://schemas.microsoft.com/office/powerpoint/2010/main" val="395924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D04994-F6AB-485C-B271-90381DBB343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0F2F47B-B56A-4858-8F2E-A29C3B5F94B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1C74E6C-4E29-42BB-A0B3-3C96BF29BE2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BAB6435-FF69-4259-8167-7AC659089049}"/>
              </a:ext>
            </a:extLst>
          </p:cNvPr>
          <p:cNvSpPr>
            <a:spLocks noGrp="1"/>
          </p:cNvSpPr>
          <p:nvPr>
            <p:ph type="dt" sz="half" idx="10"/>
          </p:nvPr>
        </p:nvSpPr>
        <p:spPr/>
        <p:txBody>
          <a:bodyPr/>
          <a:lstStyle/>
          <a:p>
            <a:fld id="{77678493-A1CE-46A1-96A4-00A2DEE80546}" type="datetime1">
              <a:rPr lang="ru-RU" smtClean="0"/>
              <a:t>14.12.2024</a:t>
            </a:fld>
            <a:endParaRPr lang="ru-RU"/>
          </a:p>
        </p:txBody>
      </p:sp>
      <p:sp>
        <p:nvSpPr>
          <p:cNvPr id="6" name="Нижний колонтитул 5">
            <a:extLst>
              <a:ext uri="{FF2B5EF4-FFF2-40B4-BE49-F238E27FC236}">
                <a16:creationId xmlns:a16="http://schemas.microsoft.com/office/drawing/2014/main" id="{F7798BDD-A8D3-4036-91FE-867DE833952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17C62AE-A9EF-499B-87E3-11E3294B7BB6}"/>
              </a:ext>
            </a:extLst>
          </p:cNvPr>
          <p:cNvSpPr>
            <a:spLocks noGrp="1"/>
          </p:cNvSpPr>
          <p:nvPr>
            <p:ph type="sldNum" sz="quarter" idx="12"/>
          </p:nvPr>
        </p:nvSpPr>
        <p:spPr/>
        <p:txBody>
          <a:bodyPr/>
          <a:lstStyle/>
          <a:p>
            <a:fld id="{D9A8424C-C1FE-446F-8C15-76AA3DE8242D}" type="slidenum">
              <a:rPr lang="ru-RU" smtClean="0"/>
              <a:t>‹#›</a:t>
            </a:fld>
            <a:endParaRPr lang="ru-RU"/>
          </a:p>
        </p:txBody>
      </p:sp>
    </p:spTree>
    <p:extLst>
      <p:ext uri="{BB962C8B-B14F-4D97-AF65-F5344CB8AC3E}">
        <p14:creationId xmlns:p14="http://schemas.microsoft.com/office/powerpoint/2010/main" val="361010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46EDC1-B521-4A64-88A6-82E83161B8D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2BE7B02-AD50-4E7E-949E-2A92E4BCF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B306409-7482-4BC9-823E-E705DF4B8C9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A5F7293-6BD4-41B0-916A-A1998F483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CA01B8E-A25B-437E-AD2B-D30AC427F4E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D826AB9-5161-4088-A454-BB7E5A6B4769}"/>
              </a:ext>
            </a:extLst>
          </p:cNvPr>
          <p:cNvSpPr>
            <a:spLocks noGrp="1"/>
          </p:cNvSpPr>
          <p:nvPr>
            <p:ph type="dt" sz="half" idx="10"/>
          </p:nvPr>
        </p:nvSpPr>
        <p:spPr/>
        <p:txBody>
          <a:bodyPr/>
          <a:lstStyle/>
          <a:p>
            <a:fld id="{A73B5FB6-16BF-4C41-964C-9CB44DAEACA4}" type="datetime1">
              <a:rPr lang="ru-RU" smtClean="0"/>
              <a:t>14.12.2024</a:t>
            </a:fld>
            <a:endParaRPr lang="ru-RU"/>
          </a:p>
        </p:txBody>
      </p:sp>
      <p:sp>
        <p:nvSpPr>
          <p:cNvPr id="8" name="Нижний колонтитул 7">
            <a:extLst>
              <a:ext uri="{FF2B5EF4-FFF2-40B4-BE49-F238E27FC236}">
                <a16:creationId xmlns:a16="http://schemas.microsoft.com/office/drawing/2014/main" id="{380D2CD4-1A81-4DC5-817B-035157AF714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089783E-A717-484C-8CEC-57D71E2F5872}"/>
              </a:ext>
            </a:extLst>
          </p:cNvPr>
          <p:cNvSpPr>
            <a:spLocks noGrp="1"/>
          </p:cNvSpPr>
          <p:nvPr>
            <p:ph type="sldNum" sz="quarter" idx="12"/>
          </p:nvPr>
        </p:nvSpPr>
        <p:spPr/>
        <p:txBody>
          <a:bodyPr/>
          <a:lstStyle/>
          <a:p>
            <a:fld id="{D9A8424C-C1FE-446F-8C15-76AA3DE8242D}" type="slidenum">
              <a:rPr lang="ru-RU" smtClean="0"/>
              <a:t>‹#›</a:t>
            </a:fld>
            <a:endParaRPr lang="ru-RU"/>
          </a:p>
        </p:txBody>
      </p:sp>
    </p:spTree>
    <p:extLst>
      <p:ext uri="{BB962C8B-B14F-4D97-AF65-F5344CB8AC3E}">
        <p14:creationId xmlns:p14="http://schemas.microsoft.com/office/powerpoint/2010/main" val="165896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676173-50EB-4D9B-903B-D37C789D442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1340778-749B-4790-899E-EB6483AC66BB}"/>
              </a:ext>
            </a:extLst>
          </p:cNvPr>
          <p:cNvSpPr>
            <a:spLocks noGrp="1"/>
          </p:cNvSpPr>
          <p:nvPr>
            <p:ph type="dt" sz="half" idx="10"/>
          </p:nvPr>
        </p:nvSpPr>
        <p:spPr/>
        <p:txBody>
          <a:bodyPr/>
          <a:lstStyle/>
          <a:p>
            <a:fld id="{24379375-421F-426B-A76D-BED100437784}" type="datetime1">
              <a:rPr lang="ru-RU" smtClean="0"/>
              <a:t>14.12.2024</a:t>
            </a:fld>
            <a:endParaRPr lang="ru-RU"/>
          </a:p>
        </p:txBody>
      </p:sp>
      <p:sp>
        <p:nvSpPr>
          <p:cNvPr id="4" name="Нижний колонтитул 3">
            <a:extLst>
              <a:ext uri="{FF2B5EF4-FFF2-40B4-BE49-F238E27FC236}">
                <a16:creationId xmlns:a16="http://schemas.microsoft.com/office/drawing/2014/main" id="{2E5656BD-1941-4BFF-9F47-3EFABC26A2A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69538E9-E0D4-4CC5-810B-ED345FBFC6EA}"/>
              </a:ext>
            </a:extLst>
          </p:cNvPr>
          <p:cNvSpPr>
            <a:spLocks noGrp="1"/>
          </p:cNvSpPr>
          <p:nvPr>
            <p:ph type="sldNum" sz="quarter" idx="12"/>
          </p:nvPr>
        </p:nvSpPr>
        <p:spPr/>
        <p:txBody>
          <a:bodyPr/>
          <a:lstStyle/>
          <a:p>
            <a:fld id="{D9A8424C-C1FE-446F-8C15-76AA3DE8242D}" type="slidenum">
              <a:rPr lang="ru-RU" smtClean="0"/>
              <a:t>‹#›</a:t>
            </a:fld>
            <a:endParaRPr lang="ru-RU"/>
          </a:p>
        </p:txBody>
      </p:sp>
    </p:spTree>
    <p:extLst>
      <p:ext uri="{BB962C8B-B14F-4D97-AF65-F5344CB8AC3E}">
        <p14:creationId xmlns:p14="http://schemas.microsoft.com/office/powerpoint/2010/main" val="784193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6D6218C-0CD8-47DE-9E1B-83D5A3CC61F3}"/>
              </a:ext>
            </a:extLst>
          </p:cNvPr>
          <p:cNvSpPr>
            <a:spLocks noGrp="1"/>
          </p:cNvSpPr>
          <p:nvPr>
            <p:ph type="dt" sz="half" idx="10"/>
          </p:nvPr>
        </p:nvSpPr>
        <p:spPr/>
        <p:txBody>
          <a:bodyPr/>
          <a:lstStyle/>
          <a:p>
            <a:fld id="{68C5491D-95D2-40C5-BFFC-9FECC16A9B2A}" type="datetime1">
              <a:rPr lang="ru-RU" smtClean="0"/>
              <a:t>14.12.2024</a:t>
            </a:fld>
            <a:endParaRPr lang="ru-RU"/>
          </a:p>
        </p:txBody>
      </p:sp>
      <p:sp>
        <p:nvSpPr>
          <p:cNvPr id="3" name="Нижний колонтитул 2">
            <a:extLst>
              <a:ext uri="{FF2B5EF4-FFF2-40B4-BE49-F238E27FC236}">
                <a16:creationId xmlns:a16="http://schemas.microsoft.com/office/drawing/2014/main" id="{DB092F70-9B5B-457C-8E77-A5F122E92CC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22D810C-E983-4FAB-B430-920028FF1A6B}"/>
              </a:ext>
            </a:extLst>
          </p:cNvPr>
          <p:cNvSpPr>
            <a:spLocks noGrp="1"/>
          </p:cNvSpPr>
          <p:nvPr>
            <p:ph type="sldNum" sz="quarter" idx="12"/>
          </p:nvPr>
        </p:nvSpPr>
        <p:spPr/>
        <p:txBody>
          <a:bodyPr/>
          <a:lstStyle/>
          <a:p>
            <a:fld id="{D9A8424C-C1FE-446F-8C15-76AA3DE8242D}" type="slidenum">
              <a:rPr lang="ru-RU" smtClean="0"/>
              <a:t>‹#›</a:t>
            </a:fld>
            <a:endParaRPr lang="ru-RU"/>
          </a:p>
        </p:txBody>
      </p:sp>
    </p:spTree>
    <p:extLst>
      <p:ext uri="{BB962C8B-B14F-4D97-AF65-F5344CB8AC3E}">
        <p14:creationId xmlns:p14="http://schemas.microsoft.com/office/powerpoint/2010/main" val="2348303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DACAE1-6A16-4DA6-A0F7-1A45E124ABF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9CEAC91-60AA-47B6-91D8-C73E56DAF5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2614038-57CD-4F19-BD65-9664A0090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77C1B60-4CCB-4297-8650-9D85BEA8BE4A}"/>
              </a:ext>
            </a:extLst>
          </p:cNvPr>
          <p:cNvSpPr>
            <a:spLocks noGrp="1"/>
          </p:cNvSpPr>
          <p:nvPr>
            <p:ph type="dt" sz="half" idx="10"/>
          </p:nvPr>
        </p:nvSpPr>
        <p:spPr/>
        <p:txBody>
          <a:bodyPr/>
          <a:lstStyle/>
          <a:p>
            <a:fld id="{82F4172D-1C74-48A9-8C1B-DD9393A1AA14}" type="datetime1">
              <a:rPr lang="ru-RU" smtClean="0"/>
              <a:t>14.12.2024</a:t>
            </a:fld>
            <a:endParaRPr lang="ru-RU"/>
          </a:p>
        </p:txBody>
      </p:sp>
      <p:sp>
        <p:nvSpPr>
          <p:cNvPr id="6" name="Нижний колонтитул 5">
            <a:extLst>
              <a:ext uri="{FF2B5EF4-FFF2-40B4-BE49-F238E27FC236}">
                <a16:creationId xmlns:a16="http://schemas.microsoft.com/office/drawing/2014/main" id="{1BF8F2F1-0EF0-4561-BB11-384052CA59A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F57B347-7789-4160-991F-533D3C702E7D}"/>
              </a:ext>
            </a:extLst>
          </p:cNvPr>
          <p:cNvSpPr>
            <a:spLocks noGrp="1"/>
          </p:cNvSpPr>
          <p:nvPr>
            <p:ph type="sldNum" sz="quarter" idx="12"/>
          </p:nvPr>
        </p:nvSpPr>
        <p:spPr/>
        <p:txBody>
          <a:bodyPr/>
          <a:lstStyle/>
          <a:p>
            <a:fld id="{D9A8424C-C1FE-446F-8C15-76AA3DE8242D}" type="slidenum">
              <a:rPr lang="ru-RU" smtClean="0"/>
              <a:t>‹#›</a:t>
            </a:fld>
            <a:endParaRPr lang="ru-RU"/>
          </a:p>
        </p:txBody>
      </p:sp>
    </p:spTree>
    <p:extLst>
      <p:ext uri="{BB962C8B-B14F-4D97-AF65-F5344CB8AC3E}">
        <p14:creationId xmlns:p14="http://schemas.microsoft.com/office/powerpoint/2010/main" val="215730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D7E484-97C7-4C37-A6A4-73C722DF242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AAC1A57-B701-47C5-82AA-6471C2E6A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CCBAB1C-BBE5-425A-A65F-A4F273A2A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EFAD74C-1D8F-445D-92AF-C7FB3CCADCBD}"/>
              </a:ext>
            </a:extLst>
          </p:cNvPr>
          <p:cNvSpPr>
            <a:spLocks noGrp="1"/>
          </p:cNvSpPr>
          <p:nvPr>
            <p:ph type="dt" sz="half" idx="10"/>
          </p:nvPr>
        </p:nvSpPr>
        <p:spPr/>
        <p:txBody>
          <a:bodyPr/>
          <a:lstStyle/>
          <a:p>
            <a:fld id="{DE060D7B-3671-4659-9F19-AE5321E7B2F7}" type="datetime1">
              <a:rPr lang="ru-RU" smtClean="0"/>
              <a:t>14.12.2024</a:t>
            </a:fld>
            <a:endParaRPr lang="ru-RU"/>
          </a:p>
        </p:txBody>
      </p:sp>
      <p:sp>
        <p:nvSpPr>
          <p:cNvPr id="6" name="Нижний колонтитул 5">
            <a:extLst>
              <a:ext uri="{FF2B5EF4-FFF2-40B4-BE49-F238E27FC236}">
                <a16:creationId xmlns:a16="http://schemas.microsoft.com/office/drawing/2014/main" id="{7B1F9E11-4DDD-4A33-8C98-538FEE478F2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2C30C38-A729-4564-AD8B-69404492510D}"/>
              </a:ext>
            </a:extLst>
          </p:cNvPr>
          <p:cNvSpPr>
            <a:spLocks noGrp="1"/>
          </p:cNvSpPr>
          <p:nvPr>
            <p:ph type="sldNum" sz="quarter" idx="12"/>
          </p:nvPr>
        </p:nvSpPr>
        <p:spPr/>
        <p:txBody>
          <a:bodyPr/>
          <a:lstStyle/>
          <a:p>
            <a:fld id="{D9A8424C-C1FE-446F-8C15-76AA3DE8242D}" type="slidenum">
              <a:rPr lang="ru-RU" smtClean="0"/>
              <a:t>‹#›</a:t>
            </a:fld>
            <a:endParaRPr lang="ru-RU"/>
          </a:p>
        </p:txBody>
      </p:sp>
    </p:spTree>
    <p:extLst>
      <p:ext uri="{BB962C8B-B14F-4D97-AF65-F5344CB8AC3E}">
        <p14:creationId xmlns:p14="http://schemas.microsoft.com/office/powerpoint/2010/main" val="316106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6E162D-43FB-44B5-A86F-4576244694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D9697A4-637C-4FDD-833B-E8E5CE5CCB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9A83443-30D9-41BA-9034-7B020F524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7A78A-0A01-44BA-B6FC-760AB7EA785B}" type="datetime1">
              <a:rPr lang="ru-RU" smtClean="0"/>
              <a:t>14.12.2024</a:t>
            </a:fld>
            <a:endParaRPr lang="ru-RU"/>
          </a:p>
        </p:txBody>
      </p:sp>
      <p:sp>
        <p:nvSpPr>
          <p:cNvPr id="5" name="Нижний колонтитул 4">
            <a:extLst>
              <a:ext uri="{FF2B5EF4-FFF2-40B4-BE49-F238E27FC236}">
                <a16:creationId xmlns:a16="http://schemas.microsoft.com/office/drawing/2014/main" id="{63019737-F26F-4878-8834-7E4DF872B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FC01A3D-738B-426F-A5B4-6DB3C80B1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8424C-C1FE-446F-8C15-76AA3DE8242D}" type="slidenum">
              <a:rPr lang="ru-RU" smtClean="0"/>
              <a:t>‹#›</a:t>
            </a:fld>
            <a:endParaRPr lang="ru-RU"/>
          </a:p>
        </p:txBody>
      </p:sp>
    </p:spTree>
    <p:extLst>
      <p:ext uri="{BB962C8B-B14F-4D97-AF65-F5344CB8AC3E}">
        <p14:creationId xmlns:p14="http://schemas.microsoft.com/office/powerpoint/2010/main" val="327859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svg"/><Relationship Id="rId12"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EA21AE46-7833-40AF-A43D-B17550723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
            <a:ext cx="12192000" cy="6858000"/>
          </a:xfrm>
          <a:prstGeom prst="rect">
            <a:avLst/>
          </a:prstGeom>
        </p:spPr>
      </p:pic>
      <p:sp>
        <p:nvSpPr>
          <p:cNvPr id="13" name="Прямоугольник 12">
            <a:extLst>
              <a:ext uri="{FF2B5EF4-FFF2-40B4-BE49-F238E27FC236}">
                <a16:creationId xmlns:a16="http://schemas.microsoft.com/office/drawing/2014/main" id="{22049D0C-5DAF-49DC-AE05-1B3CAAFFF914}"/>
              </a:ext>
            </a:extLst>
          </p:cNvPr>
          <p:cNvSpPr/>
          <p:nvPr/>
        </p:nvSpPr>
        <p:spPr>
          <a:xfrm rot="10800000">
            <a:off x="8537330" y="4466768"/>
            <a:ext cx="3654666" cy="2391227"/>
          </a:xfrm>
          <a:prstGeom prst="rect">
            <a:avLst/>
          </a:prstGeom>
          <a:gradFill flip="none" rotWithShape="1">
            <a:gsLst>
              <a:gs pos="62000">
                <a:schemeClr val="tx1">
                  <a:lumMod val="100000"/>
                  <a:alpha val="20000"/>
                </a:schemeClr>
              </a:gs>
              <a:gs pos="0">
                <a:srgbClr val="1C271C">
                  <a:lumMod val="0"/>
                </a:srgbClr>
              </a:gs>
              <a:gs pos="100000">
                <a:schemeClr val="tx1">
                  <a:alpha val="0"/>
                  <a:lumMod val="0"/>
                  <a:lumOff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Roboto" panose="02000000000000000000" pitchFamily="2" charset="0"/>
              <a:ea typeface="Roboto" panose="02000000000000000000" pitchFamily="2" charset="0"/>
            </a:endParaRPr>
          </a:p>
        </p:txBody>
      </p:sp>
      <p:sp>
        <p:nvSpPr>
          <p:cNvPr id="43" name="Прямоугольник 42">
            <a:extLst>
              <a:ext uri="{FF2B5EF4-FFF2-40B4-BE49-F238E27FC236}">
                <a16:creationId xmlns:a16="http://schemas.microsoft.com/office/drawing/2014/main" id="{22049D0C-5DAF-49DC-AE05-1B3CAAFFF914}"/>
              </a:ext>
            </a:extLst>
          </p:cNvPr>
          <p:cNvSpPr/>
          <p:nvPr/>
        </p:nvSpPr>
        <p:spPr>
          <a:xfrm>
            <a:off x="0" y="5946317"/>
            <a:ext cx="12192000" cy="515838"/>
          </a:xfrm>
          <a:prstGeom prst="rect">
            <a:avLst/>
          </a:prstGeom>
          <a:gradFill flip="none" rotWithShape="1">
            <a:gsLst>
              <a:gs pos="39000">
                <a:srgbClr val="636465">
                  <a:alpha val="0"/>
                </a:srgbClr>
              </a:gs>
              <a:gs pos="0">
                <a:srgbClr val="1C271C"/>
              </a:gs>
              <a:gs pos="100000">
                <a:schemeClr val="accent1">
                  <a:lumMod val="5000"/>
                  <a:lumOff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ru-RU">
              <a:latin typeface="Roboto" panose="02000000000000000000" pitchFamily="2" charset="0"/>
              <a:ea typeface="Roboto" panose="02000000000000000000" pitchFamily="2" charset="0"/>
            </a:endParaRPr>
          </a:p>
        </p:txBody>
      </p:sp>
      <p:sp>
        <p:nvSpPr>
          <p:cNvPr id="83" name="TextBox 82">
            <a:extLst>
              <a:ext uri="{FF2B5EF4-FFF2-40B4-BE49-F238E27FC236}">
                <a16:creationId xmlns:a16="http://schemas.microsoft.com/office/drawing/2014/main" id="{5F225CB5-0BCF-4CEF-81BE-6FAD585365E4}"/>
              </a:ext>
            </a:extLst>
          </p:cNvPr>
          <p:cNvSpPr txBox="1"/>
          <p:nvPr/>
        </p:nvSpPr>
        <p:spPr>
          <a:xfrm>
            <a:off x="490706" y="369958"/>
            <a:ext cx="9047102" cy="1471654"/>
          </a:xfrm>
          <a:prstGeom prst="rect">
            <a:avLst/>
          </a:prstGeom>
          <a:noFill/>
        </p:spPr>
        <p:txBody>
          <a:bodyPr wrap="square" lIns="0" tIns="0" rIns="0" bIns="0" rtlCol="0">
            <a:noAutofit/>
          </a:bodyPr>
          <a:lstStyle>
            <a:defPPr>
              <a:defRPr lang="ru-RU"/>
            </a:defPPr>
            <a:lvl1pPr>
              <a:defRPr sz="2400">
                <a:latin typeface="Segoe UI" panose="020B0502040204020203" pitchFamily="34" charset="0"/>
                <a:cs typeface="Segoe UI" panose="020B0502040204020203" pitchFamily="34" charset="0"/>
              </a:defRPr>
            </a:lvl1pPr>
          </a:lstStyle>
          <a:p>
            <a:r>
              <a:rPr lang="ja-JP" altLang="en-US" sz="4000" b="1" dirty="0">
                <a:solidFill>
                  <a:srgbClr val="C00000"/>
                </a:solidFill>
                <a:latin typeface="+mn-ea"/>
                <a:cs typeface="Times New Roman" panose="02020603050405020304" pitchFamily="18" charset="0"/>
              </a:rPr>
              <a:t>アルマティ</a:t>
            </a:r>
            <a:r>
              <a:rPr lang="en-US" altLang="ja-JP" sz="4000" b="1" dirty="0">
                <a:solidFill>
                  <a:srgbClr val="C00000"/>
                </a:solidFill>
                <a:latin typeface="+mn-ea"/>
                <a:cs typeface="Times New Roman" panose="02020603050405020304" pitchFamily="18" charset="0"/>
              </a:rPr>
              <a:t> - </a:t>
            </a:r>
            <a:r>
              <a:rPr lang="en-US" altLang="ja-JP" sz="4000" b="1" dirty="0" err="1">
                <a:solidFill>
                  <a:srgbClr val="183254"/>
                </a:solidFill>
                <a:latin typeface="+mn-ea"/>
                <a:cs typeface="Times New Roman" panose="02020603050405020304" pitchFamily="18" charset="0"/>
              </a:rPr>
              <a:t>環境問題</a:t>
            </a:r>
            <a:endParaRPr lang="en" altLang="ja-JP" sz="4000" b="1" dirty="0">
              <a:solidFill>
                <a:srgbClr val="183254"/>
              </a:solidFill>
              <a:latin typeface="+mn-ea"/>
              <a:cs typeface="Times New Roman" panose="02020603050405020304" pitchFamily="18" charset="0"/>
            </a:endParaRPr>
          </a:p>
        </p:txBody>
      </p:sp>
      <p:sp>
        <p:nvSpPr>
          <p:cNvPr id="42" name="TextBox 41">
            <a:extLst>
              <a:ext uri="{FF2B5EF4-FFF2-40B4-BE49-F238E27FC236}">
                <a16:creationId xmlns:a16="http://schemas.microsoft.com/office/drawing/2014/main" id="{486B2287-52F9-4347-BD4D-E035F78E10FE}"/>
              </a:ext>
            </a:extLst>
          </p:cNvPr>
          <p:cNvSpPr txBox="1"/>
          <p:nvPr/>
        </p:nvSpPr>
        <p:spPr>
          <a:xfrm>
            <a:off x="490707" y="6017389"/>
            <a:ext cx="2296455" cy="373694"/>
          </a:xfrm>
          <a:prstGeom prst="rect">
            <a:avLst/>
          </a:prstGeom>
          <a:noFill/>
        </p:spPr>
        <p:txBody>
          <a:bodyPr wrap="square" lIns="0" tIns="0" rIns="0" bIns="0" anchor="ctr" anchorCtr="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lnSpc>
                <a:spcPct val="107000"/>
              </a:lnSpc>
              <a:spcAft>
                <a:spcPts val="800"/>
              </a:spcAft>
            </a:pPr>
            <a:r>
              <a:rPr lang="ja-JP" altLang="en-US" sz="2000" dirty="0">
                <a:solidFill>
                  <a:schemeClr val="bg1"/>
                </a:solidFill>
                <a:effectLst/>
                <a:latin typeface="+mn-ea"/>
              </a:rPr>
              <a:t>札幌、</a:t>
            </a:r>
            <a:r>
              <a:rPr lang="en-US" altLang="ja-JP" sz="2000" dirty="0">
                <a:solidFill>
                  <a:schemeClr val="bg1"/>
                </a:solidFill>
                <a:effectLst/>
                <a:latin typeface="+mn-ea"/>
              </a:rPr>
              <a:t>2024</a:t>
            </a:r>
            <a:r>
              <a:rPr lang="ja-JP" altLang="en-US" sz="2000" dirty="0">
                <a:solidFill>
                  <a:schemeClr val="bg1"/>
                </a:solidFill>
                <a:effectLst/>
                <a:latin typeface="+mn-ea"/>
              </a:rPr>
              <a:t>年</a:t>
            </a:r>
            <a:r>
              <a:rPr lang="en-US" altLang="ja-JP" sz="2000" dirty="0">
                <a:solidFill>
                  <a:schemeClr val="bg1"/>
                </a:solidFill>
                <a:effectLst/>
                <a:latin typeface="+mn-ea"/>
              </a:rPr>
              <a:t>12</a:t>
            </a:r>
            <a:r>
              <a:rPr lang="ja-JP" altLang="en-US" sz="2000" dirty="0">
                <a:solidFill>
                  <a:schemeClr val="bg1"/>
                </a:solidFill>
                <a:effectLst/>
                <a:latin typeface="+mn-ea"/>
              </a:rPr>
              <a:t>月 </a:t>
            </a:r>
          </a:p>
        </p:txBody>
      </p:sp>
      <p:pic>
        <p:nvPicPr>
          <p:cNvPr id="8" name="Рисунок 7">
            <a:extLst>
              <a:ext uri="{FF2B5EF4-FFF2-40B4-BE49-F238E27FC236}">
                <a16:creationId xmlns:a16="http://schemas.microsoft.com/office/drawing/2014/main" id="{1178D547-8D52-4F74-A53E-57BB98ED7EB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 r="68"/>
          <a:stretch/>
        </p:blipFill>
        <p:spPr>
          <a:xfrm>
            <a:off x="10206091" y="4941277"/>
            <a:ext cx="1884841" cy="1815617"/>
          </a:xfrm>
          <a:prstGeom prst="rect">
            <a:avLst/>
          </a:prstGeom>
        </p:spPr>
      </p:pic>
      <p:pic>
        <p:nvPicPr>
          <p:cNvPr id="3" name="Рисунок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37808" y="0"/>
            <a:ext cx="2654192" cy="1412171"/>
          </a:xfrm>
          <a:prstGeom prst="rect">
            <a:avLst/>
          </a:prstGeom>
        </p:spPr>
      </p:pic>
    </p:spTree>
    <p:extLst>
      <p:ext uri="{BB962C8B-B14F-4D97-AF65-F5344CB8AC3E}">
        <p14:creationId xmlns:p14="http://schemas.microsoft.com/office/powerpoint/2010/main" val="148861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9AD17467-64E0-4108-B763-E8B357212D71}"/>
              </a:ext>
            </a:extLst>
          </p:cNvPr>
          <p:cNvSpPr txBox="1"/>
          <p:nvPr/>
        </p:nvSpPr>
        <p:spPr>
          <a:xfrm>
            <a:off x="4186517" y="88113"/>
            <a:ext cx="3818966" cy="451437"/>
          </a:xfrm>
          <a:prstGeom prst="rect">
            <a:avLst/>
          </a:prstGeom>
          <a:noFill/>
        </p:spPr>
        <p:txBody>
          <a:bodyPr wrap="square" lIns="0" tIns="0" rIns="0" bIns="0" anchor="t">
            <a:noAutofit/>
          </a:bodyPr>
          <a:lstStyle/>
          <a:p>
            <a:r>
              <a:rPr lang="ja-JP" altLang="en-US" sz="2800" b="1" dirty="0">
                <a:solidFill>
                  <a:srgbClr val="C00000"/>
                </a:solidFill>
                <a:latin typeface="+mn-ea"/>
                <a:cs typeface="Times New Roman" panose="02020603050405020304" pitchFamily="18" charset="0"/>
              </a:rPr>
              <a:t>アルマティ</a:t>
            </a:r>
            <a:r>
              <a:rPr lang="en-GB" altLang="ja-JP" sz="2800" b="1" dirty="0" err="1">
                <a:latin typeface="+mn-ea"/>
                <a:cs typeface="Times New Roman" panose="02020603050405020304" pitchFamily="18" charset="0"/>
              </a:rPr>
              <a:t>都市概要</a:t>
            </a:r>
            <a:endParaRPr lang="ru-RU" altLang="ja-JP" sz="2800" b="1" dirty="0">
              <a:latin typeface="+mn-ea"/>
              <a:cs typeface="Times New Roman" panose="02020603050405020304" pitchFamily="18" charset="0"/>
            </a:endParaRPr>
          </a:p>
        </p:txBody>
      </p:sp>
      <p:cxnSp>
        <p:nvCxnSpPr>
          <p:cNvPr id="6" name="Прямая соединительная линия 5">
            <a:extLst>
              <a:ext uri="{FF2B5EF4-FFF2-40B4-BE49-F238E27FC236}">
                <a16:creationId xmlns:a16="http://schemas.microsoft.com/office/drawing/2014/main" id="{7A31E0CC-29B0-40B2-9D76-63B706B9C7C8}"/>
              </a:ext>
            </a:extLst>
          </p:cNvPr>
          <p:cNvCxnSpPr/>
          <p:nvPr/>
        </p:nvCxnSpPr>
        <p:spPr>
          <a:xfrm>
            <a:off x="0" y="627529"/>
            <a:ext cx="12192000" cy="0"/>
          </a:xfrm>
          <a:prstGeom prst="line">
            <a:avLst/>
          </a:prstGeom>
          <a:ln w="19050">
            <a:solidFill>
              <a:srgbClr val="183254"/>
            </a:soli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id="{CD72B6A9-3355-4877-A7F9-17BA7FFA1609}"/>
              </a:ext>
            </a:extLst>
          </p:cNvPr>
          <p:cNvSpPr/>
          <p:nvPr/>
        </p:nvSpPr>
        <p:spPr>
          <a:xfrm>
            <a:off x="708216" y="5749223"/>
            <a:ext cx="10775569" cy="830997"/>
          </a:xfrm>
          <a:prstGeom prst="rect">
            <a:avLst/>
          </a:prstGeom>
        </p:spPr>
        <p:txBody>
          <a:bodyPr wrap="square">
            <a:spAutoFit/>
          </a:bodyPr>
          <a:lstStyle/>
          <a:p>
            <a:pPr marL="0" indent="0" algn="ctr">
              <a:buNone/>
            </a:pPr>
            <a:r>
              <a:rPr lang="en-US" altLang="ja-JP" sz="2400" b="1" dirty="0" err="1">
                <a:latin typeface="+mn-ea"/>
                <a:cs typeface="Helvetica" charset="0"/>
              </a:rPr>
              <a:t>カザフスタン最大の都市であり</a:t>
            </a:r>
            <a:r>
              <a:rPr lang="en-US" altLang="ja-JP" sz="2400" b="1" dirty="0">
                <a:latin typeface="+mn-ea"/>
                <a:cs typeface="Helvetica" charset="0"/>
              </a:rPr>
              <a:t>、</a:t>
            </a:r>
          </a:p>
          <a:p>
            <a:pPr marL="0" indent="0" algn="ctr">
              <a:buNone/>
            </a:pPr>
            <a:r>
              <a:rPr lang="en-US" altLang="ja-JP" sz="2400" b="1" dirty="0">
                <a:solidFill>
                  <a:srgbClr val="C00000"/>
                </a:solidFill>
                <a:latin typeface="+mn-ea"/>
                <a:cs typeface="Helvetica" charset="0"/>
              </a:rPr>
              <a:t>300万人以上の</a:t>
            </a:r>
            <a:r>
              <a:rPr lang="en-US" altLang="ja-JP" sz="2400" b="1" dirty="0">
                <a:latin typeface="+mn-ea"/>
                <a:cs typeface="Helvetica" charset="0"/>
              </a:rPr>
              <a:t>人口を擁する都市群の中核都市。</a:t>
            </a:r>
            <a:endParaRPr lang="ru-RU" altLang="ja-JP" sz="2400" b="1" dirty="0">
              <a:latin typeface="+mn-ea"/>
              <a:cs typeface="Helvetica" charset="0"/>
            </a:endParaRPr>
          </a:p>
        </p:txBody>
      </p:sp>
      <p:sp>
        <p:nvSpPr>
          <p:cNvPr id="3" name="Прямоугольник 3">
            <a:extLst>
              <a:ext uri="{FF2B5EF4-FFF2-40B4-BE49-F238E27FC236}">
                <a16:creationId xmlns:a16="http://schemas.microsoft.com/office/drawing/2014/main" id="{BB028F2B-DE9A-5B2B-56F0-A390227A2388}"/>
              </a:ext>
            </a:extLst>
          </p:cNvPr>
          <p:cNvSpPr/>
          <p:nvPr/>
        </p:nvSpPr>
        <p:spPr>
          <a:xfrm>
            <a:off x="682513" y="5716888"/>
            <a:ext cx="10826975" cy="895668"/>
          </a:xfrm>
          <a:prstGeom prst="rect">
            <a:avLst/>
          </a:prstGeom>
          <a:noFill/>
          <a:ln w="19050">
            <a:solidFill>
              <a:srgbClr val="183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Roboto" panose="02000000000000000000" pitchFamily="2" charset="0"/>
              <a:ea typeface="Roboto" panose="02000000000000000000" pitchFamily="2" charset="0"/>
            </a:endParaRPr>
          </a:p>
        </p:txBody>
      </p:sp>
      <p:sp>
        <p:nvSpPr>
          <p:cNvPr id="7" name="Номер слайда 17">
            <a:extLst>
              <a:ext uri="{FF2B5EF4-FFF2-40B4-BE49-F238E27FC236}">
                <a16:creationId xmlns:a16="http://schemas.microsoft.com/office/drawing/2014/main" id="{41CA792B-64A0-06E8-E0D4-0DBAC05FA4A3}"/>
              </a:ext>
            </a:extLst>
          </p:cNvPr>
          <p:cNvSpPr txBox="1">
            <a:spLocks/>
          </p:cNvSpPr>
          <p:nvPr/>
        </p:nvSpPr>
        <p:spPr>
          <a:xfrm>
            <a:off x="7975451" y="6381472"/>
            <a:ext cx="3990086" cy="276999"/>
          </a:xfrm>
          <a:prstGeom prst="rect">
            <a:avLst/>
          </a:prstGeom>
        </p:spPr>
        <p:txBody>
          <a:bodyPr wrap="square" lIns="0" tIns="0" rIns="0" bIns="0">
            <a:spAutoFit/>
          </a:bodyPr>
          <a:lstStyle>
            <a:defPPr>
              <a:defRPr lang="ru-RU"/>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a:latin typeface="Roboto" panose="02000000000000000000" pitchFamily="2" charset="0"/>
                <a:ea typeface="Roboto" panose="02000000000000000000" pitchFamily="2" charset="0"/>
              </a:rPr>
              <a:t>1</a:t>
            </a:r>
          </a:p>
        </p:txBody>
      </p:sp>
      <p:sp>
        <p:nvSpPr>
          <p:cNvPr id="13" name="Прямоугольник 4">
            <a:extLst>
              <a:ext uri="{FF2B5EF4-FFF2-40B4-BE49-F238E27FC236}">
                <a16:creationId xmlns:a16="http://schemas.microsoft.com/office/drawing/2014/main" id="{4BEFAFEB-033C-46EE-B9B3-F49D090F061F}"/>
              </a:ext>
            </a:extLst>
          </p:cNvPr>
          <p:cNvSpPr/>
          <p:nvPr/>
        </p:nvSpPr>
        <p:spPr>
          <a:xfrm>
            <a:off x="682513" y="842250"/>
            <a:ext cx="4855686" cy="307777"/>
          </a:xfrm>
          <a:prstGeom prst="rect">
            <a:avLst/>
          </a:prstGeom>
          <a:solidFill>
            <a:srgbClr val="183254"/>
          </a:solidFill>
          <a:ln>
            <a:solidFill>
              <a:srgbClr val="183254"/>
            </a:solidFill>
          </a:ln>
        </p:spPr>
        <p:txBody>
          <a:bodyPr wrap="square">
            <a:spAutoFit/>
          </a:bodyPr>
          <a:lstStyle/>
          <a:p>
            <a:pPr algn="ctr"/>
            <a:r>
              <a:rPr lang="en-US" altLang="ja-JP" sz="1400" b="1" dirty="0" err="1">
                <a:solidFill>
                  <a:schemeClr val="bg1"/>
                </a:solidFill>
                <a:latin typeface="+mn-ea"/>
              </a:rPr>
              <a:t>経済</a:t>
            </a:r>
            <a:endParaRPr lang="ru-RU" altLang="ja-JP" sz="1000" b="1" dirty="0">
              <a:solidFill>
                <a:schemeClr val="bg1"/>
              </a:solidFill>
              <a:latin typeface="+mn-ea"/>
            </a:endParaRPr>
          </a:p>
        </p:txBody>
      </p:sp>
      <p:sp>
        <p:nvSpPr>
          <p:cNvPr id="21" name="TextBox 20">
            <a:extLst>
              <a:ext uri="{FF2B5EF4-FFF2-40B4-BE49-F238E27FC236}">
                <a16:creationId xmlns:a16="http://schemas.microsoft.com/office/drawing/2014/main" id="{040FBA74-D561-4C3C-AE9D-DF6924781D2E}"/>
              </a:ext>
            </a:extLst>
          </p:cNvPr>
          <p:cNvSpPr txBox="1"/>
          <p:nvPr/>
        </p:nvSpPr>
        <p:spPr>
          <a:xfrm>
            <a:off x="658468" y="1309466"/>
            <a:ext cx="4879731" cy="3754874"/>
          </a:xfrm>
          <a:prstGeom prst="rect">
            <a:avLst/>
          </a:prstGeom>
          <a:noFill/>
        </p:spPr>
        <p:txBody>
          <a:bodyPr wrap="square">
            <a:spAutoFit/>
          </a:bodyPr>
          <a:lstStyle/>
          <a:p>
            <a:pPr marL="269875" indent="-269875">
              <a:spcAft>
                <a:spcPts val="600"/>
              </a:spcAft>
              <a:buClr>
                <a:srgbClr val="C00000"/>
              </a:buClr>
              <a:buSzPct val="110000"/>
              <a:buFont typeface="Wingdings" panose="05000000000000000000" pitchFamily="2" charset="2"/>
              <a:buChar char="ü"/>
              <a:defRPr/>
            </a:pPr>
            <a:r>
              <a:rPr lang="en-US" altLang="ja-JP" kern="0" dirty="0">
                <a:solidFill>
                  <a:srgbClr val="000000"/>
                </a:solidFill>
                <a:latin typeface="+mn-ea"/>
                <a:cs typeface="Helvetica" charset="0"/>
              </a:rPr>
              <a:t>国内</a:t>
            </a:r>
            <a:r>
              <a:rPr lang="en-US" altLang="ja-JP" b="1" kern="0" dirty="0">
                <a:solidFill>
                  <a:srgbClr val="000000"/>
                </a:solidFill>
                <a:latin typeface="+mn-ea"/>
                <a:cs typeface="Helvetica" charset="0"/>
              </a:rPr>
              <a:t>総生産（GDP）の</a:t>
            </a:r>
            <a:r>
              <a:rPr lang="en-US" altLang="ja-JP" kern="0" dirty="0">
                <a:solidFill>
                  <a:srgbClr val="000000"/>
                </a:solidFill>
                <a:latin typeface="+mn-ea"/>
                <a:cs typeface="Helvetica" charset="0"/>
              </a:rPr>
              <a:t>ほぼ</a:t>
            </a:r>
            <a:r>
              <a:rPr lang="en-US" altLang="ja-JP" b="1" kern="0" dirty="0">
                <a:solidFill>
                  <a:srgbClr val="C00000"/>
                </a:solidFill>
                <a:latin typeface="+mn-ea"/>
                <a:cs typeface="Helvetica" charset="0"/>
              </a:rPr>
              <a:t>1/5</a:t>
            </a:r>
          </a:p>
          <a:p>
            <a:pPr marL="269875" indent="-269875">
              <a:spcAft>
                <a:spcPts val="600"/>
              </a:spcAft>
              <a:buClr>
                <a:srgbClr val="C00000"/>
              </a:buClr>
              <a:buSzPct val="110000"/>
              <a:buFont typeface="Wingdings" panose="05000000000000000000" pitchFamily="2" charset="2"/>
              <a:buChar char="ü"/>
              <a:defRPr/>
            </a:pPr>
            <a:r>
              <a:rPr lang="en-US" altLang="ja-JP" kern="0" dirty="0" err="1">
                <a:solidFill>
                  <a:srgbClr val="000000"/>
                </a:solidFill>
                <a:latin typeface="+mn-ea"/>
                <a:cs typeface="Helvetica" charset="0"/>
              </a:rPr>
              <a:t>国の</a:t>
            </a:r>
            <a:r>
              <a:rPr lang="ja-JP" altLang="en-US" b="1" kern="0" dirty="0">
                <a:solidFill>
                  <a:srgbClr val="000000"/>
                </a:solidFill>
                <a:latin typeface="+mn-ea"/>
                <a:cs typeface="Helvetica" charset="0"/>
              </a:rPr>
              <a:t>歳入</a:t>
            </a:r>
            <a:r>
              <a:rPr lang="en-US" altLang="ja-JP" b="1" kern="0" dirty="0">
                <a:solidFill>
                  <a:srgbClr val="000000"/>
                </a:solidFill>
                <a:latin typeface="+mn-ea"/>
                <a:cs typeface="Helvetica" charset="0"/>
              </a:rPr>
              <a:t>の</a:t>
            </a:r>
            <a:r>
              <a:rPr lang="en-US" altLang="ja-JP" b="1" kern="0" dirty="0">
                <a:solidFill>
                  <a:srgbClr val="C00000"/>
                </a:solidFill>
                <a:latin typeface="+mn-ea"/>
                <a:cs typeface="Helvetica" charset="0"/>
              </a:rPr>
              <a:t>1</a:t>
            </a:r>
            <a:r>
              <a:rPr lang="en-US" altLang="ja-JP" kern="0" dirty="0">
                <a:solidFill>
                  <a:srgbClr val="FF0000"/>
                </a:solidFill>
                <a:latin typeface="+mn-ea"/>
                <a:cs typeface="Helvetica" charset="0"/>
              </a:rPr>
              <a:t>/</a:t>
            </a:r>
            <a:r>
              <a:rPr lang="en-US" altLang="ja-JP" b="1" kern="0" dirty="0">
                <a:solidFill>
                  <a:srgbClr val="C00000"/>
                </a:solidFill>
                <a:latin typeface="+mn-ea"/>
                <a:cs typeface="Helvetica" charset="0"/>
              </a:rPr>
              <a:t>4以上 </a:t>
            </a:r>
            <a:endParaRPr lang="en-US" altLang="ja-JP" kern="0" dirty="0">
              <a:solidFill>
                <a:srgbClr val="000000"/>
              </a:solidFill>
              <a:latin typeface="+mn-ea"/>
              <a:cs typeface="Helvetica" charset="0"/>
            </a:endParaRPr>
          </a:p>
          <a:p>
            <a:pPr marL="269875" indent="-269875">
              <a:spcAft>
                <a:spcPts val="600"/>
              </a:spcAft>
              <a:buClr>
                <a:srgbClr val="C00000"/>
              </a:buClr>
              <a:buSzPct val="110000"/>
              <a:buFont typeface="Wingdings" panose="05000000000000000000" pitchFamily="2" charset="2"/>
              <a:buChar char="ü"/>
              <a:defRPr/>
            </a:pPr>
            <a:r>
              <a:rPr lang="en-US" altLang="ja-JP" b="1" kern="0" dirty="0" err="1">
                <a:solidFill>
                  <a:srgbClr val="000000"/>
                </a:solidFill>
                <a:latin typeface="+mn-ea"/>
                <a:cs typeface="Helvetica" charset="0"/>
              </a:rPr>
              <a:t>貿易</a:t>
            </a:r>
            <a:r>
              <a:rPr lang="ja-JP" altLang="en-US" b="1" kern="0" dirty="0">
                <a:solidFill>
                  <a:srgbClr val="000000"/>
                </a:solidFill>
                <a:latin typeface="+mn-ea"/>
                <a:cs typeface="Helvetica" charset="0"/>
              </a:rPr>
              <a:t>業務</a:t>
            </a:r>
            <a:r>
              <a:rPr lang="en-US" altLang="ja-JP" b="1" kern="0" dirty="0">
                <a:solidFill>
                  <a:srgbClr val="000000"/>
                </a:solidFill>
                <a:latin typeface="+mn-ea"/>
                <a:cs typeface="Helvetica" charset="0"/>
              </a:rPr>
              <a:t>の</a:t>
            </a:r>
            <a:r>
              <a:rPr lang="en-US" altLang="ja-JP" b="1" kern="0" dirty="0">
                <a:solidFill>
                  <a:srgbClr val="C00000"/>
                </a:solidFill>
                <a:latin typeface="+mn-ea"/>
                <a:cs typeface="Helvetica" charset="0"/>
              </a:rPr>
              <a:t>36％以上</a:t>
            </a:r>
          </a:p>
          <a:p>
            <a:pPr marL="269875" indent="-269875">
              <a:spcAft>
                <a:spcPts val="600"/>
              </a:spcAft>
              <a:buClr>
                <a:srgbClr val="C00000"/>
              </a:buClr>
              <a:buSzPct val="110000"/>
              <a:buFont typeface="Wingdings" panose="05000000000000000000" pitchFamily="2" charset="2"/>
              <a:buChar char="ü"/>
              <a:defRPr/>
            </a:pPr>
            <a:r>
              <a:rPr lang="en-US" altLang="ja-JP" b="1" kern="0" dirty="0" err="1">
                <a:solidFill>
                  <a:srgbClr val="000000"/>
                </a:solidFill>
                <a:latin typeface="+mn-ea"/>
                <a:cs typeface="Helvetica" charset="0"/>
              </a:rPr>
              <a:t>生産財の</a:t>
            </a:r>
            <a:r>
              <a:rPr lang="en-US" altLang="ja-JP" kern="0" dirty="0" err="1">
                <a:solidFill>
                  <a:srgbClr val="000000"/>
                </a:solidFill>
                <a:latin typeface="+mn-ea"/>
                <a:cs typeface="Helvetica" charset="0"/>
              </a:rPr>
              <a:t>シェア</a:t>
            </a:r>
            <a:r>
              <a:rPr lang="en-US" altLang="ja-JP" kern="0" dirty="0">
                <a:solidFill>
                  <a:srgbClr val="000000"/>
                </a:solidFill>
                <a:latin typeface="+mn-ea"/>
                <a:cs typeface="Helvetica" charset="0"/>
              </a:rPr>
              <a:t> – </a:t>
            </a:r>
            <a:r>
              <a:rPr lang="en-US" altLang="ja-JP" b="1" kern="0" dirty="0">
                <a:solidFill>
                  <a:srgbClr val="C00000"/>
                </a:solidFill>
                <a:latin typeface="+mn-ea"/>
                <a:cs typeface="Helvetica" charset="0"/>
              </a:rPr>
              <a:t>8.1%、</a:t>
            </a:r>
            <a:br>
              <a:rPr lang="en-US" altLang="ja-JP" kern="0" dirty="0">
                <a:solidFill>
                  <a:srgbClr val="000000"/>
                </a:solidFill>
                <a:latin typeface="+mn-ea"/>
                <a:cs typeface="Helvetica" charset="0"/>
              </a:rPr>
            </a:br>
            <a:r>
              <a:rPr lang="en-US" altLang="ja-JP" b="1" kern="0" dirty="0" err="1">
                <a:solidFill>
                  <a:srgbClr val="000000"/>
                </a:solidFill>
                <a:latin typeface="+mn-ea"/>
                <a:cs typeface="Helvetica" charset="0"/>
              </a:rPr>
              <a:t>サービス</a:t>
            </a:r>
            <a:r>
              <a:rPr lang="en-US" altLang="ja-JP" kern="0" dirty="0">
                <a:solidFill>
                  <a:srgbClr val="000000"/>
                </a:solidFill>
                <a:latin typeface="+mn-ea"/>
                <a:cs typeface="Helvetica" charset="0"/>
              </a:rPr>
              <a:t> – </a:t>
            </a:r>
            <a:r>
              <a:rPr lang="en-US" altLang="ja-JP" b="1" kern="0" dirty="0">
                <a:solidFill>
                  <a:srgbClr val="C00000"/>
                </a:solidFill>
                <a:latin typeface="+mn-ea"/>
                <a:cs typeface="Helvetica" charset="0"/>
              </a:rPr>
              <a:t>83.3%</a:t>
            </a:r>
          </a:p>
          <a:p>
            <a:pPr marL="269875" indent="-269875">
              <a:spcAft>
                <a:spcPts val="600"/>
              </a:spcAft>
              <a:buClr>
                <a:srgbClr val="C00000"/>
              </a:buClr>
              <a:buSzPct val="110000"/>
              <a:buFont typeface="Wingdings" panose="05000000000000000000" pitchFamily="2" charset="2"/>
              <a:buChar char="ü"/>
              <a:defRPr/>
            </a:pPr>
            <a:r>
              <a:rPr lang="en-US" altLang="ja-JP" b="1" kern="0" dirty="0" err="1">
                <a:solidFill>
                  <a:srgbClr val="000000"/>
                </a:solidFill>
                <a:latin typeface="+mn-ea"/>
                <a:cs typeface="Helvetica" charset="0"/>
              </a:rPr>
              <a:t>中小企業は雇用の</a:t>
            </a:r>
            <a:r>
              <a:rPr lang="ru-RU" altLang="ja-JP" b="1" kern="0" dirty="0">
                <a:solidFill>
                  <a:srgbClr val="C00000"/>
                </a:solidFill>
                <a:latin typeface="+mn-ea"/>
                <a:cs typeface="Helvetica" charset="0"/>
              </a:rPr>
              <a:t>65.</a:t>
            </a:r>
            <a:r>
              <a:rPr lang="en-US" altLang="ja-JP" b="1" kern="0" dirty="0">
                <a:solidFill>
                  <a:srgbClr val="C00000"/>
                </a:solidFill>
                <a:latin typeface="+mn-ea"/>
                <a:cs typeface="Helvetica" charset="0"/>
              </a:rPr>
              <a:t>4％</a:t>
            </a:r>
            <a:r>
              <a:rPr lang="en-US" altLang="ja-JP" kern="0" dirty="0">
                <a:solidFill>
                  <a:srgbClr val="000000"/>
                </a:solidFill>
                <a:latin typeface="+mn-ea"/>
                <a:cs typeface="Helvetica" charset="0"/>
              </a:rPr>
              <a:t>、</a:t>
            </a:r>
            <a:r>
              <a:rPr lang="en-US" altLang="ja-JP" b="1" kern="0" dirty="0">
                <a:solidFill>
                  <a:srgbClr val="000000"/>
                </a:solidFill>
                <a:latin typeface="+mn-ea"/>
                <a:cs typeface="Helvetica" charset="0"/>
              </a:rPr>
              <a:t>GRPの</a:t>
            </a:r>
            <a:r>
              <a:rPr lang="en-US" altLang="ja-JP" b="1" kern="0" dirty="0">
                <a:solidFill>
                  <a:srgbClr val="C00000"/>
                </a:solidFill>
                <a:latin typeface="+mn-ea"/>
                <a:cs typeface="Helvetica" charset="0"/>
              </a:rPr>
              <a:t>47</a:t>
            </a:r>
            <a:r>
              <a:rPr lang="ru-RU" altLang="ja-JP" b="1" kern="0" dirty="0">
                <a:solidFill>
                  <a:srgbClr val="C00000"/>
                </a:solidFill>
                <a:latin typeface="+mn-ea"/>
                <a:cs typeface="Helvetica" charset="0"/>
              </a:rPr>
              <a:t>.</a:t>
            </a:r>
            <a:r>
              <a:rPr lang="en-US" altLang="ja-JP" b="1" kern="0" dirty="0">
                <a:solidFill>
                  <a:srgbClr val="C00000"/>
                </a:solidFill>
                <a:latin typeface="+mn-ea"/>
                <a:cs typeface="Helvetica" charset="0"/>
              </a:rPr>
              <a:t>5％</a:t>
            </a:r>
            <a:r>
              <a:rPr lang="en-US" altLang="ja-JP" kern="0" dirty="0">
                <a:solidFill>
                  <a:srgbClr val="000000"/>
                </a:solidFill>
                <a:latin typeface="+mn-ea"/>
                <a:cs typeface="Helvetica" charset="0"/>
              </a:rPr>
              <a:t>を創出</a:t>
            </a:r>
          </a:p>
          <a:p>
            <a:pPr marL="269875" indent="-269875">
              <a:spcAft>
                <a:spcPts val="600"/>
              </a:spcAft>
              <a:buClr>
                <a:srgbClr val="C00000"/>
              </a:buClr>
              <a:buSzPct val="110000"/>
              <a:buFont typeface="Wingdings" panose="05000000000000000000" pitchFamily="2" charset="2"/>
              <a:buChar char="ü"/>
              <a:defRPr/>
            </a:pPr>
            <a:r>
              <a:rPr lang="en-US" altLang="ja-JP" b="1" kern="0" dirty="0">
                <a:solidFill>
                  <a:srgbClr val="000000"/>
                </a:solidFill>
                <a:latin typeface="+mn-ea"/>
                <a:cs typeface="Helvetica" charset="0"/>
              </a:rPr>
              <a:t>対外貿易の</a:t>
            </a:r>
            <a:r>
              <a:rPr lang="en-US" altLang="ja-JP" kern="0" dirty="0">
                <a:solidFill>
                  <a:srgbClr val="000000"/>
                </a:solidFill>
                <a:latin typeface="+mn-ea"/>
                <a:cs typeface="Helvetica" charset="0"/>
              </a:rPr>
              <a:t>ほぼ</a:t>
            </a:r>
            <a:r>
              <a:rPr lang="en-US" altLang="ja-JP" b="1" kern="0" dirty="0">
                <a:solidFill>
                  <a:srgbClr val="C00000"/>
                </a:solidFill>
                <a:latin typeface="+mn-ea"/>
                <a:cs typeface="Helvetica" charset="0"/>
              </a:rPr>
              <a:t>1/5</a:t>
            </a:r>
            <a:r>
              <a:rPr lang="en-US" altLang="ja-JP" kern="0" dirty="0">
                <a:solidFill>
                  <a:srgbClr val="000000"/>
                </a:solidFill>
                <a:latin typeface="+mn-ea"/>
                <a:cs typeface="Helvetica" charset="0"/>
              </a:rPr>
              <a:t>を</a:t>
            </a:r>
            <a:r>
              <a:rPr lang="en-US" altLang="ja-JP" b="1" kern="0" dirty="0">
                <a:solidFill>
                  <a:srgbClr val="C00000"/>
                </a:solidFill>
                <a:latin typeface="+mn-ea"/>
                <a:cs typeface="Helvetica" charset="0"/>
              </a:rPr>
              <a:t>占める</a:t>
            </a:r>
          </a:p>
          <a:p>
            <a:pPr marL="269875" indent="-269875">
              <a:spcAft>
                <a:spcPts val="600"/>
              </a:spcAft>
              <a:buClr>
                <a:srgbClr val="C00000"/>
              </a:buClr>
              <a:buSzPct val="110000"/>
              <a:buFont typeface="Wingdings" panose="05000000000000000000" pitchFamily="2" charset="2"/>
              <a:buChar char="ü"/>
              <a:defRPr/>
            </a:pPr>
            <a:r>
              <a:rPr lang="en-US" altLang="ja-JP" kern="0" dirty="0" err="1">
                <a:solidFill>
                  <a:srgbClr val="000000"/>
                </a:solidFill>
                <a:latin typeface="+mn-ea"/>
                <a:cs typeface="Helvetica" charset="0"/>
              </a:rPr>
              <a:t>国内</a:t>
            </a:r>
            <a:r>
              <a:rPr lang="en-US" altLang="ja-JP" b="1" kern="0" dirty="0" err="1">
                <a:solidFill>
                  <a:srgbClr val="000000"/>
                </a:solidFill>
                <a:latin typeface="+mn-ea"/>
                <a:cs typeface="Helvetica" charset="0"/>
              </a:rPr>
              <a:t>最大の</a:t>
            </a:r>
            <a:r>
              <a:rPr lang="en-US" altLang="ja-JP" kern="0" dirty="0" err="1">
                <a:solidFill>
                  <a:srgbClr val="000000"/>
                </a:solidFill>
                <a:latin typeface="+mn-ea"/>
                <a:cs typeface="Helvetica" charset="0"/>
              </a:rPr>
              <a:t>空港</a:t>
            </a:r>
            <a:endParaRPr lang="en-US" altLang="ja-JP" kern="0" dirty="0">
              <a:solidFill>
                <a:srgbClr val="000000"/>
              </a:solidFill>
              <a:latin typeface="+mn-ea"/>
              <a:cs typeface="Helvetica" charset="0"/>
            </a:endParaRPr>
          </a:p>
          <a:p>
            <a:pPr marL="269875" indent="-269875">
              <a:spcAft>
                <a:spcPts val="600"/>
              </a:spcAft>
              <a:buClr>
                <a:srgbClr val="C00000"/>
              </a:buClr>
              <a:buSzPct val="110000"/>
              <a:buFont typeface="Wingdings" panose="05000000000000000000" pitchFamily="2" charset="2"/>
              <a:buChar char="ü"/>
              <a:defRPr/>
            </a:pPr>
            <a:r>
              <a:rPr lang="en-US" altLang="ja-JP" b="1" kern="0" dirty="0">
                <a:solidFill>
                  <a:srgbClr val="C00000"/>
                </a:solidFill>
                <a:latin typeface="+mn-ea"/>
                <a:cs typeface="Helvetica" charset="0"/>
              </a:rPr>
              <a:t>80以上の</a:t>
            </a:r>
            <a:r>
              <a:rPr lang="en-US" altLang="ja-JP" b="1" kern="0" dirty="0">
                <a:solidFill>
                  <a:srgbClr val="000000"/>
                </a:solidFill>
                <a:latin typeface="+mn-ea"/>
                <a:cs typeface="Helvetica" charset="0"/>
              </a:rPr>
              <a:t>国際機関やTNCの</a:t>
            </a:r>
            <a:r>
              <a:rPr lang="en-US" altLang="ja-JP" kern="0" dirty="0">
                <a:solidFill>
                  <a:srgbClr val="000000"/>
                </a:solidFill>
                <a:latin typeface="+mn-ea"/>
                <a:cs typeface="Helvetica" charset="0"/>
              </a:rPr>
              <a:t>事務所</a:t>
            </a:r>
            <a:r>
              <a:rPr lang="ja-JP" altLang="en-US" kern="0" dirty="0">
                <a:solidFill>
                  <a:srgbClr val="000000"/>
                </a:solidFill>
                <a:latin typeface="+mn-ea"/>
                <a:cs typeface="Helvetica" charset="0"/>
              </a:rPr>
              <a:t>がある</a:t>
            </a:r>
            <a:endParaRPr lang="en-US" altLang="ja-JP" kern="0" dirty="0">
              <a:solidFill>
                <a:srgbClr val="000000"/>
              </a:solidFill>
              <a:latin typeface="+mn-ea"/>
              <a:cs typeface="Helvetica" charset="0"/>
            </a:endParaRPr>
          </a:p>
          <a:p>
            <a:pPr marL="269875" indent="-269875">
              <a:spcAft>
                <a:spcPts val="600"/>
              </a:spcAft>
              <a:buClr>
                <a:srgbClr val="C00000"/>
              </a:buClr>
              <a:buSzPct val="110000"/>
              <a:buFont typeface="Wingdings" panose="05000000000000000000" pitchFamily="2" charset="2"/>
              <a:buChar char="ü"/>
              <a:defRPr/>
            </a:pPr>
            <a:r>
              <a:rPr lang="en-US" altLang="ja-JP" b="1" kern="0" dirty="0">
                <a:solidFill>
                  <a:srgbClr val="C00000"/>
                </a:solidFill>
                <a:latin typeface="+mn-ea"/>
                <a:cs typeface="Helvetica" charset="0"/>
              </a:rPr>
              <a:t>40万人以上の</a:t>
            </a:r>
            <a:r>
              <a:rPr lang="en-US" altLang="ja-JP" kern="0" dirty="0">
                <a:solidFill>
                  <a:srgbClr val="000000"/>
                </a:solidFill>
                <a:latin typeface="+mn-ea"/>
                <a:cs typeface="Helvetica" charset="0"/>
              </a:rPr>
              <a:t>外国人観光客</a:t>
            </a:r>
            <a:endParaRPr lang="en-US" altLang="ja-JP" b="1" kern="0" dirty="0">
              <a:solidFill>
                <a:srgbClr val="000000"/>
              </a:solidFill>
              <a:latin typeface="+mn-ea"/>
              <a:cs typeface="Helvetica" charset="0"/>
            </a:endParaRPr>
          </a:p>
        </p:txBody>
      </p:sp>
      <p:sp>
        <p:nvSpPr>
          <p:cNvPr id="22" name="Прямоугольник 4">
            <a:extLst>
              <a:ext uri="{FF2B5EF4-FFF2-40B4-BE49-F238E27FC236}">
                <a16:creationId xmlns:a16="http://schemas.microsoft.com/office/drawing/2014/main" id="{A1790071-1BD5-4EAB-95C2-0BA2F251DE48}"/>
              </a:ext>
            </a:extLst>
          </p:cNvPr>
          <p:cNvSpPr/>
          <p:nvPr/>
        </p:nvSpPr>
        <p:spPr>
          <a:xfrm>
            <a:off x="6584046" y="842249"/>
            <a:ext cx="4925441" cy="307777"/>
          </a:xfrm>
          <a:prstGeom prst="rect">
            <a:avLst/>
          </a:prstGeom>
          <a:solidFill>
            <a:srgbClr val="183254"/>
          </a:solidFill>
          <a:ln>
            <a:solidFill>
              <a:srgbClr val="183254"/>
            </a:solidFill>
          </a:ln>
        </p:spPr>
        <p:txBody>
          <a:bodyPr wrap="square">
            <a:spAutoFit/>
          </a:bodyPr>
          <a:lstStyle/>
          <a:p>
            <a:pPr algn="ctr"/>
            <a:r>
              <a:rPr lang="en-US" altLang="ja-JP" sz="1400" b="1" dirty="0" err="1">
                <a:solidFill>
                  <a:schemeClr val="bg1"/>
                </a:solidFill>
                <a:latin typeface="+mn-ea"/>
              </a:rPr>
              <a:t>地理</a:t>
            </a:r>
            <a:endParaRPr lang="ru-RU" altLang="ja-JP" sz="1000" b="1" dirty="0">
              <a:solidFill>
                <a:schemeClr val="bg1"/>
              </a:solidFill>
              <a:latin typeface="+mn-ea"/>
            </a:endParaRPr>
          </a:p>
        </p:txBody>
      </p:sp>
      <p:sp>
        <p:nvSpPr>
          <p:cNvPr id="23" name="TextBox 22">
            <a:extLst>
              <a:ext uri="{FF2B5EF4-FFF2-40B4-BE49-F238E27FC236}">
                <a16:creationId xmlns:a16="http://schemas.microsoft.com/office/drawing/2014/main" id="{027CAD3B-3696-45E4-A72C-37908CBC624D}"/>
              </a:ext>
            </a:extLst>
          </p:cNvPr>
          <p:cNvSpPr txBox="1"/>
          <p:nvPr/>
        </p:nvSpPr>
        <p:spPr>
          <a:xfrm>
            <a:off x="6513937" y="1272193"/>
            <a:ext cx="4995551" cy="1631216"/>
          </a:xfrm>
          <a:prstGeom prst="rect">
            <a:avLst/>
          </a:prstGeom>
          <a:noFill/>
        </p:spPr>
        <p:txBody>
          <a:bodyPr wrap="square">
            <a:spAutoFit/>
          </a:bodyPr>
          <a:lstStyle/>
          <a:p>
            <a:pPr marL="269875" indent="-269875" algn="just">
              <a:spcAft>
                <a:spcPts val="600"/>
              </a:spcAft>
              <a:buClr>
                <a:srgbClr val="C00000"/>
              </a:buClr>
              <a:buSzPct val="110000"/>
              <a:buFont typeface="Wingdings" panose="05000000000000000000" pitchFamily="2" charset="2"/>
              <a:buChar char="ü"/>
              <a:defRPr/>
            </a:pPr>
            <a:r>
              <a:rPr lang="en-US" altLang="ja-JP" kern="0" dirty="0">
                <a:solidFill>
                  <a:srgbClr val="000000"/>
                </a:solidFill>
                <a:latin typeface="+mn-ea"/>
                <a:cs typeface="Helvetica" charset="0"/>
              </a:rPr>
              <a:t>標高</a:t>
            </a:r>
            <a:r>
              <a:rPr lang="en-US" altLang="ja-JP" b="1" kern="0" dirty="0">
                <a:solidFill>
                  <a:srgbClr val="C00000"/>
                </a:solidFill>
                <a:latin typeface="+mn-ea"/>
                <a:cs typeface="Helvetica" charset="0"/>
              </a:rPr>
              <a:t>700～900</a:t>
            </a:r>
            <a:r>
              <a:rPr lang="en-US" altLang="ja-JP" kern="0" dirty="0">
                <a:solidFill>
                  <a:srgbClr val="000000"/>
                </a:solidFill>
                <a:latin typeface="+mn-ea"/>
                <a:cs typeface="Helvetica" charset="0"/>
              </a:rPr>
              <a:t>メートルの</a:t>
            </a:r>
            <a:r>
              <a:rPr lang="en-US" altLang="ja-JP" b="1" kern="0" dirty="0">
                <a:solidFill>
                  <a:srgbClr val="000000"/>
                </a:solidFill>
                <a:latin typeface="+mn-ea"/>
                <a:cs typeface="Helvetica" charset="0"/>
              </a:rPr>
              <a:t>イリ・アラタウ山脈の</a:t>
            </a:r>
            <a:r>
              <a:rPr lang="en-US" altLang="ja-JP" kern="0" dirty="0">
                <a:solidFill>
                  <a:srgbClr val="000000"/>
                </a:solidFill>
                <a:latin typeface="+mn-ea"/>
                <a:cs typeface="Helvetica" charset="0"/>
              </a:rPr>
              <a:t>北麓に位置する。</a:t>
            </a:r>
            <a:endParaRPr lang="ru-RU" altLang="ja-JP" kern="0" dirty="0">
              <a:solidFill>
                <a:srgbClr val="000000"/>
              </a:solidFill>
              <a:latin typeface="+mn-ea"/>
              <a:cs typeface="Helvetica" charset="0"/>
            </a:endParaRPr>
          </a:p>
          <a:p>
            <a:pPr marL="269875" indent="-269875" algn="just">
              <a:spcAft>
                <a:spcPts val="600"/>
              </a:spcAft>
              <a:buClr>
                <a:srgbClr val="C00000"/>
              </a:buClr>
              <a:buSzPct val="110000"/>
              <a:buFont typeface="Wingdings" panose="05000000000000000000" pitchFamily="2" charset="2"/>
              <a:buChar char="ü"/>
              <a:defRPr/>
            </a:pPr>
            <a:r>
              <a:rPr lang="en-US" altLang="ja-JP" kern="0" dirty="0">
                <a:solidFill>
                  <a:srgbClr val="000000"/>
                </a:solidFill>
                <a:latin typeface="+mn-ea"/>
                <a:cs typeface="Helvetica" charset="0"/>
              </a:rPr>
              <a:t> </a:t>
            </a:r>
            <a:r>
              <a:rPr lang="en-US" altLang="ja-JP" kern="0" dirty="0" err="1">
                <a:solidFill>
                  <a:srgbClr val="000000"/>
                </a:solidFill>
                <a:latin typeface="+mn-ea"/>
                <a:cs typeface="Helvetica" charset="0"/>
              </a:rPr>
              <a:t>湿潤大陸性気候</a:t>
            </a:r>
            <a:endParaRPr lang="en-US" altLang="ja-JP" kern="0" dirty="0">
              <a:solidFill>
                <a:srgbClr val="000000"/>
              </a:solidFill>
              <a:latin typeface="+mn-ea"/>
              <a:cs typeface="Helvetica" charset="0"/>
            </a:endParaRPr>
          </a:p>
          <a:p>
            <a:pPr marL="269875" indent="-269875" algn="just">
              <a:spcAft>
                <a:spcPts val="600"/>
              </a:spcAft>
              <a:buClr>
                <a:srgbClr val="C00000"/>
              </a:buClr>
              <a:buSzPct val="110000"/>
              <a:buFont typeface="Wingdings" panose="05000000000000000000" pitchFamily="2" charset="2"/>
              <a:buChar char="ü"/>
              <a:defRPr/>
            </a:pPr>
            <a:r>
              <a:rPr lang="en-US" altLang="ja-JP" b="1" kern="0" dirty="0" err="1">
                <a:solidFill>
                  <a:srgbClr val="000000"/>
                </a:solidFill>
                <a:latin typeface="+mn-ea"/>
                <a:cs typeface="Helvetica" charset="0"/>
              </a:rPr>
              <a:t>地震</a:t>
            </a:r>
            <a:r>
              <a:rPr lang="en-US" altLang="ja-JP" kern="0" dirty="0" err="1">
                <a:solidFill>
                  <a:srgbClr val="000000"/>
                </a:solidFill>
                <a:latin typeface="+mn-ea"/>
                <a:cs typeface="Helvetica" charset="0"/>
              </a:rPr>
              <a:t>や</a:t>
            </a:r>
            <a:r>
              <a:rPr lang="en-US" altLang="ja-JP" b="1" kern="0" dirty="0" err="1">
                <a:solidFill>
                  <a:srgbClr val="000000"/>
                </a:solidFill>
                <a:latin typeface="+mn-ea"/>
                <a:cs typeface="Helvetica" charset="0"/>
              </a:rPr>
              <a:t>土砂崩れ</a:t>
            </a:r>
            <a:r>
              <a:rPr lang="en-US" altLang="ja-JP" kern="0" dirty="0" err="1">
                <a:solidFill>
                  <a:srgbClr val="000000"/>
                </a:solidFill>
                <a:latin typeface="+mn-ea"/>
                <a:cs typeface="Helvetica" charset="0"/>
              </a:rPr>
              <a:t>などの地質リスクが高い地域</a:t>
            </a:r>
            <a:endParaRPr lang="en-US" altLang="ja-JP" b="1" kern="0" dirty="0">
              <a:solidFill>
                <a:srgbClr val="C00000"/>
              </a:solidFill>
              <a:latin typeface="+mn-ea"/>
              <a:cs typeface="Helvetica" charset="0"/>
            </a:endParaRPr>
          </a:p>
        </p:txBody>
      </p:sp>
      <p:pic>
        <p:nvPicPr>
          <p:cNvPr id="18" name="Рисунок 17">
            <a:extLst>
              <a:ext uri="{FF2B5EF4-FFF2-40B4-BE49-F238E27FC236}">
                <a16:creationId xmlns:a16="http://schemas.microsoft.com/office/drawing/2014/main" id="{68DD0574-5F67-4522-BDC6-97E92B502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046" y="3148686"/>
            <a:ext cx="4899739" cy="22098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0037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9AD17467-64E0-4108-B763-E8B357212D71}"/>
              </a:ext>
            </a:extLst>
          </p:cNvPr>
          <p:cNvSpPr txBox="1"/>
          <p:nvPr/>
        </p:nvSpPr>
        <p:spPr>
          <a:xfrm>
            <a:off x="4186516" y="88113"/>
            <a:ext cx="5142121" cy="451437"/>
          </a:xfrm>
          <a:prstGeom prst="rect">
            <a:avLst/>
          </a:prstGeom>
          <a:noFill/>
        </p:spPr>
        <p:txBody>
          <a:bodyPr wrap="square" lIns="0" tIns="0" rIns="0" bIns="0" anchor="t">
            <a:noAutofit/>
          </a:bodyPr>
          <a:lstStyle/>
          <a:p>
            <a:r>
              <a:rPr lang="ja-JP" altLang="en-US" sz="2800" b="1" dirty="0">
                <a:latin typeface="+mn-ea"/>
                <a:cs typeface="Times New Roman" panose="02020603050405020304" pitchFamily="18" charset="0"/>
              </a:rPr>
              <a:t>開発の優先順位</a:t>
            </a:r>
          </a:p>
        </p:txBody>
      </p:sp>
      <p:cxnSp>
        <p:nvCxnSpPr>
          <p:cNvPr id="6" name="Прямая соединительная линия 5">
            <a:extLst>
              <a:ext uri="{FF2B5EF4-FFF2-40B4-BE49-F238E27FC236}">
                <a16:creationId xmlns:a16="http://schemas.microsoft.com/office/drawing/2014/main" id="{7A31E0CC-29B0-40B2-9D76-63B706B9C7C8}"/>
              </a:ext>
            </a:extLst>
          </p:cNvPr>
          <p:cNvCxnSpPr/>
          <p:nvPr/>
        </p:nvCxnSpPr>
        <p:spPr>
          <a:xfrm>
            <a:off x="0" y="627529"/>
            <a:ext cx="12192000" cy="0"/>
          </a:xfrm>
          <a:prstGeom prst="line">
            <a:avLst/>
          </a:prstGeom>
          <a:ln w="19050">
            <a:solidFill>
              <a:srgbClr val="183254"/>
            </a:solidFill>
          </a:ln>
        </p:spPr>
        <p:style>
          <a:lnRef idx="1">
            <a:schemeClr val="accent1"/>
          </a:lnRef>
          <a:fillRef idx="0">
            <a:schemeClr val="accent1"/>
          </a:fillRef>
          <a:effectRef idx="0">
            <a:schemeClr val="accent1"/>
          </a:effectRef>
          <a:fontRef idx="minor">
            <a:schemeClr val="tx1"/>
          </a:fontRef>
        </p:style>
      </p:cxnSp>
      <p:sp>
        <p:nvSpPr>
          <p:cNvPr id="2" name="Прямоугольник 1">
            <a:extLst>
              <a:ext uri="{FF2B5EF4-FFF2-40B4-BE49-F238E27FC236}">
                <a16:creationId xmlns:a16="http://schemas.microsoft.com/office/drawing/2014/main" id="{CD72B6A9-3355-4877-A7F9-17BA7FFA1609}"/>
              </a:ext>
            </a:extLst>
          </p:cNvPr>
          <p:cNvSpPr/>
          <p:nvPr/>
        </p:nvSpPr>
        <p:spPr>
          <a:xfrm>
            <a:off x="708216" y="5749223"/>
            <a:ext cx="10775569" cy="1200329"/>
          </a:xfrm>
          <a:prstGeom prst="rect">
            <a:avLst/>
          </a:prstGeom>
        </p:spPr>
        <p:txBody>
          <a:bodyPr wrap="square">
            <a:spAutoFit/>
          </a:bodyPr>
          <a:lstStyle/>
          <a:p>
            <a:pPr algn="ctr"/>
            <a:r>
              <a:rPr lang="en-US" altLang="ja-JP" sz="2400" b="1" kern="100" dirty="0" err="1">
                <a:solidFill>
                  <a:srgbClr val="C00000"/>
                </a:solidFill>
                <a:latin typeface="+mn-ea"/>
                <a:cs typeface="Times New Roman" panose="02020603050405020304" pitchFamily="18" charset="0"/>
              </a:rPr>
              <a:t>プログラムの</a:t>
            </a:r>
            <a:r>
              <a:rPr lang="en-US" altLang="ja-JP" sz="2400" b="1" kern="100" dirty="0" err="1">
                <a:latin typeface="+mn-ea"/>
                <a:cs typeface="Times New Roman" panose="02020603050405020304" pitchFamily="18" charset="0"/>
              </a:rPr>
              <a:t>各分野は</a:t>
            </a:r>
            <a:r>
              <a:rPr lang="en-US" altLang="ja-JP" sz="2400" b="1" kern="100" dirty="0">
                <a:latin typeface="+mn-ea"/>
                <a:cs typeface="Times New Roman" panose="02020603050405020304" pitchFamily="18" charset="0"/>
              </a:rPr>
              <a:t>、</a:t>
            </a:r>
          </a:p>
          <a:p>
            <a:pPr algn="ctr"/>
            <a:r>
              <a:rPr lang="ja-JP" altLang="en-US" sz="2400" b="1" kern="100" dirty="0">
                <a:latin typeface="+mn-ea"/>
                <a:cs typeface="Times New Roman" panose="02020603050405020304" pitchFamily="18" charset="0"/>
              </a:rPr>
              <a:t>少なくともひとつの</a:t>
            </a:r>
            <a:r>
              <a:rPr lang="en-US" altLang="ja-JP" sz="2400" b="1" kern="100" dirty="0" err="1">
                <a:solidFill>
                  <a:srgbClr val="C00000"/>
                </a:solidFill>
                <a:latin typeface="+mn-ea"/>
                <a:cs typeface="Times New Roman" panose="02020603050405020304" pitchFamily="18" charset="0"/>
              </a:rPr>
              <a:t>持続可能な開発目標に関連している</a:t>
            </a:r>
            <a:r>
              <a:rPr lang="en-US" altLang="ja-JP" sz="2400" b="1" kern="100" dirty="0">
                <a:latin typeface="+mn-ea"/>
                <a:cs typeface="Times New Roman" panose="02020603050405020304" pitchFamily="18" charset="0"/>
              </a:rPr>
              <a:t>。 </a:t>
            </a:r>
            <a:br>
              <a:rPr lang="en-US" altLang="ja-JP" sz="2400" b="1" kern="100" dirty="0">
                <a:latin typeface="+mn-ea"/>
                <a:cs typeface="Times New Roman" panose="02020603050405020304" pitchFamily="18" charset="0"/>
              </a:rPr>
            </a:br>
            <a:endParaRPr lang="ru-RU" altLang="ja-JP" sz="2400" b="1" kern="100" dirty="0">
              <a:latin typeface="+mn-ea"/>
              <a:cs typeface="Times New Roman" panose="02020603050405020304" pitchFamily="18" charset="0"/>
            </a:endParaRPr>
          </a:p>
        </p:txBody>
      </p:sp>
      <p:sp>
        <p:nvSpPr>
          <p:cNvPr id="3" name="Прямоугольник 3">
            <a:extLst>
              <a:ext uri="{FF2B5EF4-FFF2-40B4-BE49-F238E27FC236}">
                <a16:creationId xmlns:a16="http://schemas.microsoft.com/office/drawing/2014/main" id="{BB028F2B-DE9A-5B2B-56F0-A390227A2388}"/>
              </a:ext>
            </a:extLst>
          </p:cNvPr>
          <p:cNvSpPr/>
          <p:nvPr/>
        </p:nvSpPr>
        <p:spPr>
          <a:xfrm>
            <a:off x="682513" y="5716888"/>
            <a:ext cx="10826975" cy="895668"/>
          </a:xfrm>
          <a:prstGeom prst="rect">
            <a:avLst/>
          </a:prstGeom>
          <a:noFill/>
          <a:ln w="19050">
            <a:solidFill>
              <a:srgbClr val="183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n-ea"/>
            </a:endParaRPr>
          </a:p>
        </p:txBody>
      </p:sp>
      <p:sp>
        <p:nvSpPr>
          <p:cNvPr id="7" name="Номер слайда 17">
            <a:extLst>
              <a:ext uri="{FF2B5EF4-FFF2-40B4-BE49-F238E27FC236}">
                <a16:creationId xmlns:a16="http://schemas.microsoft.com/office/drawing/2014/main" id="{41CA792B-64A0-06E8-E0D4-0DBAC05FA4A3}"/>
              </a:ext>
            </a:extLst>
          </p:cNvPr>
          <p:cNvSpPr txBox="1">
            <a:spLocks/>
          </p:cNvSpPr>
          <p:nvPr/>
        </p:nvSpPr>
        <p:spPr>
          <a:xfrm>
            <a:off x="7975451" y="6381472"/>
            <a:ext cx="3990086" cy="276999"/>
          </a:xfrm>
          <a:prstGeom prst="rect">
            <a:avLst/>
          </a:prstGeom>
        </p:spPr>
        <p:txBody>
          <a:bodyPr wrap="square" lIns="0" tIns="0" rIns="0" bIns="0">
            <a:spAutoFit/>
          </a:bodyPr>
          <a:lstStyle>
            <a:defPPr>
              <a:defRPr lang="ru-RU"/>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ea"/>
              </a:rPr>
              <a:t>2</a:t>
            </a:r>
            <a:endParaRPr lang="ru-RU" dirty="0">
              <a:latin typeface="+mn-ea"/>
            </a:endParaRPr>
          </a:p>
        </p:txBody>
      </p:sp>
      <p:sp>
        <p:nvSpPr>
          <p:cNvPr id="9" name="Прямоугольник 20">
            <a:extLst>
              <a:ext uri="{FF2B5EF4-FFF2-40B4-BE49-F238E27FC236}">
                <a16:creationId xmlns:a16="http://schemas.microsoft.com/office/drawing/2014/main" id="{9805E6D1-80FB-ABBF-508A-4BC3D1D7AC5A}"/>
              </a:ext>
            </a:extLst>
          </p:cNvPr>
          <p:cNvSpPr/>
          <p:nvPr/>
        </p:nvSpPr>
        <p:spPr>
          <a:xfrm>
            <a:off x="682513" y="715509"/>
            <a:ext cx="10826975" cy="645498"/>
          </a:xfrm>
          <a:prstGeom prst="rect">
            <a:avLst/>
          </a:prstGeom>
        </p:spPr>
        <p:txBody>
          <a:bodyPr wrap="square">
            <a:spAutoFit/>
          </a:bodyPr>
          <a:lstStyle/>
          <a:p>
            <a:pPr algn="just">
              <a:lnSpc>
                <a:spcPct val="115000"/>
              </a:lnSpc>
              <a:tabLst>
                <a:tab pos="447698" algn="l"/>
              </a:tabLst>
            </a:pPr>
            <a:r>
              <a:rPr lang="en-US" altLang="ja-JP" sz="1600" dirty="0">
                <a:latin typeface="+mn-ea"/>
                <a:cs typeface="Arial" panose="020B0604020202020204" pitchFamily="34" charset="0"/>
              </a:rPr>
              <a:t>2022年、</a:t>
            </a:r>
            <a:r>
              <a:rPr lang="ja-JP" altLang="en-US" sz="1600" dirty="0">
                <a:latin typeface="+mn-ea"/>
                <a:cs typeface="Arial" panose="020B0604020202020204" pitchFamily="34" charset="0"/>
              </a:rPr>
              <a:t>アルマティ</a:t>
            </a:r>
            <a:r>
              <a:rPr lang="en-US" altLang="ja-JP" sz="1600" dirty="0" err="1">
                <a:latin typeface="+mn-ea"/>
                <a:cs typeface="Arial" panose="020B0604020202020204" pitchFamily="34" charset="0"/>
              </a:rPr>
              <a:t>市の</a:t>
            </a:r>
            <a:r>
              <a:rPr lang="en-US" altLang="ja-JP" sz="1600" b="1" dirty="0" err="1">
                <a:latin typeface="+mn-ea"/>
                <a:cs typeface="Arial" panose="020B0604020202020204" pitchFamily="34" charset="0"/>
              </a:rPr>
              <a:t>マスリハト（市議会）は</a:t>
            </a:r>
            <a:r>
              <a:rPr lang="en-US" altLang="ja-JP" sz="1600" b="1" dirty="0">
                <a:solidFill>
                  <a:srgbClr val="C00000"/>
                </a:solidFill>
                <a:latin typeface="+mn-ea"/>
                <a:cs typeface="Arial" panose="020B0604020202020204" pitchFamily="34" charset="0"/>
              </a:rPr>
              <a:t>、</a:t>
            </a:r>
            <a:r>
              <a:rPr lang="ja-JP" altLang="en-US" sz="1600" b="1" dirty="0">
                <a:solidFill>
                  <a:srgbClr val="C00000"/>
                </a:solidFill>
                <a:latin typeface="+mn-ea"/>
                <a:cs typeface="Arial" panose="020B0604020202020204" pitchFamily="34" charset="0"/>
              </a:rPr>
              <a:t>「</a:t>
            </a:r>
            <a:r>
              <a:rPr lang="en-US" altLang="ja-JP" sz="1600" b="1" dirty="0">
                <a:solidFill>
                  <a:srgbClr val="C00000"/>
                </a:solidFill>
                <a:latin typeface="+mn-ea"/>
                <a:cs typeface="Arial" panose="020B0604020202020204" pitchFamily="34" charset="0"/>
              </a:rPr>
              <a:t>2025年までの</a:t>
            </a:r>
            <a:r>
              <a:rPr lang="ja-JP" altLang="en-US" sz="1600" b="1" dirty="0">
                <a:solidFill>
                  <a:srgbClr val="C00000"/>
                </a:solidFill>
                <a:latin typeface="+mn-ea"/>
                <a:cs typeface="Arial" panose="020B0604020202020204" pitchFamily="34" charset="0"/>
              </a:rPr>
              <a:t>アルマティ</a:t>
            </a:r>
            <a:r>
              <a:rPr lang="en-US" altLang="ja-JP" sz="1600" b="1" dirty="0">
                <a:solidFill>
                  <a:srgbClr val="C00000"/>
                </a:solidFill>
                <a:latin typeface="+mn-ea"/>
                <a:cs typeface="Arial" panose="020B0604020202020204" pitchFamily="34" charset="0"/>
              </a:rPr>
              <a:t>市開発プログラムおよび2030年までの中期展望 </a:t>
            </a:r>
            <a:r>
              <a:rPr lang="ja-JP" altLang="en-US" sz="1600" b="1" dirty="0">
                <a:solidFill>
                  <a:srgbClr val="C00000"/>
                </a:solidFill>
                <a:latin typeface="+mn-ea"/>
                <a:cs typeface="Arial" panose="020B0604020202020204" pitchFamily="34" charset="0"/>
              </a:rPr>
              <a:t>」</a:t>
            </a:r>
            <a:r>
              <a:rPr lang="en-US" altLang="ja-JP" sz="1600" dirty="0" err="1">
                <a:latin typeface="+mn-ea"/>
                <a:cs typeface="Arial" panose="020B0604020202020204" pitchFamily="34" charset="0"/>
              </a:rPr>
              <a:t>を承認した</a:t>
            </a:r>
            <a:r>
              <a:rPr lang="en-US" altLang="ja-JP" sz="1600" b="1" dirty="0">
                <a:latin typeface="+mn-ea"/>
                <a:cs typeface="Arial" panose="020B0604020202020204" pitchFamily="34" charset="0"/>
              </a:rPr>
              <a:t>。</a:t>
            </a:r>
            <a:endParaRPr lang="ru-RU" altLang="ja-JP" sz="1600" b="1" dirty="0">
              <a:solidFill>
                <a:srgbClr val="C00000"/>
              </a:solidFill>
              <a:latin typeface="+mn-ea"/>
              <a:cs typeface="Arial" panose="020B0604020202020204" pitchFamily="34" charset="0"/>
            </a:endParaRPr>
          </a:p>
        </p:txBody>
      </p:sp>
      <p:sp>
        <p:nvSpPr>
          <p:cNvPr id="40" name="TextBox 10">
            <a:extLst>
              <a:ext uri="{FF2B5EF4-FFF2-40B4-BE49-F238E27FC236}">
                <a16:creationId xmlns:a16="http://schemas.microsoft.com/office/drawing/2014/main" id="{57D36400-012A-F935-C04F-3A50F201786F}"/>
              </a:ext>
            </a:extLst>
          </p:cNvPr>
          <p:cNvSpPr txBox="1"/>
          <p:nvPr/>
        </p:nvSpPr>
        <p:spPr>
          <a:xfrm>
            <a:off x="1315009" y="1721040"/>
            <a:ext cx="10191673" cy="461793"/>
          </a:xfrm>
          <a:prstGeom prst="rect">
            <a:avLst/>
          </a:prstGeom>
        </p:spPr>
        <p:txBody>
          <a:bodyPr wrap="square" lIns="0" tIns="0" rIns="0" bIns="0" rtlCol="0" anchor="t">
            <a:spAutoFit/>
          </a:bodyPr>
          <a:lstStyle/>
          <a:p>
            <a:pPr>
              <a:lnSpc>
                <a:spcPts val="1831"/>
              </a:lnSpc>
              <a:spcBef>
                <a:spcPct val="0"/>
              </a:spcBef>
            </a:pPr>
            <a:r>
              <a:rPr lang="en-US" altLang="ja-JP" sz="1800" b="1" dirty="0" err="1">
                <a:latin typeface="+mn-ea"/>
                <a:cs typeface="Arial" panose="020B0604020202020204" pitchFamily="34" charset="0"/>
              </a:rPr>
              <a:t>快適な都市環境</a:t>
            </a:r>
            <a:r>
              <a:rPr lang="en-US" altLang="ja-JP" sz="1800" b="1" dirty="0">
                <a:latin typeface="+mn-ea"/>
                <a:cs typeface="Arial" panose="020B0604020202020204" pitchFamily="34" charset="0"/>
              </a:rPr>
              <a:t> </a:t>
            </a:r>
          </a:p>
          <a:p>
            <a:pPr>
              <a:lnSpc>
                <a:spcPts val="1831"/>
              </a:lnSpc>
              <a:spcBef>
                <a:spcPct val="0"/>
              </a:spcBef>
            </a:pPr>
            <a:r>
              <a:rPr lang="en-US" altLang="ja-JP" sz="1600" i="1" dirty="0">
                <a:solidFill>
                  <a:srgbClr val="606060"/>
                </a:solidFill>
                <a:latin typeface="+mn-ea"/>
                <a:cs typeface="Arial" panose="020B0604020202020204" pitchFamily="34" charset="0"/>
              </a:rPr>
              <a:t>15</a:t>
            </a:r>
            <a:r>
              <a:rPr lang="ja-JP" altLang="en-US" sz="1600" i="1" dirty="0">
                <a:solidFill>
                  <a:srgbClr val="606060"/>
                </a:solidFill>
                <a:latin typeface="+mn-ea"/>
                <a:cs typeface="Arial" panose="020B0604020202020204" pitchFamily="34" charset="0"/>
              </a:rPr>
              <a:t>分以内に社会インフラにアクセスできる街づくりと地区間の円滑な交通ネットワーク</a:t>
            </a:r>
            <a:endParaRPr lang="en-US" altLang="ja-JP" sz="1600" i="1" dirty="0">
              <a:solidFill>
                <a:srgbClr val="606060"/>
              </a:solidFill>
              <a:latin typeface="+mn-ea"/>
              <a:cs typeface="Arial" panose="020B0604020202020204" pitchFamily="34" charset="0"/>
            </a:endParaRPr>
          </a:p>
        </p:txBody>
      </p:sp>
      <p:sp>
        <p:nvSpPr>
          <p:cNvPr id="53" name="TextBox 11">
            <a:extLst>
              <a:ext uri="{FF2B5EF4-FFF2-40B4-BE49-F238E27FC236}">
                <a16:creationId xmlns:a16="http://schemas.microsoft.com/office/drawing/2014/main" id="{66B366CF-DE86-984D-9115-F5FA38F370C4}"/>
              </a:ext>
            </a:extLst>
          </p:cNvPr>
          <p:cNvSpPr txBox="1"/>
          <p:nvPr/>
        </p:nvSpPr>
        <p:spPr>
          <a:xfrm>
            <a:off x="682512" y="1721040"/>
            <a:ext cx="501738" cy="246221"/>
          </a:xfrm>
          <a:prstGeom prst="rect">
            <a:avLst/>
          </a:prstGeom>
        </p:spPr>
        <p:txBody>
          <a:bodyPr wrap="square" lIns="0" tIns="0" rIns="0" bIns="0" rtlCol="0" anchor="t">
            <a:spAutoFit/>
          </a:bodyPr>
          <a:lstStyle/>
          <a:p>
            <a:pPr algn="ctr">
              <a:spcBef>
                <a:spcPct val="0"/>
              </a:spcBef>
            </a:pPr>
            <a:r>
              <a:rPr lang="en-US" sz="1600" spc="256" dirty="0">
                <a:latin typeface="+mn-ea"/>
                <a:cs typeface="Arial" panose="020B0604020202020204" pitchFamily="34" charset="0"/>
              </a:rPr>
              <a:t>1</a:t>
            </a:r>
          </a:p>
        </p:txBody>
      </p:sp>
      <p:cxnSp>
        <p:nvCxnSpPr>
          <p:cNvPr id="54" name="Прямая соединительная линия 27">
            <a:extLst>
              <a:ext uri="{FF2B5EF4-FFF2-40B4-BE49-F238E27FC236}">
                <a16:creationId xmlns:a16="http://schemas.microsoft.com/office/drawing/2014/main" id="{22137B4F-8EBA-1BE5-B231-E204D9D78E6C}"/>
              </a:ext>
            </a:extLst>
          </p:cNvPr>
          <p:cNvCxnSpPr>
            <a:cxnSpLocks/>
          </p:cNvCxnSpPr>
          <p:nvPr/>
        </p:nvCxnSpPr>
        <p:spPr>
          <a:xfrm>
            <a:off x="1114707" y="1721040"/>
            <a:ext cx="0" cy="360000"/>
          </a:xfrm>
          <a:prstGeom prst="line">
            <a:avLst/>
          </a:prstGeom>
          <a:ln w="9525">
            <a:solidFill>
              <a:srgbClr val="063162"/>
            </a:solidFill>
          </a:ln>
        </p:spPr>
        <p:style>
          <a:lnRef idx="1">
            <a:schemeClr val="accent1"/>
          </a:lnRef>
          <a:fillRef idx="0">
            <a:schemeClr val="accent1"/>
          </a:fillRef>
          <a:effectRef idx="0">
            <a:schemeClr val="accent1"/>
          </a:effectRef>
          <a:fontRef idx="minor">
            <a:schemeClr val="tx1"/>
          </a:fontRef>
        </p:style>
      </p:cxnSp>
      <p:sp>
        <p:nvSpPr>
          <p:cNvPr id="55" name="TextBox 10">
            <a:extLst>
              <a:ext uri="{FF2B5EF4-FFF2-40B4-BE49-F238E27FC236}">
                <a16:creationId xmlns:a16="http://schemas.microsoft.com/office/drawing/2014/main" id="{58DD5EDF-DC7E-9E0C-B780-25243A868BA5}"/>
              </a:ext>
            </a:extLst>
          </p:cNvPr>
          <p:cNvSpPr txBox="1"/>
          <p:nvPr/>
        </p:nvSpPr>
        <p:spPr>
          <a:xfrm>
            <a:off x="1311162" y="2291533"/>
            <a:ext cx="10191673" cy="461665"/>
          </a:xfrm>
          <a:prstGeom prst="rect">
            <a:avLst/>
          </a:prstGeom>
        </p:spPr>
        <p:txBody>
          <a:bodyPr wrap="square" lIns="0" tIns="0" rIns="0" bIns="0" rtlCol="0" anchor="t">
            <a:spAutoFit/>
          </a:bodyPr>
          <a:lstStyle/>
          <a:p>
            <a:pPr>
              <a:lnSpc>
                <a:spcPts val="1831"/>
              </a:lnSpc>
              <a:spcBef>
                <a:spcPct val="0"/>
              </a:spcBef>
            </a:pPr>
            <a:r>
              <a:rPr lang="en-GB" altLang="ja-JP" sz="1800" b="1" dirty="0" err="1">
                <a:latin typeface="+mn-ea"/>
                <a:cs typeface="Arial" panose="020B0604020202020204" pitchFamily="34" charset="0"/>
              </a:rPr>
              <a:t>持続可能な経済成長</a:t>
            </a:r>
            <a:endParaRPr lang="ru-RU" altLang="ja-JP" sz="1800" b="1" dirty="0">
              <a:latin typeface="+mn-ea"/>
              <a:cs typeface="Arial" panose="020B0604020202020204" pitchFamily="34" charset="0"/>
            </a:endParaRPr>
          </a:p>
          <a:p>
            <a:pPr>
              <a:lnSpc>
                <a:spcPts val="1831"/>
              </a:lnSpc>
              <a:spcBef>
                <a:spcPct val="0"/>
              </a:spcBef>
            </a:pPr>
            <a:r>
              <a:rPr lang="en-US" altLang="ja-JP" sz="1600" i="1" dirty="0" err="1">
                <a:solidFill>
                  <a:srgbClr val="606060"/>
                </a:solidFill>
                <a:latin typeface="+mn-ea"/>
                <a:cs typeface="Arial" panose="020B0604020202020204" pitchFamily="34" charset="0"/>
              </a:rPr>
              <a:t>高い労働生産性と快適なビジネス環境</a:t>
            </a:r>
            <a:r>
              <a:rPr lang="en-US" altLang="ja-JP" sz="1600" i="1" dirty="0">
                <a:solidFill>
                  <a:srgbClr val="606060"/>
                </a:solidFill>
                <a:latin typeface="+mn-ea"/>
                <a:cs typeface="Arial" panose="020B0604020202020204" pitchFamily="34" charset="0"/>
              </a:rPr>
              <a:t> </a:t>
            </a:r>
            <a:endParaRPr lang="ru-RU" altLang="ja-JP" sz="1600" i="1" dirty="0">
              <a:solidFill>
                <a:srgbClr val="606060"/>
              </a:solidFill>
              <a:latin typeface="+mn-ea"/>
              <a:cs typeface="Arial" panose="020B0604020202020204" pitchFamily="34" charset="0"/>
            </a:endParaRPr>
          </a:p>
        </p:txBody>
      </p:sp>
      <p:sp>
        <p:nvSpPr>
          <p:cNvPr id="56" name="TextBox 11">
            <a:extLst>
              <a:ext uri="{FF2B5EF4-FFF2-40B4-BE49-F238E27FC236}">
                <a16:creationId xmlns:a16="http://schemas.microsoft.com/office/drawing/2014/main" id="{1F290320-9B1F-AF79-5E41-8747DBDDD6BE}"/>
              </a:ext>
            </a:extLst>
          </p:cNvPr>
          <p:cNvSpPr txBox="1"/>
          <p:nvPr/>
        </p:nvSpPr>
        <p:spPr>
          <a:xfrm>
            <a:off x="637001" y="2291533"/>
            <a:ext cx="501738" cy="246221"/>
          </a:xfrm>
          <a:prstGeom prst="rect">
            <a:avLst/>
          </a:prstGeom>
        </p:spPr>
        <p:txBody>
          <a:bodyPr wrap="square" lIns="0" tIns="0" rIns="0" bIns="0" rtlCol="0" anchor="t">
            <a:spAutoFit/>
          </a:bodyPr>
          <a:lstStyle/>
          <a:p>
            <a:pPr algn="ctr">
              <a:spcBef>
                <a:spcPct val="0"/>
              </a:spcBef>
            </a:pPr>
            <a:r>
              <a:rPr lang="ru-RU" sz="1600" spc="256" dirty="0">
                <a:latin typeface="+mn-ea"/>
                <a:cs typeface="Arial" panose="020B0604020202020204" pitchFamily="34" charset="0"/>
              </a:rPr>
              <a:t>2</a:t>
            </a:r>
            <a:endParaRPr lang="en-US" sz="1600" spc="256" dirty="0">
              <a:latin typeface="+mn-ea"/>
              <a:cs typeface="Arial" panose="020B0604020202020204" pitchFamily="34" charset="0"/>
            </a:endParaRPr>
          </a:p>
        </p:txBody>
      </p:sp>
      <p:cxnSp>
        <p:nvCxnSpPr>
          <p:cNvPr id="57" name="Прямая соединительная линия 30">
            <a:extLst>
              <a:ext uri="{FF2B5EF4-FFF2-40B4-BE49-F238E27FC236}">
                <a16:creationId xmlns:a16="http://schemas.microsoft.com/office/drawing/2014/main" id="{934FA6D5-B7C3-C47F-B270-E60819392FC2}"/>
              </a:ext>
            </a:extLst>
          </p:cNvPr>
          <p:cNvCxnSpPr>
            <a:cxnSpLocks/>
          </p:cNvCxnSpPr>
          <p:nvPr/>
        </p:nvCxnSpPr>
        <p:spPr>
          <a:xfrm>
            <a:off x="1118853" y="2291533"/>
            <a:ext cx="0" cy="360000"/>
          </a:xfrm>
          <a:prstGeom prst="line">
            <a:avLst/>
          </a:prstGeom>
          <a:ln w="9525">
            <a:solidFill>
              <a:srgbClr val="063162"/>
            </a:solidFill>
          </a:ln>
        </p:spPr>
        <p:style>
          <a:lnRef idx="1">
            <a:schemeClr val="accent1"/>
          </a:lnRef>
          <a:fillRef idx="0">
            <a:schemeClr val="accent1"/>
          </a:fillRef>
          <a:effectRef idx="0">
            <a:schemeClr val="accent1"/>
          </a:effectRef>
          <a:fontRef idx="minor">
            <a:schemeClr val="tx1"/>
          </a:fontRef>
        </p:style>
      </p:cxnSp>
      <p:sp>
        <p:nvSpPr>
          <p:cNvPr id="58" name="TextBox 10">
            <a:extLst>
              <a:ext uri="{FF2B5EF4-FFF2-40B4-BE49-F238E27FC236}">
                <a16:creationId xmlns:a16="http://schemas.microsoft.com/office/drawing/2014/main" id="{81D9EC0A-4289-C084-C0A4-364904ABE1EF}"/>
              </a:ext>
            </a:extLst>
          </p:cNvPr>
          <p:cNvSpPr txBox="1"/>
          <p:nvPr/>
        </p:nvSpPr>
        <p:spPr>
          <a:xfrm>
            <a:off x="1311162" y="2874850"/>
            <a:ext cx="10191673" cy="461665"/>
          </a:xfrm>
          <a:prstGeom prst="rect">
            <a:avLst/>
          </a:prstGeom>
        </p:spPr>
        <p:txBody>
          <a:bodyPr wrap="square" lIns="0" tIns="0" rIns="0" bIns="0" rtlCol="0" anchor="t">
            <a:spAutoFit/>
          </a:bodyPr>
          <a:lstStyle/>
          <a:p>
            <a:pPr>
              <a:lnSpc>
                <a:spcPts val="1831"/>
              </a:lnSpc>
              <a:spcBef>
                <a:spcPct val="0"/>
              </a:spcBef>
            </a:pPr>
            <a:r>
              <a:rPr lang="en-GB" altLang="ja-JP" sz="1800" b="1" dirty="0" err="1">
                <a:latin typeface="+mn-ea"/>
                <a:cs typeface="Arial" panose="020B0604020202020204" pitchFamily="34" charset="0"/>
              </a:rPr>
              <a:t>管理された都市化</a:t>
            </a:r>
            <a:endParaRPr lang="ru-RU" altLang="ja-JP" sz="1800" b="1" dirty="0">
              <a:latin typeface="+mn-ea"/>
              <a:cs typeface="Arial" panose="020B0604020202020204" pitchFamily="34" charset="0"/>
            </a:endParaRPr>
          </a:p>
          <a:p>
            <a:pPr>
              <a:lnSpc>
                <a:spcPts val="1831"/>
              </a:lnSpc>
              <a:spcBef>
                <a:spcPct val="0"/>
              </a:spcBef>
            </a:pPr>
            <a:r>
              <a:rPr lang="en-US" altLang="ja-JP" sz="1600" i="1" dirty="0" err="1">
                <a:solidFill>
                  <a:srgbClr val="606060"/>
                </a:solidFill>
                <a:latin typeface="+mn-ea"/>
                <a:cs typeface="Arial" panose="020B0604020202020204" pitchFamily="34" charset="0"/>
              </a:rPr>
              <a:t>都市および</a:t>
            </a:r>
            <a:r>
              <a:rPr lang="ja-JP" altLang="en-US" sz="1600" i="1" dirty="0">
                <a:solidFill>
                  <a:srgbClr val="606060"/>
                </a:solidFill>
                <a:latin typeface="+mn-ea"/>
                <a:cs typeface="Arial" panose="020B0604020202020204" pitchFamily="34" charset="0"/>
              </a:rPr>
              <a:t>アルマティ周辺地域</a:t>
            </a:r>
            <a:r>
              <a:rPr lang="en-US" altLang="ja-JP" sz="1600" i="1" dirty="0" err="1">
                <a:solidFill>
                  <a:srgbClr val="606060"/>
                </a:solidFill>
                <a:latin typeface="+mn-ea"/>
                <a:cs typeface="Arial" panose="020B0604020202020204" pitchFamily="34" charset="0"/>
              </a:rPr>
              <a:t>のバランスのとれた発展</a:t>
            </a:r>
            <a:endParaRPr lang="ru-RU" altLang="ja-JP" sz="1600" i="1" dirty="0">
              <a:solidFill>
                <a:srgbClr val="606060"/>
              </a:solidFill>
              <a:latin typeface="+mn-ea"/>
              <a:cs typeface="Arial" panose="020B0604020202020204" pitchFamily="34" charset="0"/>
            </a:endParaRPr>
          </a:p>
        </p:txBody>
      </p:sp>
      <p:sp>
        <p:nvSpPr>
          <p:cNvPr id="59" name="TextBox 11">
            <a:extLst>
              <a:ext uri="{FF2B5EF4-FFF2-40B4-BE49-F238E27FC236}">
                <a16:creationId xmlns:a16="http://schemas.microsoft.com/office/drawing/2014/main" id="{94831057-6BAF-57FC-9A3A-04A8B09CA8FF}"/>
              </a:ext>
            </a:extLst>
          </p:cNvPr>
          <p:cNvSpPr txBox="1"/>
          <p:nvPr/>
        </p:nvSpPr>
        <p:spPr>
          <a:xfrm>
            <a:off x="684585" y="2874850"/>
            <a:ext cx="501738" cy="246221"/>
          </a:xfrm>
          <a:prstGeom prst="rect">
            <a:avLst/>
          </a:prstGeom>
        </p:spPr>
        <p:txBody>
          <a:bodyPr wrap="square" lIns="0" tIns="0" rIns="0" bIns="0" rtlCol="0" anchor="t">
            <a:spAutoFit/>
          </a:bodyPr>
          <a:lstStyle/>
          <a:p>
            <a:pPr algn="ctr">
              <a:spcBef>
                <a:spcPct val="0"/>
              </a:spcBef>
            </a:pPr>
            <a:r>
              <a:rPr lang="ru-RU" sz="1600" spc="256" dirty="0">
                <a:latin typeface="+mn-ea"/>
                <a:cs typeface="Arial" panose="020B0604020202020204" pitchFamily="34" charset="0"/>
              </a:rPr>
              <a:t>3</a:t>
            </a:r>
            <a:endParaRPr lang="en-US" sz="1600" spc="256" dirty="0">
              <a:latin typeface="+mn-ea"/>
              <a:cs typeface="Arial" panose="020B0604020202020204" pitchFamily="34" charset="0"/>
            </a:endParaRPr>
          </a:p>
        </p:txBody>
      </p:sp>
      <p:cxnSp>
        <p:nvCxnSpPr>
          <p:cNvPr id="60" name="Прямая соединительная линия 33">
            <a:extLst>
              <a:ext uri="{FF2B5EF4-FFF2-40B4-BE49-F238E27FC236}">
                <a16:creationId xmlns:a16="http://schemas.microsoft.com/office/drawing/2014/main" id="{BA4CD096-ABAC-811A-9A92-0538A7B77910}"/>
              </a:ext>
            </a:extLst>
          </p:cNvPr>
          <p:cNvCxnSpPr>
            <a:cxnSpLocks/>
          </p:cNvCxnSpPr>
          <p:nvPr/>
        </p:nvCxnSpPr>
        <p:spPr>
          <a:xfrm>
            <a:off x="1116780" y="2874850"/>
            <a:ext cx="0" cy="360000"/>
          </a:xfrm>
          <a:prstGeom prst="line">
            <a:avLst/>
          </a:prstGeom>
          <a:ln w="9525">
            <a:solidFill>
              <a:srgbClr val="063162"/>
            </a:solidFill>
          </a:ln>
        </p:spPr>
        <p:style>
          <a:lnRef idx="1">
            <a:schemeClr val="accent1"/>
          </a:lnRef>
          <a:fillRef idx="0">
            <a:schemeClr val="accent1"/>
          </a:fillRef>
          <a:effectRef idx="0">
            <a:schemeClr val="accent1"/>
          </a:effectRef>
          <a:fontRef idx="minor">
            <a:schemeClr val="tx1"/>
          </a:fontRef>
        </p:style>
      </p:cxnSp>
      <p:sp>
        <p:nvSpPr>
          <p:cNvPr id="61" name="TextBox 10">
            <a:extLst>
              <a:ext uri="{FF2B5EF4-FFF2-40B4-BE49-F238E27FC236}">
                <a16:creationId xmlns:a16="http://schemas.microsoft.com/office/drawing/2014/main" id="{3CA262A4-723A-A887-669B-3A8A5B0898A8}"/>
              </a:ext>
            </a:extLst>
          </p:cNvPr>
          <p:cNvSpPr txBox="1"/>
          <p:nvPr/>
        </p:nvSpPr>
        <p:spPr>
          <a:xfrm>
            <a:off x="1295092" y="3458167"/>
            <a:ext cx="10191673" cy="461665"/>
          </a:xfrm>
          <a:prstGeom prst="rect">
            <a:avLst/>
          </a:prstGeom>
        </p:spPr>
        <p:txBody>
          <a:bodyPr wrap="square" lIns="0" tIns="0" rIns="0" bIns="0" rtlCol="0" anchor="t">
            <a:spAutoFit/>
          </a:bodyPr>
          <a:lstStyle/>
          <a:p>
            <a:pPr>
              <a:lnSpc>
                <a:spcPts val="1831"/>
              </a:lnSpc>
              <a:spcBef>
                <a:spcPct val="0"/>
              </a:spcBef>
            </a:pPr>
            <a:r>
              <a:rPr lang="en-GB" altLang="ja-JP" sz="1800" b="1" dirty="0" err="1">
                <a:latin typeface="+mn-ea"/>
                <a:cs typeface="Arial" panose="020B0604020202020204" pitchFamily="34" charset="0"/>
              </a:rPr>
              <a:t>社会の持続可能性と安定性</a:t>
            </a:r>
            <a:r>
              <a:rPr lang="en-GB" altLang="ja-JP" sz="1800" b="1" dirty="0">
                <a:latin typeface="+mn-ea"/>
                <a:cs typeface="Arial" panose="020B0604020202020204" pitchFamily="34" charset="0"/>
              </a:rPr>
              <a:t> </a:t>
            </a:r>
            <a:endParaRPr lang="ru-RU" altLang="ja-JP" sz="1800" b="1" dirty="0">
              <a:latin typeface="+mn-ea"/>
              <a:cs typeface="Arial" panose="020B0604020202020204" pitchFamily="34" charset="0"/>
            </a:endParaRPr>
          </a:p>
          <a:p>
            <a:pPr>
              <a:lnSpc>
                <a:spcPts val="1831"/>
              </a:lnSpc>
              <a:spcBef>
                <a:spcPct val="0"/>
              </a:spcBef>
            </a:pPr>
            <a:r>
              <a:rPr lang="en-US" altLang="ja-JP" sz="1600" i="1" dirty="0" err="1">
                <a:solidFill>
                  <a:srgbClr val="606060"/>
                </a:solidFill>
                <a:latin typeface="+mn-ea"/>
                <a:cs typeface="Arial" panose="020B0604020202020204" pitchFamily="34" charset="0"/>
              </a:rPr>
              <a:t>アクセシブルで質の高い社会インフラを備えた、機会均等でインクルーシブな都市</a:t>
            </a:r>
            <a:endParaRPr lang="ru-RU" altLang="ja-JP" sz="1600" i="1" dirty="0">
              <a:solidFill>
                <a:srgbClr val="606060"/>
              </a:solidFill>
              <a:latin typeface="+mn-ea"/>
              <a:cs typeface="Arial" panose="020B0604020202020204" pitchFamily="34" charset="0"/>
            </a:endParaRPr>
          </a:p>
        </p:txBody>
      </p:sp>
      <p:sp>
        <p:nvSpPr>
          <p:cNvPr id="62" name="TextBox 11">
            <a:extLst>
              <a:ext uri="{FF2B5EF4-FFF2-40B4-BE49-F238E27FC236}">
                <a16:creationId xmlns:a16="http://schemas.microsoft.com/office/drawing/2014/main" id="{2B2B7F9B-2B15-DD1B-7370-6F911AB9C42D}"/>
              </a:ext>
            </a:extLst>
          </p:cNvPr>
          <p:cNvSpPr txBox="1"/>
          <p:nvPr/>
        </p:nvSpPr>
        <p:spPr>
          <a:xfrm>
            <a:off x="684585" y="3458167"/>
            <a:ext cx="501738" cy="246221"/>
          </a:xfrm>
          <a:prstGeom prst="rect">
            <a:avLst/>
          </a:prstGeom>
        </p:spPr>
        <p:txBody>
          <a:bodyPr wrap="square" lIns="0" tIns="0" rIns="0" bIns="0" rtlCol="0" anchor="t">
            <a:spAutoFit/>
          </a:bodyPr>
          <a:lstStyle/>
          <a:p>
            <a:pPr algn="ctr">
              <a:spcBef>
                <a:spcPct val="0"/>
              </a:spcBef>
            </a:pPr>
            <a:r>
              <a:rPr lang="ru-RU" sz="1600" spc="256" dirty="0">
                <a:latin typeface="+mn-ea"/>
                <a:cs typeface="Arial" panose="020B0604020202020204" pitchFamily="34" charset="0"/>
              </a:rPr>
              <a:t>4</a:t>
            </a:r>
            <a:endParaRPr lang="en-US" sz="1600" spc="256" dirty="0">
              <a:latin typeface="+mn-ea"/>
              <a:cs typeface="Arial" panose="020B0604020202020204" pitchFamily="34" charset="0"/>
            </a:endParaRPr>
          </a:p>
        </p:txBody>
      </p:sp>
      <p:sp>
        <p:nvSpPr>
          <p:cNvPr id="63" name="TextBox 10">
            <a:extLst>
              <a:ext uri="{FF2B5EF4-FFF2-40B4-BE49-F238E27FC236}">
                <a16:creationId xmlns:a16="http://schemas.microsoft.com/office/drawing/2014/main" id="{E4B746EC-4A5B-16F9-7056-6DA0F2189CC1}"/>
              </a:ext>
            </a:extLst>
          </p:cNvPr>
          <p:cNvSpPr txBox="1"/>
          <p:nvPr/>
        </p:nvSpPr>
        <p:spPr>
          <a:xfrm>
            <a:off x="1295091" y="4041484"/>
            <a:ext cx="10191673" cy="461665"/>
          </a:xfrm>
          <a:prstGeom prst="rect">
            <a:avLst/>
          </a:prstGeom>
        </p:spPr>
        <p:txBody>
          <a:bodyPr wrap="square" lIns="0" tIns="0" rIns="0" bIns="0" rtlCol="0" anchor="t">
            <a:spAutoFit/>
          </a:bodyPr>
          <a:lstStyle/>
          <a:p>
            <a:pPr>
              <a:lnSpc>
                <a:spcPts val="1831"/>
              </a:lnSpc>
              <a:spcBef>
                <a:spcPct val="0"/>
              </a:spcBef>
            </a:pPr>
            <a:r>
              <a:rPr lang="en-GB" altLang="ja-JP" sz="1800" b="1" dirty="0" err="1">
                <a:latin typeface="+mn-ea"/>
                <a:cs typeface="Arial" panose="020B0604020202020204" pitchFamily="34" charset="0"/>
              </a:rPr>
              <a:t>グリーン・アルマティ</a:t>
            </a:r>
            <a:endParaRPr lang="ru-RU" altLang="ja-JP" sz="1800" b="1" dirty="0">
              <a:latin typeface="+mn-ea"/>
              <a:cs typeface="Arial" panose="020B0604020202020204" pitchFamily="34" charset="0"/>
            </a:endParaRPr>
          </a:p>
          <a:p>
            <a:pPr>
              <a:lnSpc>
                <a:spcPts val="1831"/>
              </a:lnSpc>
              <a:spcBef>
                <a:spcPct val="0"/>
              </a:spcBef>
            </a:pPr>
            <a:r>
              <a:rPr lang="ja-JP" altLang="en-US" sz="1600" i="1" dirty="0">
                <a:solidFill>
                  <a:srgbClr val="606060"/>
                </a:solidFill>
                <a:latin typeface="+mn-ea"/>
                <a:cs typeface="Arial" panose="020B0604020202020204" pitchFamily="34" charset="0"/>
              </a:rPr>
              <a:t>きれいな</a:t>
            </a:r>
            <a:r>
              <a:rPr lang="en-US" altLang="ja-JP" sz="1600" i="1" dirty="0" err="1">
                <a:solidFill>
                  <a:srgbClr val="606060"/>
                </a:solidFill>
                <a:latin typeface="+mn-ea"/>
                <a:cs typeface="Arial" panose="020B0604020202020204" pitchFamily="34" charset="0"/>
              </a:rPr>
              <a:t>空気と良好な生態環境</a:t>
            </a:r>
            <a:endParaRPr lang="ru-RU" altLang="ja-JP" sz="1600" i="1" dirty="0">
              <a:solidFill>
                <a:srgbClr val="606060"/>
              </a:solidFill>
              <a:latin typeface="+mn-ea"/>
              <a:cs typeface="Arial" panose="020B0604020202020204" pitchFamily="34" charset="0"/>
            </a:endParaRPr>
          </a:p>
        </p:txBody>
      </p:sp>
      <p:sp>
        <p:nvSpPr>
          <p:cNvPr id="64" name="TextBox 11">
            <a:extLst>
              <a:ext uri="{FF2B5EF4-FFF2-40B4-BE49-F238E27FC236}">
                <a16:creationId xmlns:a16="http://schemas.microsoft.com/office/drawing/2014/main" id="{CE7236FC-3DF6-ABCC-89D8-6B2E1CE0D972}"/>
              </a:ext>
            </a:extLst>
          </p:cNvPr>
          <p:cNvSpPr txBox="1"/>
          <p:nvPr/>
        </p:nvSpPr>
        <p:spPr>
          <a:xfrm>
            <a:off x="684585" y="4041484"/>
            <a:ext cx="501738" cy="246221"/>
          </a:xfrm>
          <a:prstGeom prst="rect">
            <a:avLst/>
          </a:prstGeom>
        </p:spPr>
        <p:txBody>
          <a:bodyPr wrap="square" lIns="0" tIns="0" rIns="0" bIns="0" rtlCol="0" anchor="t">
            <a:spAutoFit/>
          </a:bodyPr>
          <a:lstStyle/>
          <a:p>
            <a:pPr algn="ctr">
              <a:spcBef>
                <a:spcPct val="0"/>
              </a:spcBef>
            </a:pPr>
            <a:r>
              <a:rPr lang="ru-RU" sz="1600" spc="256" dirty="0">
                <a:latin typeface="+mn-ea"/>
                <a:cs typeface="Arial" panose="020B0604020202020204" pitchFamily="34" charset="0"/>
              </a:rPr>
              <a:t>5</a:t>
            </a:r>
            <a:endParaRPr lang="en-US" sz="1600" spc="256" dirty="0">
              <a:latin typeface="+mn-ea"/>
              <a:cs typeface="Arial" panose="020B0604020202020204" pitchFamily="34" charset="0"/>
            </a:endParaRPr>
          </a:p>
        </p:txBody>
      </p:sp>
      <p:sp>
        <p:nvSpPr>
          <p:cNvPr id="65" name="TextBox 10">
            <a:extLst>
              <a:ext uri="{FF2B5EF4-FFF2-40B4-BE49-F238E27FC236}">
                <a16:creationId xmlns:a16="http://schemas.microsoft.com/office/drawing/2014/main" id="{4C97BC33-0614-D9A8-7DB4-4823F03FBEFA}"/>
              </a:ext>
            </a:extLst>
          </p:cNvPr>
          <p:cNvSpPr txBox="1"/>
          <p:nvPr/>
        </p:nvSpPr>
        <p:spPr>
          <a:xfrm>
            <a:off x="1295091" y="4624801"/>
            <a:ext cx="10191673" cy="461665"/>
          </a:xfrm>
          <a:prstGeom prst="rect">
            <a:avLst/>
          </a:prstGeom>
        </p:spPr>
        <p:txBody>
          <a:bodyPr wrap="square" lIns="0" tIns="0" rIns="0" bIns="0" rtlCol="0" anchor="t">
            <a:spAutoFit/>
          </a:bodyPr>
          <a:lstStyle/>
          <a:p>
            <a:pPr>
              <a:lnSpc>
                <a:spcPts val="1831"/>
              </a:lnSpc>
              <a:spcBef>
                <a:spcPct val="0"/>
              </a:spcBef>
            </a:pPr>
            <a:r>
              <a:rPr lang="en-GB" altLang="ja-JP" sz="1800" b="1" dirty="0" err="1">
                <a:latin typeface="+mn-ea"/>
                <a:cs typeface="Arial" panose="020B0604020202020204" pitchFamily="34" charset="0"/>
              </a:rPr>
              <a:t>スマートシティ</a:t>
            </a:r>
            <a:endParaRPr lang="ru-RU" altLang="ja-JP" sz="1800" b="1" dirty="0">
              <a:latin typeface="+mn-ea"/>
              <a:cs typeface="Arial" panose="020B0604020202020204" pitchFamily="34" charset="0"/>
            </a:endParaRPr>
          </a:p>
          <a:p>
            <a:pPr>
              <a:lnSpc>
                <a:spcPts val="1831"/>
              </a:lnSpc>
              <a:spcBef>
                <a:spcPct val="0"/>
              </a:spcBef>
            </a:pPr>
            <a:r>
              <a:rPr lang="en-US" altLang="ja-JP" sz="1600" i="1" dirty="0" err="1">
                <a:solidFill>
                  <a:srgbClr val="606060"/>
                </a:solidFill>
                <a:latin typeface="+mn-ea"/>
                <a:cs typeface="Arial" panose="020B0604020202020204" pitchFamily="34" charset="0"/>
              </a:rPr>
              <a:t>デジタル・ソリューションとビッグデータ分析に基づいて管理される都市</a:t>
            </a:r>
            <a:endParaRPr lang="ru-RU" altLang="ja-JP" sz="1600" i="1" dirty="0">
              <a:solidFill>
                <a:srgbClr val="606060"/>
              </a:solidFill>
              <a:latin typeface="+mn-ea"/>
              <a:cs typeface="Arial" panose="020B0604020202020204" pitchFamily="34" charset="0"/>
            </a:endParaRPr>
          </a:p>
        </p:txBody>
      </p:sp>
      <p:sp>
        <p:nvSpPr>
          <p:cNvPr id="66" name="TextBox 11">
            <a:extLst>
              <a:ext uri="{FF2B5EF4-FFF2-40B4-BE49-F238E27FC236}">
                <a16:creationId xmlns:a16="http://schemas.microsoft.com/office/drawing/2014/main" id="{01528DFF-E289-BD55-B62C-7B6FE99F3FEC}"/>
              </a:ext>
            </a:extLst>
          </p:cNvPr>
          <p:cNvSpPr txBox="1"/>
          <p:nvPr/>
        </p:nvSpPr>
        <p:spPr>
          <a:xfrm>
            <a:off x="682512" y="4624801"/>
            <a:ext cx="501738" cy="246221"/>
          </a:xfrm>
          <a:prstGeom prst="rect">
            <a:avLst/>
          </a:prstGeom>
        </p:spPr>
        <p:txBody>
          <a:bodyPr wrap="square" lIns="0" tIns="0" rIns="0" bIns="0" rtlCol="0" anchor="t">
            <a:spAutoFit/>
          </a:bodyPr>
          <a:lstStyle/>
          <a:p>
            <a:pPr algn="ctr">
              <a:spcBef>
                <a:spcPct val="0"/>
              </a:spcBef>
            </a:pPr>
            <a:r>
              <a:rPr lang="ru-RU" sz="1600" spc="256" dirty="0">
                <a:latin typeface="+mn-ea"/>
                <a:cs typeface="Arial" panose="020B0604020202020204" pitchFamily="34" charset="0"/>
              </a:rPr>
              <a:t>6</a:t>
            </a:r>
            <a:endParaRPr lang="en-US" sz="1600" spc="256" dirty="0">
              <a:latin typeface="+mn-ea"/>
              <a:cs typeface="Arial" panose="020B0604020202020204" pitchFamily="34" charset="0"/>
            </a:endParaRPr>
          </a:p>
        </p:txBody>
      </p:sp>
      <p:sp>
        <p:nvSpPr>
          <p:cNvPr id="67" name="TextBox 10">
            <a:extLst>
              <a:ext uri="{FF2B5EF4-FFF2-40B4-BE49-F238E27FC236}">
                <a16:creationId xmlns:a16="http://schemas.microsoft.com/office/drawing/2014/main" id="{B95855CD-5AA7-3F78-EC96-742927E0305F}"/>
              </a:ext>
            </a:extLst>
          </p:cNvPr>
          <p:cNvSpPr txBox="1"/>
          <p:nvPr/>
        </p:nvSpPr>
        <p:spPr>
          <a:xfrm>
            <a:off x="1295091" y="5208120"/>
            <a:ext cx="10191673" cy="461665"/>
          </a:xfrm>
          <a:prstGeom prst="rect">
            <a:avLst/>
          </a:prstGeom>
        </p:spPr>
        <p:txBody>
          <a:bodyPr wrap="square" lIns="0" tIns="0" rIns="0" bIns="0" rtlCol="0" anchor="t">
            <a:spAutoFit/>
          </a:bodyPr>
          <a:lstStyle/>
          <a:p>
            <a:pPr>
              <a:lnSpc>
                <a:spcPts val="1831"/>
              </a:lnSpc>
              <a:spcBef>
                <a:spcPct val="0"/>
              </a:spcBef>
            </a:pPr>
            <a:r>
              <a:rPr lang="en-GB" altLang="ja-JP" sz="1800" b="1" dirty="0" err="1">
                <a:latin typeface="+mn-ea"/>
                <a:cs typeface="Arial" panose="020B0604020202020204" pitchFamily="34" charset="0"/>
              </a:rPr>
              <a:t>セーフシティ</a:t>
            </a:r>
            <a:endParaRPr lang="ru-RU" altLang="ja-JP" sz="1800" b="1" dirty="0">
              <a:latin typeface="+mn-ea"/>
              <a:cs typeface="Arial" panose="020B0604020202020204" pitchFamily="34" charset="0"/>
            </a:endParaRPr>
          </a:p>
          <a:p>
            <a:pPr>
              <a:lnSpc>
                <a:spcPts val="1831"/>
              </a:lnSpc>
              <a:spcBef>
                <a:spcPct val="0"/>
              </a:spcBef>
            </a:pPr>
            <a:r>
              <a:rPr lang="en-US" altLang="ja-JP" sz="1600" i="1" dirty="0" err="1">
                <a:solidFill>
                  <a:srgbClr val="606060"/>
                </a:solidFill>
                <a:latin typeface="+mn-ea"/>
                <a:cs typeface="Arial" panose="020B0604020202020204" pitchFamily="34" charset="0"/>
              </a:rPr>
              <a:t>治安に対する市民の信頼と緊急事態への備え</a:t>
            </a:r>
            <a:endParaRPr lang="ru-RU" altLang="ja-JP" sz="1600" i="1" dirty="0">
              <a:solidFill>
                <a:srgbClr val="606060"/>
              </a:solidFill>
              <a:latin typeface="+mn-ea"/>
              <a:cs typeface="Arial" panose="020B0604020202020204" pitchFamily="34" charset="0"/>
            </a:endParaRPr>
          </a:p>
        </p:txBody>
      </p:sp>
      <p:sp>
        <p:nvSpPr>
          <p:cNvPr id="68" name="TextBox 11">
            <a:extLst>
              <a:ext uri="{FF2B5EF4-FFF2-40B4-BE49-F238E27FC236}">
                <a16:creationId xmlns:a16="http://schemas.microsoft.com/office/drawing/2014/main" id="{E2C1A4C0-C9C9-3CB8-91BF-3F8A468A90ED}"/>
              </a:ext>
            </a:extLst>
          </p:cNvPr>
          <p:cNvSpPr txBox="1"/>
          <p:nvPr/>
        </p:nvSpPr>
        <p:spPr>
          <a:xfrm>
            <a:off x="682512" y="5208120"/>
            <a:ext cx="501738" cy="246221"/>
          </a:xfrm>
          <a:prstGeom prst="rect">
            <a:avLst/>
          </a:prstGeom>
        </p:spPr>
        <p:txBody>
          <a:bodyPr wrap="square" lIns="0" tIns="0" rIns="0" bIns="0" rtlCol="0" anchor="t">
            <a:spAutoFit/>
          </a:bodyPr>
          <a:lstStyle/>
          <a:p>
            <a:pPr algn="ctr">
              <a:spcBef>
                <a:spcPct val="0"/>
              </a:spcBef>
            </a:pPr>
            <a:r>
              <a:rPr lang="ru-RU" sz="1600" spc="256" dirty="0">
                <a:latin typeface="+mn-ea"/>
                <a:cs typeface="Arial" panose="020B0604020202020204" pitchFamily="34" charset="0"/>
              </a:rPr>
              <a:t>7</a:t>
            </a:r>
            <a:endParaRPr lang="en-US" sz="1600" spc="256" dirty="0">
              <a:latin typeface="+mn-ea"/>
              <a:cs typeface="Arial" panose="020B0604020202020204" pitchFamily="34" charset="0"/>
            </a:endParaRPr>
          </a:p>
        </p:txBody>
      </p:sp>
      <p:sp>
        <p:nvSpPr>
          <p:cNvPr id="69" name="TextBox 68">
            <a:extLst>
              <a:ext uri="{FF2B5EF4-FFF2-40B4-BE49-F238E27FC236}">
                <a16:creationId xmlns:a16="http://schemas.microsoft.com/office/drawing/2014/main" id="{08E9C682-1984-4BC6-FC39-C0C670DAA766}"/>
              </a:ext>
            </a:extLst>
          </p:cNvPr>
          <p:cNvSpPr txBox="1"/>
          <p:nvPr/>
        </p:nvSpPr>
        <p:spPr>
          <a:xfrm>
            <a:off x="566986" y="1382486"/>
            <a:ext cx="7239061" cy="338554"/>
          </a:xfrm>
          <a:prstGeom prst="rect">
            <a:avLst/>
          </a:prstGeom>
          <a:noFill/>
        </p:spPr>
        <p:txBody>
          <a:bodyPr wrap="square">
            <a:spAutoFit/>
          </a:bodyPr>
          <a:lstStyle/>
          <a:p>
            <a:r>
              <a:rPr lang="ja-JP" altLang="en-US" sz="1600" b="1" dirty="0">
                <a:latin typeface="+mn-ea"/>
                <a:cs typeface="Arial" panose="020B0604020202020204" pitchFamily="34" charset="0"/>
              </a:rPr>
              <a:t>重点開発分野</a:t>
            </a:r>
          </a:p>
        </p:txBody>
      </p:sp>
      <p:cxnSp>
        <p:nvCxnSpPr>
          <p:cNvPr id="70" name="Прямая соединительная линия 52">
            <a:extLst>
              <a:ext uri="{FF2B5EF4-FFF2-40B4-BE49-F238E27FC236}">
                <a16:creationId xmlns:a16="http://schemas.microsoft.com/office/drawing/2014/main" id="{9D7405E4-02C7-D1F1-9ED6-9FD12289E19A}"/>
              </a:ext>
            </a:extLst>
          </p:cNvPr>
          <p:cNvCxnSpPr>
            <a:cxnSpLocks/>
          </p:cNvCxnSpPr>
          <p:nvPr/>
        </p:nvCxnSpPr>
        <p:spPr>
          <a:xfrm>
            <a:off x="1114707" y="3458167"/>
            <a:ext cx="0" cy="360000"/>
          </a:xfrm>
          <a:prstGeom prst="line">
            <a:avLst/>
          </a:prstGeom>
          <a:ln w="9525">
            <a:solidFill>
              <a:srgbClr val="063162"/>
            </a:solidFill>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53">
            <a:extLst>
              <a:ext uri="{FF2B5EF4-FFF2-40B4-BE49-F238E27FC236}">
                <a16:creationId xmlns:a16="http://schemas.microsoft.com/office/drawing/2014/main" id="{1832483A-C138-DE3B-B74E-5B4ABE2AB4F6}"/>
              </a:ext>
            </a:extLst>
          </p:cNvPr>
          <p:cNvCxnSpPr>
            <a:cxnSpLocks/>
          </p:cNvCxnSpPr>
          <p:nvPr/>
        </p:nvCxnSpPr>
        <p:spPr>
          <a:xfrm>
            <a:off x="1112941" y="4041484"/>
            <a:ext cx="0" cy="360000"/>
          </a:xfrm>
          <a:prstGeom prst="line">
            <a:avLst/>
          </a:prstGeom>
          <a:ln w="9525">
            <a:solidFill>
              <a:srgbClr val="063162"/>
            </a:solidFill>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54">
            <a:extLst>
              <a:ext uri="{FF2B5EF4-FFF2-40B4-BE49-F238E27FC236}">
                <a16:creationId xmlns:a16="http://schemas.microsoft.com/office/drawing/2014/main" id="{6DA0B03B-6B1C-FB0C-8F65-F43FAB9779A0}"/>
              </a:ext>
            </a:extLst>
          </p:cNvPr>
          <p:cNvCxnSpPr>
            <a:cxnSpLocks/>
          </p:cNvCxnSpPr>
          <p:nvPr/>
        </p:nvCxnSpPr>
        <p:spPr>
          <a:xfrm>
            <a:off x="1109059" y="4624801"/>
            <a:ext cx="0" cy="360000"/>
          </a:xfrm>
          <a:prstGeom prst="line">
            <a:avLst/>
          </a:prstGeom>
          <a:ln w="9525">
            <a:solidFill>
              <a:srgbClr val="063162"/>
            </a:solidFill>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55">
            <a:extLst>
              <a:ext uri="{FF2B5EF4-FFF2-40B4-BE49-F238E27FC236}">
                <a16:creationId xmlns:a16="http://schemas.microsoft.com/office/drawing/2014/main" id="{2C09998E-607E-9AD4-FE64-DB065921562B}"/>
              </a:ext>
            </a:extLst>
          </p:cNvPr>
          <p:cNvCxnSpPr>
            <a:cxnSpLocks/>
          </p:cNvCxnSpPr>
          <p:nvPr/>
        </p:nvCxnSpPr>
        <p:spPr>
          <a:xfrm>
            <a:off x="1109059" y="5208120"/>
            <a:ext cx="0" cy="360000"/>
          </a:xfrm>
          <a:prstGeom prst="line">
            <a:avLst/>
          </a:prstGeom>
          <a:ln w="9525">
            <a:solidFill>
              <a:srgbClr val="0631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95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406CAEC8-CD84-4A80-8A43-A4ADF6A44570}"/>
              </a:ext>
            </a:extLst>
          </p:cNvPr>
          <p:cNvSpPr txBox="1"/>
          <p:nvPr/>
        </p:nvSpPr>
        <p:spPr>
          <a:xfrm>
            <a:off x="2336800" y="88112"/>
            <a:ext cx="7518400" cy="451437"/>
          </a:xfrm>
          <a:prstGeom prst="rect">
            <a:avLst/>
          </a:prstGeom>
          <a:noFill/>
        </p:spPr>
        <p:txBody>
          <a:bodyPr wrap="square" lIns="0" tIns="0" rIns="0" bIns="0" anchor="t">
            <a:noAutofit/>
          </a:bodyPr>
          <a:lstStyle/>
          <a:p>
            <a:pPr algn="ctr"/>
            <a:r>
              <a:rPr lang="ja-JP" altLang="en-US" sz="2800" b="1" dirty="0">
                <a:latin typeface="+mn-ea"/>
                <a:cs typeface="Times New Roman" panose="02020603050405020304" pitchFamily="18" charset="0"/>
              </a:rPr>
              <a:t>自発的自治体レビュー（</a:t>
            </a:r>
            <a:r>
              <a:rPr lang="en-US" altLang="ja-JP" sz="2800" b="1" dirty="0">
                <a:latin typeface="+mn-ea"/>
                <a:cs typeface="Times New Roman" panose="02020603050405020304" pitchFamily="18" charset="0"/>
              </a:rPr>
              <a:t>VLR)</a:t>
            </a:r>
            <a:endParaRPr lang="ru-RU" altLang="ja-JP" sz="2800" b="1" dirty="0">
              <a:latin typeface="+mn-ea"/>
              <a:cs typeface="Times New Roman" panose="02020603050405020304" pitchFamily="18" charset="0"/>
            </a:endParaRPr>
          </a:p>
        </p:txBody>
      </p:sp>
      <p:cxnSp>
        <p:nvCxnSpPr>
          <p:cNvPr id="70" name="Прямая соединительная линия 69">
            <a:extLst>
              <a:ext uri="{FF2B5EF4-FFF2-40B4-BE49-F238E27FC236}">
                <a16:creationId xmlns:a16="http://schemas.microsoft.com/office/drawing/2014/main" id="{3F46041D-018B-44E2-ADB2-35519FE2CB34}"/>
              </a:ext>
            </a:extLst>
          </p:cNvPr>
          <p:cNvCxnSpPr/>
          <p:nvPr/>
        </p:nvCxnSpPr>
        <p:spPr>
          <a:xfrm>
            <a:off x="0" y="627529"/>
            <a:ext cx="12192000" cy="0"/>
          </a:xfrm>
          <a:prstGeom prst="line">
            <a:avLst/>
          </a:prstGeom>
          <a:ln w="19050">
            <a:solidFill>
              <a:srgbClr val="183254"/>
            </a:solidFill>
          </a:ln>
        </p:spPr>
        <p:style>
          <a:lnRef idx="1">
            <a:schemeClr val="accent1"/>
          </a:lnRef>
          <a:fillRef idx="0">
            <a:schemeClr val="accent1"/>
          </a:fillRef>
          <a:effectRef idx="0">
            <a:schemeClr val="accent1"/>
          </a:effectRef>
          <a:fontRef idx="minor">
            <a:schemeClr val="tx1"/>
          </a:fontRef>
        </p:style>
      </p:cxnSp>
      <p:sp>
        <p:nvSpPr>
          <p:cNvPr id="2" name="Номер слайда 17">
            <a:extLst>
              <a:ext uri="{FF2B5EF4-FFF2-40B4-BE49-F238E27FC236}">
                <a16:creationId xmlns:a16="http://schemas.microsoft.com/office/drawing/2014/main" id="{ECA9641A-D17D-2610-B971-52923042DE2C}"/>
              </a:ext>
            </a:extLst>
          </p:cNvPr>
          <p:cNvSpPr txBox="1">
            <a:spLocks/>
          </p:cNvSpPr>
          <p:nvPr/>
        </p:nvSpPr>
        <p:spPr>
          <a:xfrm>
            <a:off x="7975451" y="6381472"/>
            <a:ext cx="3990086" cy="276999"/>
          </a:xfrm>
          <a:prstGeom prst="rect">
            <a:avLst/>
          </a:prstGeom>
        </p:spPr>
        <p:txBody>
          <a:bodyPr wrap="square" lIns="0" tIns="0" rIns="0" bIns="0">
            <a:spAutoFit/>
          </a:bodyPr>
          <a:lstStyle>
            <a:defPPr>
              <a:defRPr lang="ru-RU"/>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ea"/>
              </a:rPr>
              <a:t>3</a:t>
            </a:r>
            <a:endParaRPr lang="ru-RU" dirty="0">
              <a:latin typeface="+mn-ea"/>
            </a:endParaRPr>
          </a:p>
        </p:txBody>
      </p:sp>
      <p:pic>
        <p:nvPicPr>
          <p:cNvPr id="6" name="Рисунок 3">
            <a:extLst>
              <a:ext uri="{FF2B5EF4-FFF2-40B4-BE49-F238E27FC236}">
                <a16:creationId xmlns:a16="http://schemas.microsoft.com/office/drawing/2014/main" id="{0A66595B-413A-EF92-E519-1D790CA9E4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6203" y="3806998"/>
            <a:ext cx="1801695" cy="1636740"/>
          </a:xfrm>
          <a:prstGeom prst="rect">
            <a:avLst/>
          </a:prstGeom>
          <a:ln>
            <a:solidFill>
              <a:srgbClr val="183254"/>
            </a:solidFill>
          </a:ln>
        </p:spPr>
      </p:pic>
      <p:sp>
        <p:nvSpPr>
          <p:cNvPr id="7" name="Прямоугольник 4">
            <a:extLst>
              <a:ext uri="{FF2B5EF4-FFF2-40B4-BE49-F238E27FC236}">
                <a16:creationId xmlns:a16="http://schemas.microsoft.com/office/drawing/2014/main" id="{EC7D2239-74C7-C637-F203-C28ACEFC5796}"/>
              </a:ext>
            </a:extLst>
          </p:cNvPr>
          <p:cNvSpPr/>
          <p:nvPr/>
        </p:nvSpPr>
        <p:spPr>
          <a:xfrm>
            <a:off x="9596202" y="3496344"/>
            <a:ext cx="1801696" cy="307777"/>
          </a:xfrm>
          <a:prstGeom prst="rect">
            <a:avLst/>
          </a:prstGeom>
          <a:solidFill>
            <a:srgbClr val="183254"/>
          </a:solidFill>
          <a:ln>
            <a:solidFill>
              <a:srgbClr val="183254"/>
            </a:solidFill>
          </a:ln>
        </p:spPr>
        <p:txBody>
          <a:bodyPr wrap="square">
            <a:spAutoFit/>
          </a:bodyPr>
          <a:lstStyle/>
          <a:p>
            <a:pPr algn="ctr"/>
            <a:r>
              <a:rPr lang="en-US" sz="1400" b="1" dirty="0">
                <a:solidFill>
                  <a:schemeClr val="bg1"/>
                </a:solidFill>
                <a:latin typeface="+mn-ea"/>
              </a:rPr>
              <a:t>VLR ALMATY 2023</a:t>
            </a:r>
            <a:endParaRPr lang="ru-RU" sz="1400" b="1" dirty="0">
              <a:solidFill>
                <a:schemeClr val="bg1"/>
              </a:solidFill>
              <a:latin typeface="+mn-ea"/>
            </a:endParaRPr>
          </a:p>
        </p:txBody>
      </p:sp>
      <p:pic>
        <p:nvPicPr>
          <p:cNvPr id="8" name="Рисунок 10">
            <a:extLst>
              <a:ext uri="{FF2B5EF4-FFF2-40B4-BE49-F238E27FC236}">
                <a16:creationId xmlns:a16="http://schemas.microsoft.com/office/drawing/2014/main" id="{3FC84EA7-FE99-E2A2-EA68-F749B398DF0F}"/>
              </a:ext>
            </a:extLst>
          </p:cNvPr>
          <p:cNvPicPr>
            <a:picLocks noChangeAspect="1"/>
          </p:cNvPicPr>
          <p:nvPr/>
        </p:nvPicPr>
        <p:blipFill rotWithShape="1">
          <a:blip r:embed="rId4"/>
          <a:srcRect l="105" t="120" r="142"/>
          <a:stretch/>
        </p:blipFill>
        <p:spPr>
          <a:xfrm>
            <a:off x="9579924" y="801937"/>
            <a:ext cx="1801695" cy="2520000"/>
          </a:xfrm>
          <a:prstGeom prst="rect">
            <a:avLst/>
          </a:prstGeom>
          <a:ln>
            <a:solidFill>
              <a:srgbClr val="183254"/>
            </a:solidFill>
          </a:ln>
        </p:spPr>
      </p:pic>
      <p:pic>
        <p:nvPicPr>
          <p:cNvPr id="11" name="Picture 10">
            <a:extLst>
              <a:ext uri="{FF2B5EF4-FFF2-40B4-BE49-F238E27FC236}">
                <a16:creationId xmlns:a16="http://schemas.microsoft.com/office/drawing/2014/main" id="{2F7931BA-B3A3-03AC-F426-52A2BD6FC303}"/>
              </a:ext>
            </a:extLst>
          </p:cNvPr>
          <p:cNvPicPr>
            <a:picLocks noChangeAspect="1"/>
          </p:cNvPicPr>
          <p:nvPr/>
        </p:nvPicPr>
        <p:blipFill rotWithShape="1">
          <a:blip r:embed="rId5"/>
          <a:srcRect l="108" r="132" b="33"/>
          <a:stretch/>
        </p:blipFill>
        <p:spPr>
          <a:xfrm>
            <a:off x="6297575" y="1096961"/>
            <a:ext cx="3097054" cy="4367524"/>
          </a:xfrm>
          <a:prstGeom prst="rect">
            <a:avLst/>
          </a:prstGeom>
          <a:ln>
            <a:solidFill>
              <a:srgbClr val="183254"/>
            </a:solidFill>
          </a:ln>
        </p:spPr>
      </p:pic>
      <p:sp>
        <p:nvSpPr>
          <p:cNvPr id="15" name="TextBox 14">
            <a:extLst>
              <a:ext uri="{FF2B5EF4-FFF2-40B4-BE49-F238E27FC236}">
                <a16:creationId xmlns:a16="http://schemas.microsoft.com/office/drawing/2014/main" id="{9A45B67C-7AE6-53F9-2A4A-261539DD48E0}"/>
              </a:ext>
            </a:extLst>
          </p:cNvPr>
          <p:cNvSpPr txBox="1"/>
          <p:nvPr/>
        </p:nvSpPr>
        <p:spPr>
          <a:xfrm>
            <a:off x="774890" y="663389"/>
            <a:ext cx="10476924" cy="633157"/>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lgn="just"/>
            <a:endParaRPr lang="ru-RU" sz="1800" kern="100" dirty="0">
              <a:effectLst/>
              <a:latin typeface="+mn-ea"/>
            </a:endParaRPr>
          </a:p>
        </p:txBody>
      </p:sp>
      <p:sp>
        <p:nvSpPr>
          <p:cNvPr id="16" name="Прямоугольник 6">
            <a:extLst>
              <a:ext uri="{FF2B5EF4-FFF2-40B4-BE49-F238E27FC236}">
                <a16:creationId xmlns:a16="http://schemas.microsoft.com/office/drawing/2014/main" id="{D9A19D76-D2A9-1704-97F3-E34F1FF4C516}"/>
              </a:ext>
            </a:extLst>
          </p:cNvPr>
          <p:cNvSpPr/>
          <p:nvPr/>
        </p:nvSpPr>
        <p:spPr>
          <a:xfrm>
            <a:off x="726883" y="647827"/>
            <a:ext cx="2492990" cy="369332"/>
          </a:xfrm>
          <a:prstGeom prst="rect">
            <a:avLst/>
          </a:prstGeom>
        </p:spPr>
        <p:txBody>
          <a:bodyPr wrap="none">
            <a:spAutoFit/>
          </a:bodyPr>
          <a:lstStyle/>
          <a:p>
            <a:r>
              <a:rPr lang="en-US" altLang="ja-JP" b="1" dirty="0" err="1">
                <a:latin typeface="+mn-ea"/>
              </a:rPr>
              <a:t>主要セクションの説明</a:t>
            </a:r>
            <a:endParaRPr lang="ru-RU" altLang="ja-JP" b="1" dirty="0">
              <a:latin typeface="+mn-ea"/>
            </a:endParaRPr>
          </a:p>
        </p:txBody>
      </p:sp>
      <p:grpSp>
        <p:nvGrpSpPr>
          <p:cNvPr id="42" name="Group 41">
            <a:extLst>
              <a:ext uri="{FF2B5EF4-FFF2-40B4-BE49-F238E27FC236}">
                <a16:creationId xmlns:a16="http://schemas.microsoft.com/office/drawing/2014/main" id="{99E6A58F-7EAF-5645-37FD-386E79BD45EC}"/>
              </a:ext>
            </a:extLst>
          </p:cNvPr>
          <p:cNvGrpSpPr/>
          <p:nvPr/>
        </p:nvGrpSpPr>
        <p:grpSpPr>
          <a:xfrm>
            <a:off x="193865" y="995081"/>
            <a:ext cx="4767656" cy="431623"/>
            <a:chOff x="717740" y="985556"/>
            <a:chExt cx="4767656" cy="431623"/>
          </a:xfrm>
        </p:grpSpPr>
        <p:cxnSp>
          <p:nvCxnSpPr>
            <p:cNvPr id="17" name="Прямая соединительная линия 52">
              <a:extLst>
                <a:ext uri="{FF2B5EF4-FFF2-40B4-BE49-F238E27FC236}">
                  <a16:creationId xmlns:a16="http://schemas.microsoft.com/office/drawing/2014/main" id="{25702DF7-ADF5-9FE1-F4E6-BC91FAFB2A1A}"/>
                </a:ext>
              </a:extLst>
            </p:cNvPr>
            <p:cNvCxnSpPr>
              <a:cxnSpLocks/>
            </p:cNvCxnSpPr>
            <p:nvPr/>
          </p:nvCxnSpPr>
          <p:spPr>
            <a:xfrm>
              <a:off x="1055959" y="985556"/>
              <a:ext cx="0" cy="34426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73677CA-8411-514A-CF65-B424CE67551C}"/>
                </a:ext>
              </a:extLst>
            </p:cNvPr>
            <p:cNvSpPr txBox="1"/>
            <p:nvPr/>
          </p:nvSpPr>
          <p:spPr>
            <a:xfrm>
              <a:off x="1334255" y="985556"/>
              <a:ext cx="4151141"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spcAft>
                  <a:spcPts val="0"/>
                </a:spcAft>
              </a:pPr>
              <a:r>
                <a:rPr lang="en-US" altLang="ja-JP" b="1" dirty="0" err="1">
                  <a:latin typeface="+mn-ea"/>
                </a:rPr>
                <a:t>カザフスタンにおけるSDGSの実施</a:t>
              </a:r>
              <a:endParaRPr lang="ru-RU" altLang="ja-JP" b="1" kern="100" dirty="0">
                <a:effectLst/>
                <a:latin typeface="+mn-ea"/>
              </a:endParaRPr>
            </a:p>
          </p:txBody>
        </p:sp>
        <p:sp>
          <p:nvSpPr>
            <p:cNvPr id="31" name="TextBox 30">
              <a:extLst>
                <a:ext uri="{FF2B5EF4-FFF2-40B4-BE49-F238E27FC236}">
                  <a16:creationId xmlns:a16="http://schemas.microsoft.com/office/drawing/2014/main" id="{55C3FBCC-0577-D3FE-6540-2B7E17EF25EC}"/>
                </a:ext>
              </a:extLst>
            </p:cNvPr>
            <p:cNvSpPr txBox="1"/>
            <p:nvPr/>
          </p:nvSpPr>
          <p:spPr>
            <a:xfrm>
              <a:off x="717740" y="985556"/>
              <a:ext cx="685800"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lgn="l" fontAlgn="b"/>
              <a:r>
                <a:rPr lang="ru-RU" b="1" i="0" u="none" strike="noStrike" dirty="0">
                  <a:solidFill>
                    <a:schemeClr val="tx1">
                      <a:lumMod val="75000"/>
                      <a:lumOff val="25000"/>
                    </a:schemeClr>
                  </a:solidFill>
                  <a:effectLst/>
                  <a:latin typeface="+mn-ea"/>
                </a:rPr>
                <a:t>1.</a:t>
              </a:r>
            </a:p>
          </p:txBody>
        </p:sp>
      </p:grpSp>
      <p:grpSp>
        <p:nvGrpSpPr>
          <p:cNvPr id="43" name="Group 42">
            <a:extLst>
              <a:ext uri="{FF2B5EF4-FFF2-40B4-BE49-F238E27FC236}">
                <a16:creationId xmlns:a16="http://schemas.microsoft.com/office/drawing/2014/main" id="{D5CCB8C2-B5C2-F416-3DAE-33112B9F952E}"/>
              </a:ext>
            </a:extLst>
          </p:cNvPr>
          <p:cNvGrpSpPr/>
          <p:nvPr/>
        </p:nvGrpSpPr>
        <p:grpSpPr>
          <a:xfrm>
            <a:off x="193865" y="1556889"/>
            <a:ext cx="5230392" cy="431623"/>
            <a:chOff x="717740" y="1517341"/>
            <a:chExt cx="5230392" cy="431623"/>
          </a:xfrm>
        </p:grpSpPr>
        <p:cxnSp>
          <p:nvCxnSpPr>
            <p:cNvPr id="19" name="Прямая соединительная линия 54">
              <a:extLst>
                <a:ext uri="{FF2B5EF4-FFF2-40B4-BE49-F238E27FC236}">
                  <a16:creationId xmlns:a16="http://schemas.microsoft.com/office/drawing/2014/main" id="{6D270A92-0B6F-B8C3-5D9C-EFE2086204E4}"/>
                </a:ext>
              </a:extLst>
            </p:cNvPr>
            <p:cNvCxnSpPr>
              <a:cxnSpLocks/>
            </p:cNvCxnSpPr>
            <p:nvPr/>
          </p:nvCxnSpPr>
          <p:spPr>
            <a:xfrm>
              <a:off x="1055959" y="1517341"/>
              <a:ext cx="0" cy="34426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6D6B7B2-348C-E44A-4F64-AB197CEC241E}"/>
                </a:ext>
              </a:extLst>
            </p:cNvPr>
            <p:cNvSpPr txBox="1"/>
            <p:nvPr/>
          </p:nvSpPr>
          <p:spPr>
            <a:xfrm>
              <a:off x="1334255" y="1517341"/>
              <a:ext cx="4613877"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spcAft>
                  <a:spcPts val="0"/>
                </a:spcAft>
              </a:pPr>
              <a:r>
                <a:rPr lang="ja-JP" altLang="en-US" b="1" dirty="0">
                  <a:latin typeface="+mn-ea"/>
                </a:rPr>
                <a:t>アルマティ</a:t>
              </a:r>
              <a:r>
                <a:rPr lang="en-US" altLang="ja-JP" b="1" dirty="0" err="1">
                  <a:latin typeface="+mn-ea"/>
                </a:rPr>
                <a:t>におけるSDGS</a:t>
              </a:r>
              <a:r>
                <a:rPr lang="ja-JP" altLang="en-US" b="1" dirty="0">
                  <a:latin typeface="+mn-ea"/>
                </a:rPr>
                <a:t>のローカリゼーション</a:t>
              </a:r>
              <a:endParaRPr lang="ru-RU" altLang="ja-JP" b="1" kern="100" dirty="0">
                <a:effectLst/>
                <a:latin typeface="+mn-ea"/>
              </a:endParaRPr>
            </a:p>
          </p:txBody>
        </p:sp>
        <p:sp>
          <p:nvSpPr>
            <p:cNvPr id="32" name="TextBox 31">
              <a:extLst>
                <a:ext uri="{FF2B5EF4-FFF2-40B4-BE49-F238E27FC236}">
                  <a16:creationId xmlns:a16="http://schemas.microsoft.com/office/drawing/2014/main" id="{3EA49AC4-2539-DC59-AAD7-2810B6BA09AB}"/>
                </a:ext>
              </a:extLst>
            </p:cNvPr>
            <p:cNvSpPr txBox="1"/>
            <p:nvPr/>
          </p:nvSpPr>
          <p:spPr>
            <a:xfrm>
              <a:off x="717740" y="1517341"/>
              <a:ext cx="685800"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lgn="l" fontAlgn="b"/>
              <a:r>
                <a:rPr lang="ru-RU" b="1" dirty="0">
                  <a:solidFill>
                    <a:schemeClr val="tx1">
                      <a:lumMod val="75000"/>
                      <a:lumOff val="25000"/>
                    </a:schemeClr>
                  </a:solidFill>
                  <a:latin typeface="+mn-ea"/>
                </a:rPr>
                <a:t>2</a:t>
              </a:r>
              <a:r>
                <a:rPr lang="ru-RU" b="1" i="0" u="none" strike="noStrike" dirty="0">
                  <a:solidFill>
                    <a:schemeClr val="tx1">
                      <a:lumMod val="75000"/>
                      <a:lumOff val="25000"/>
                    </a:schemeClr>
                  </a:solidFill>
                  <a:effectLst/>
                  <a:latin typeface="+mn-ea"/>
                </a:rPr>
                <a:t>.</a:t>
              </a:r>
            </a:p>
          </p:txBody>
        </p:sp>
      </p:grpSp>
      <p:grpSp>
        <p:nvGrpSpPr>
          <p:cNvPr id="44" name="Group 43">
            <a:extLst>
              <a:ext uri="{FF2B5EF4-FFF2-40B4-BE49-F238E27FC236}">
                <a16:creationId xmlns:a16="http://schemas.microsoft.com/office/drawing/2014/main" id="{6E76DC1E-C67E-354F-ABDB-BD4A0199E107}"/>
              </a:ext>
            </a:extLst>
          </p:cNvPr>
          <p:cNvGrpSpPr/>
          <p:nvPr/>
        </p:nvGrpSpPr>
        <p:grpSpPr>
          <a:xfrm>
            <a:off x="193865" y="2118697"/>
            <a:ext cx="4767656" cy="431623"/>
            <a:chOff x="717740" y="2151318"/>
            <a:chExt cx="4767656" cy="431623"/>
          </a:xfrm>
        </p:grpSpPr>
        <p:cxnSp>
          <p:nvCxnSpPr>
            <p:cNvPr id="21" name="Прямая соединительная линия 56">
              <a:extLst>
                <a:ext uri="{FF2B5EF4-FFF2-40B4-BE49-F238E27FC236}">
                  <a16:creationId xmlns:a16="http://schemas.microsoft.com/office/drawing/2014/main" id="{011983EA-AD46-3C67-2F91-E5891C06CE20}"/>
                </a:ext>
              </a:extLst>
            </p:cNvPr>
            <p:cNvCxnSpPr>
              <a:cxnSpLocks/>
            </p:cNvCxnSpPr>
            <p:nvPr/>
          </p:nvCxnSpPr>
          <p:spPr>
            <a:xfrm>
              <a:off x="1055959" y="2151318"/>
              <a:ext cx="0" cy="34426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69AE88A-596D-37AC-00D5-E46AF18D246B}"/>
                </a:ext>
              </a:extLst>
            </p:cNvPr>
            <p:cNvSpPr txBox="1"/>
            <p:nvPr/>
          </p:nvSpPr>
          <p:spPr>
            <a:xfrm>
              <a:off x="1334255" y="2151318"/>
              <a:ext cx="4151141"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spcAft>
                  <a:spcPts val="0"/>
                </a:spcAft>
              </a:pPr>
              <a:r>
                <a:rPr lang="en-GB" altLang="ja-JP" b="1" dirty="0" err="1">
                  <a:latin typeface="+mn-ea"/>
                </a:rPr>
                <a:t>方法論とアプローチ</a:t>
              </a:r>
              <a:endParaRPr lang="ru-RU" altLang="ja-JP" b="1" kern="100" dirty="0">
                <a:effectLst/>
                <a:latin typeface="+mn-ea"/>
              </a:endParaRPr>
            </a:p>
          </p:txBody>
        </p:sp>
        <p:sp>
          <p:nvSpPr>
            <p:cNvPr id="33" name="TextBox 32">
              <a:extLst>
                <a:ext uri="{FF2B5EF4-FFF2-40B4-BE49-F238E27FC236}">
                  <a16:creationId xmlns:a16="http://schemas.microsoft.com/office/drawing/2014/main" id="{164560A1-1280-A90C-8261-F32000600198}"/>
                </a:ext>
              </a:extLst>
            </p:cNvPr>
            <p:cNvSpPr txBox="1"/>
            <p:nvPr/>
          </p:nvSpPr>
          <p:spPr>
            <a:xfrm>
              <a:off x="717740" y="2151318"/>
              <a:ext cx="685800"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lgn="l" fontAlgn="b"/>
              <a:r>
                <a:rPr lang="ru-RU" b="1" dirty="0">
                  <a:solidFill>
                    <a:schemeClr val="tx1">
                      <a:lumMod val="75000"/>
                      <a:lumOff val="25000"/>
                    </a:schemeClr>
                  </a:solidFill>
                  <a:latin typeface="+mn-ea"/>
                </a:rPr>
                <a:t>3</a:t>
              </a:r>
              <a:r>
                <a:rPr lang="ru-RU" b="1" i="0" u="none" strike="noStrike" dirty="0">
                  <a:solidFill>
                    <a:schemeClr val="tx1">
                      <a:lumMod val="75000"/>
                      <a:lumOff val="25000"/>
                    </a:schemeClr>
                  </a:solidFill>
                  <a:effectLst/>
                  <a:latin typeface="+mn-ea"/>
                </a:rPr>
                <a:t>.</a:t>
              </a:r>
            </a:p>
          </p:txBody>
        </p:sp>
      </p:grpSp>
      <p:grpSp>
        <p:nvGrpSpPr>
          <p:cNvPr id="45" name="Group 44">
            <a:extLst>
              <a:ext uri="{FF2B5EF4-FFF2-40B4-BE49-F238E27FC236}">
                <a16:creationId xmlns:a16="http://schemas.microsoft.com/office/drawing/2014/main" id="{18D1550B-9D8E-076C-0C8C-E5B675C9863E}"/>
              </a:ext>
            </a:extLst>
          </p:cNvPr>
          <p:cNvGrpSpPr/>
          <p:nvPr/>
        </p:nvGrpSpPr>
        <p:grpSpPr>
          <a:xfrm>
            <a:off x="193865" y="2680505"/>
            <a:ext cx="4767656" cy="431623"/>
            <a:chOff x="717740" y="2670995"/>
            <a:chExt cx="4767656" cy="431623"/>
          </a:xfrm>
        </p:grpSpPr>
        <p:cxnSp>
          <p:nvCxnSpPr>
            <p:cNvPr id="23" name="Прямая соединительная линия 58">
              <a:extLst>
                <a:ext uri="{FF2B5EF4-FFF2-40B4-BE49-F238E27FC236}">
                  <a16:creationId xmlns:a16="http://schemas.microsoft.com/office/drawing/2014/main" id="{2B51820C-3E5C-42DE-D50E-CDB454E03F24}"/>
                </a:ext>
              </a:extLst>
            </p:cNvPr>
            <p:cNvCxnSpPr>
              <a:cxnSpLocks/>
            </p:cNvCxnSpPr>
            <p:nvPr/>
          </p:nvCxnSpPr>
          <p:spPr>
            <a:xfrm>
              <a:off x="1055959" y="2670995"/>
              <a:ext cx="0" cy="34426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7D99BF-30F5-FB8C-0BBE-E2FA40A94323}"/>
                </a:ext>
              </a:extLst>
            </p:cNvPr>
            <p:cNvSpPr txBox="1"/>
            <p:nvPr/>
          </p:nvSpPr>
          <p:spPr>
            <a:xfrm>
              <a:off x="1334256" y="2670995"/>
              <a:ext cx="4151140"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spcAft>
                  <a:spcPts val="0"/>
                </a:spcAft>
              </a:pPr>
              <a:r>
                <a:rPr lang="ja-JP" altLang="en-US" b="1" dirty="0">
                  <a:latin typeface="+mn-ea"/>
                </a:rPr>
                <a:t>持続可能な</a:t>
              </a:r>
              <a:r>
                <a:rPr lang="en-GB" altLang="ja-JP" b="1" dirty="0" err="1">
                  <a:latin typeface="+mn-ea"/>
                </a:rPr>
                <a:t>マネジメント｜教育機関</a:t>
              </a:r>
              <a:endParaRPr lang="ru-RU" altLang="ja-JP" b="1" kern="100" dirty="0">
                <a:effectLst/>
                <a:latin typeface="+mn-ea"/>
              </a:endParaRPr>
            </a:p>
          </p:txBody>
        </p:sp>
        <p:sp>
          <p:nvSpPr>
            <p:cNvPr id="34" name="TextBox 33">
              <a:extLst>
                <a:ext uri="{FF2B5EF4-FFF2-40B4-BE49-F238E27FC236}">
                  <a16:creationId xmlns:a16="http://schemas.microsoft.com/office/drawing/2014/main" id="{476B4459-FC0A-E59A-A690-EC062E28756D}"/>
                </a:ext>
              </a:extLst>
            </p:cNvPr>
            <p:cNvSpPr txBox="1"/>
            <p:nvPr/>
          </p:nvSpPr>
          <p:spPr>
            <a:xfrm>
              <a:off x="717740" y="2670995"/>
              <a:ext cx="685800"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lgn="l" fontAlgn="b"/>
              <a:r>
                <a:rPr lang="ru-RU" b="1" dirty="0">
                  <a:solidFill>
                    <a:schemeClr val="tx1">
                      <a:lumMod val="75000"/>
                      <a:lumOff val="25000"/>
                    </a:schemeClr>
                  </a:solidFill>
                  <a:latin typeface="+mn-ea"/>
                </a:rPr>
                <a:t>4</a:t>
              </a:r>
              <a:r>
                <a:rPr lang="ru-RU" b="1" i="0" u="none" strike="noStrike" dirty="0">
                  <a:solidFill>
                    <a:schemeClr val="tx1">
                      <a:lumMod val="75000"/>
                      <a:lumOff val="25000"/>
                    </a:schemeClr>
                  </a:solidFill>
                  <a:effectLst/>
                  <a:latin typeface="+mn-ea"/>
                </a:rPr>
                <a:t>.</a:t>
              </a:r>
            </a:p>
          </p:txBody>
        </p:sp>
      </p:grpSp>
      <p:grpSp>
        <p:nvGrpSpPr>
          <p:cNvPr id="46" name="Group 45">
            <a:extLst>
              <a:ext uri="{FF2B5EF4-FFF2-40B4-BE49-F238E27FC236}">
                <a16:creationId xmlns:a16="http://schemas.microsoft.com/office/drawing/2014/main" id="{CF9B278E-B3ED-E8CB-3D99-79393B1B2079}"/>
              </a:ext>
            </a:extLst>
          </p:cNvPr>
          <p:cNvGrpSpPr/>
          <p:nvPr/>
        </p:nvGrpSpPr>
        <p:grpSpPr>
          <a:xfrm>
            <a:off x="193865" y="3215020"/>
            <a:ext cx="6002750" cy="431623"/>
            <a:chOff x="718968" y="3310116"/>
            <a:chExt cx="6002750" cy="431623"/>
          </a:xfrm>
        </p:grpSpPr>
        <p:cxnSp>
          <p:nvCxnSpPr>
            <p:cNvPr id="25" name="Прямая соединительная линия 60">
              <a:extLst>
                <a:ext uri="{FF2B5EF4-FFF2-40B4-BE49-F238E27FC236}">
                  <a16:creationId xmlns:a16="http://schemas.microsoft.com/office/drawing/2014/main" id="{06B8E1AD-42CC-E0A0-87A1-7A2B87EBAEFA}"/>
                </a:ext>
              </a:extLst>
            </p:cNvPr>
            <p:cNvCxnSpPr>
              <a:cxnSpLocks/>
            </p:cNvCxnSpPr>
            <p:nvPr/>
          </p:nvCxnSpPr>
          <p:spPr>
            <a:xfrm>
              <a:off x="1055958" y="3310116"/>
              <a:ext cx="0" cy="34426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CBFDF55-340F-4CEA-0352-306F1DD26EFF}"/>
                </a:ext>
              </a:extLst>
            </p:cNvPr>
            <p:cNvSpPr txBox="1"/>
            <p:nvPr/>
          </p:nvSpPr>
          <p:spPr>
            <a:xfrm>
              <a:off x="1334255" y="3310116"/>
              <a:ext cx="5387463"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spcAft>
                  <a:spcPts val="0"/>
                </a:spcAft>
              </a:pPr>
              <a:r>
                <a:rPr lang="en-GB" altLang="ja-JP" b="1" dirty="0" err="1">
                  <a:latin typeface="+mn-ea"/>
                </a:rPr>
                <a:t>持続可能な開発マネジメント</a:t>
              </a:r>
              <a:r>
                <a:rPr lang="en-US" altLang="ja-JP" b="1" dirty="0">
                  <a:effectLst/>
                  <a:latin typeface="+mn-ea"/>
                </a:rPr>
                <a:t>｜</a:t>
              </a:r>
              <a:r>
                <a:rPr lang="en-US" altLang="ja-JP" b="1" dirty="0" err="1">
                  <a:effectLst/>
                  <a:latin typeface="+mn-ea"/>
                </a:rPr>
                <a:t>メカニズム</a:t>
              </a:r>
              <a:endParaRPr lang="ru-RU" altLang="ja-JP" b="1" kern="100" dirty="0">
                <a:effectLst/>
                <a:latin typeface="+mn-ea"/>
              </a:endParaRPr>
            </a:p>
          </p:txBody>
        </p:sp>
        <p:sp>
          <p:nvSpPr>
            <p:cNvPr id="35" name="TextBox 34">
              <a:extLst>
                <a:ext uri="{FF2B5EF4-FFF2-40B4-BE49-F238E27FC236}">
                  <a16:creationId xmlns:a16="http://schemas.microsoft.com/office/drawing/2014/main" id="{82AC6126-2E45-B5CA-86A1-2AB8FB3548F4}"/>
                </a:ext>
              </a:extLst>
            </p:cNvPr>
            <p:cNvSpPr txBox="1"/>
            <p:nvPr/>
          </p:nvSpPr>
          <p:spPr>
            <a:xfrm>
              <a:off x="718968" y="3310116"/>
              <a:ext cx="685800"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lgn="l" fontAlgn="b"/>
              <a:r>
                <a:rPr lang="ru-RU" b="1" dirty="0">
                  <a:solidFill>
                    <a:schemeClr val="tx1">
                      <a:lumMod val="75000"/>
                      <a:lumOff val="25000"/>
                    </a:schemeClr>
                  </a:solidFill>
                  <a:latin typeface="+mn-ea"/>
                </a:rPr>
                <a:t>5</a:t>
              </a:r>
              <a:r>
                <a:rPr lang="ru-RU" b="1" i="0" u="none" strike="noStrike" dirty="0">
                  <a:solidFill>
                    <a:schemeClr val="tx1">
                      <a:lumMod val="75000"/>
                      <a:lumOff val="25000"/>
                    </a:schemeClr>
                  </a:solidFill>
                  <a:effectLst/>
                  <a:latin typeface="+mn-ea"/>
                </a:rPr>
                <a:t>.</a:t>
              </a:r>
            </a:p>
          </p:txBody>
        </p:sp>
      </p:grpSp>
      <p:grpSp>
        <p:nvGrpSpPr>
          <p:cNvPr id="47" name="Group 46">
            <a:extLst>
              <a:ext uri="{FF2B5EF4-FFF2-40B4-BE49-F238E27FC236}">
                <a16:creationId xmlns:a16="http://schemas.microsoft.com/office/drawing/2014/main" id="{A41980D2-FB18-6162-A00F-53EB0DE712A8}"/>
              </a:ext>
            </a:extLst>
          </p:cNvPr>
          <p:cNvGrpSpPr/>
          <p:nvPr/>
        </p:nvGrpSpPr>
        <p:grpSpPr>
          <a:xfrm>
            <a:off x="193865" y="3776828"/>
            <a:ext cx="5253533" cy="551099"/>
            <a:chOff x="688513" y="3841901"/>
            <a:chExt cx="6033216" cy="551099"/>
          </a:xfrm>
        </p:grpSpPr>
        <p:cxnSp>
          <p:nvCxnSpPr>
            <p:cNvPr id="27" name="Прямая соединительная линия 62">
              <a:extLst>
                <a:ext uri="{FF2B5EF4-FFF2-40B4-BE49-F238E27FC236}">
                  <a16:creationId xmlns:a16="http://schemas.microsoft.com/office/drawing/2014/main" id="{B92C3305-9EDD-16AC-1318-8A490A9C73EC}"/>
                </a:ext>
              </a:extLst>
            </p:cNvPr>
            <p:cNvCxnSpPr>
              <a:cxnSpLocks/>
            </p:cNvCxnSpPr>
            <p:nvPr/>
          </p:nvCxnSpPr>
          <p:spPr>
            <a:xfrm>
              <a:off x="1055958" y="3841901"/>
              <a:ext cx="0" cy="5510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5B112E9-7762-8CFE-BC67-881573839E11}"/>
                </a:ext>
              </a:extLst>
            </p:cNvPr>
            <p:cNvSpPr txBox="1"/>
            <p:nvPr/>
          </p:nvSpPr>
          <p:spPr>
            <a:xfrm>
              <a:off x="1334255" y="3841901"/>
              <a:ext cx="5387474"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spcAft>
                  <a:spcPts val="0"/>
                </a:spcAft>
              </a:pPr>
              <a:r>
                <a:rPr lang="ja-JP" altLang="en-US" b="1" dirty="0">
                  <a:latin typeface="+mn-ea"/>
                </a:rPr>
                <a:t>アルマティ</a:t>
              </a:r>
              <a:r>
                <a:rPr lang="en-US" altLang="ja-JP" b="1" dirty="0" err="1">
                  <a:latin typeface="+mn-ea"/>
                </a:rPr>
                <a:t>市の開発に関する戦略文書</a:t>
              </a:r>
              <a:endParaRPr lang="ru-RU" altLang="ja-JP" b="1" kern="100" dirty="0">
                <a:effectLst/>
                <a:latin typeface="+mn-ea"/>
              </a:endParaRPr>
            </a:p>
          </p:txBody>
        </p:sp>
        <p:sp>
          <p:nvSpPr>
            <p:cNvPr id="36" name="TextBox 35">
              <a:extLst>
                <a:ext uri="{FF2B5EF4-FFF2-40B4-BE49-F238E27FC236}">
                  <a16:creationId xmlns:a16="http://schemas.microsoft.com/office/drawing/2014/main" id="{E2086BC7-DCCB-86A1-7E30-DF22A809B4E1}"/>
                </a:ext>
              </a:extLst>
            </p:cNvPr>
            <p:cNvSpPr txBox="1"/>
            <p:nvPr/>
          </p:nvSpPr>
          <p:spPr>
            <a:xfrm>
              <a:off x="688513" y="3841901"/>
              <a:ext cx="685801"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lgn="l" fontAlgn="b"/>
              <a:r>
                <a:rPr lang="ru-RU" b="1" dirty="0">
                  <a:solidFill>
                    <a:schemeClr val="tx1">
                      <a:lumMod val="75000"/>
                      <a:lumOff val="25000"/>
                    </a:schemeClr>
                  </a:solidFill>
                  <a:latin typeface="+mn-ea"/>
                </a:rPr>
                <a:t>6</a:t>
              </a:r>
              <a:r>
                <a:rPr lang="ru-RU" b="1" i="0" u="none" strike="noStrike" dirty="0">
                  <a:solidFill>
                    <a:schemeClr val="tx1">
                      <a:lumMod val="75000"/>
                      <a:lumOff val="25000"/>
                    </a:schemeClr>
                  </a:solidFill>
                  <a:effectLst/>
                  <a:latin typeface="+mn-ea"/>
                </a:rPr>
                <a:t>.</a:t>
              </a:r>
            </a:p>
          </p:txBody>
        </p:sp>
      </p:grpSp>
      <p:grpSp>
        <p:nvGrpSpPr>
          <p:cNvPr id="48" name="Group 47">
            <a:extLst>
              <a:ext uri="{FF2B5EF4-FFF2-40B4-BE49-F238E27FC236}">
                <a16:creationId xmlns:a16="http://schemas.microsoft.com/office/drawing/2014/main" id="{FAECCF07-88D8-E873-5A19-322AD5B29821}"/>
              </a:ext>
            </a:extLst>
          </p:cNvPr>
          <p:cNvGrpSpPr/>
          <p:nvPr/>
        </p:nvGrpSpPr>
        <p:grpSpPr>
          <a:xfrm>
            <a:off x="193865" y="4444462"/>
            <a:ext cx="5990706" cy="431623"/>
            <a:chOff x="731017" y="4475878"/>
            <a:chExt cx="5990706" cy="431623"/>
          </a:xfrm>
        </p:grpSpPr>
        <p:cxnSp>
          <p:nvCxnSpPr>
            <p:cNvPr id="29" name="Прямая соединительная линия 64">
              <a:extLst>
                <a:ext uri="{FF2B5EF4-FFF2-40B4-BE49-F238E27FC236}">
                  <a16:creationId xmlns:a16="http://schemas.microsoft.com/office/drawing/2014/main" id="{9D33F793-E710-84BC-7554-42B35EFE9BE8}"/>
                </a:ext>
              </a:extLst>
            </p:cNvPr>
            <p:cNvCxnSpPr>
              <a:cxnSpLocks/>
            </p:cNvCxnSpPr>
            <p:nvPr/>
          </p:nvCxnSpPr>
          <p:spPr>
            <a:xfrm>
              <a:off x="1055958" y="4475878"/>
              <a:ext cx="0" cy="34426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66AEF41-4B18-BA1D-3E77-0D351E177808}"/>
                </a:ext>
              </a:extLst>
            </p:cNvPr>
            <p:cNvSpPr txBox="1"/>
            <p:nvPr/>
          </p:nvSpPr>
          <p:spPr>
            <a:xfrm>
              <a:off x="1334255" y="4475878"/>
              <a:ext cx="5387468"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spcAft>
                  <a:spcPts val="0"/>
                </a:spcAft>
              </a:pPr>
              <a:r>
                <a:rPr lang="en-GB" altLang="ja-JP" b="1" dirty="0" err="1">
                  <a:latin typeface="+mn-ea"/>
                </a:rPr>
                <a:t>SDGSの実施</a:t>
              </a:r>
              <a:endParaRPr lang="ru-RU" altLang="ja-JP" b="1" kern="100" dirty="0">
                <a:effectLst/>
                <a:latin typeface="+mn-ea"/>
              </a:endParaRPr>
            </a:p>
          </p:txBody>
        </p:sp>
        <p:sp>
          <p:nvSpPr>
            <p:cNvPr id="37" name="TextBox 36">
              <a:extLst>
                <a:ext uri="{FF2B5EF4-FFF2-40B4-BE49-F238E27FC236}">
                  <a16:creationId xmlns:a16="http://schemas.microsoft.com/office/drawing/2014/main" id="{8E4A8829-DF02-81AC-89BF-076C3AD3B1FF}"/>
                </a:ext>
              </a:extLst>
            </p:cNvPr>
            <p:cNvSpPr txBox="1"/>
            <p:nvPr/>
          </p:nvSpPr>
          <p:spPr>
            <a:xfrm>
              <a:off x="731017" y="4475878"/>
              <a:ext cx="685800" cy="431623"/>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lgn="l" fontAlgn="b"/>
              <a:r>
                <a:rPr lang="ru-RU" b="1" dirty="0">
                  <a:solidFill>
                    <a:schemeClr val="tx1">
                      <a:lumMod val="75000"/>
                      <a:lumOff val="25000"/>
                    </a:schemeClr>
                  </a:solidFill>
                  <a:latin typeface="+mn-ea"/>
                </a:rPr>
                <a:t>7</a:t>
              </a:r>
              <a:r>
                <a:rPr lang="ru-RU" b="1" i="0" u="none" strike="noStrike" dirty="0">
                  <a:solidFill>
                    <a:schemeClr val="tx1">
                      <a:lumMod val="75000"/>
                      <a:lumOff val="25000"/>
                    </a:schemeClr>
                  </a:solidFill>
                  <a:effectLst/>
                  <a:latin typeface="+mn-ea"/>
                </a:rPr>
                <a:t>.</a:t>
              </a:r>
            </a:p>
          </p:txBody>
        </p:sp>
      </p:grpSp>
      <p:sp>
        <p:nvSpPr>
          <p:cNvPr id="38" name="Прямоугольник 3">
            <a:extLst>
              <a:ext uri="{FF2B5EF4-FFF2-40B4-BE49-F238E27FC236}">
                <a16:creationId xmlns:a16="http://schemas.microsoft.com/office/drawing/2014/main" id="{23BE34D7-9268-4176-166D-99FAEB0C1339}"/>
              </a:ext>
            </a:extLst>
          </p:cNvPr>
          <p:cNvSpPr/>
          <p:nvPr/>
        </p:nvSpPr>
        <p:spPr>
          <a:xfrm>
            <a:off x="682513" y="5716888"/>
            <a:ext cx="10826975" cy="895668"/>
          </a:xfrm>
          <a:prstGeom prst="rect">
            <a:avLst/>
          </a:prstGeom>
          <a:noFill/>
          <a:ln w="19050">
            <a:solidFill>
              <a:srgbClr val="183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n-ea"/>
            </a:endParaRPr>
          </a:p>
        </p:txBody>
      </p:sp>
      <p:sp>
        <p:nvSpPr>
          <p:cNvPr id="41" name="Прямоугольник 1">
            <a:extLst>
              <a:ext uri="{FF2B5EF4-FFF2-40B4-BE49-F238E27FC236}">
                <a16:creationId xmlns:a16="http://schemas.microsoft.com/office/drawing/2014/main" id="{53A02FC3-D34F-D757-33A0-9B2492DAC5E3}"/>
              </a:ext>
            </a:extLst>
          </p:cNvPr>
          <p:cNvSpPr/>
          <p:nvPr/>
        </p:nvSpPr>
        <p:spPr>
          <a:xfrm>
            <a:off x="997236" y="5749223"/>
            <a:ext cx="10197528" cy="830997"/>
          </a:xfrm>
          <a:prstGeom prst="rect">
            <a:avLst/>
          </a:prstGeom>
        </p:spPr>
        <p:txBody>
          <a:bodyPr wrap="square">
            <a:spAutoFit/>
          </a:bodyPr>
          <a:lstStyle/>
          <a:p>
            <a:pPr marL="0" algn="ctr" rtl="0" eaLnBrk="1" latinLnBrk="0" hangingPunct="1">
              <a:spcBef>
                <a:spcPts val="0"/>
              </a:spcBef>
              <a:spcAft>
                <a:spcPts val="0"/>
              </a:spcAft>
            </a:pPr>
            <a:r>
              <a:rPr lang="en-US" altLang="ja-JP" sz="2400" b="1" kern="100" dirty="0" err="1">
                <a:solidFill>
                  <a:srgbClr val="000000"/>
                </a:solidFill>
                <a:effectLst/>
                <a:latin typeface="+mn-ea"/>
              </a:rPr>
              <a:t>VLRは、SDGs戦略の実施を保証する</a:t>
            </a:r>
            <a:endParaRPr lang="en-US" altLang="ja-JP" sz="2400" b="1" kern="100" dirty="0">
              <a:solidFill>
                <a:srgbClr val="000000"/>
              </a:solidFill>
              <a:effectLst/>
              <a:latin typeface="+mn-ea"/>
            </a:endParaRPr>
          </a:p>
          <a:p>
            <a:pPr marL="0" algn="ctr" rtl="0" eaLnBrk="1" latinLnBrk="0" hangingPunct="1">
              <a:spcBef>
                <a:spcPts val="0"/>
              </a:spcBef>
              <a:spcAft>
                <a:spcPts val="0"/>
              </a:spcAft>
            </a:pPr>
            <a:r>
              <a:rPr lang="en-US" altLang="ja-JP" sz="2400" b="1" kern="100" dirty="0" err="1">
                <a:solidFill>
                  <a:srgbClr val="000000"/>
                </a:solidFill>
                <a:effectLst/>
                <a:latin typeface="+mn-ea"/>
              </a:rPr>
              <a:t>制度的環境、組織、メカニズムを提示する</a:t>
            </a:r>
            <a:r>
              <a:rPr lang="en-US" altLang="ja-JP" sz="2400" kern="100" dirty="0">
                <a:solidFill>
                  <a:srgbClr val="000000"/>
                </a:solidFill>
                <a:effectLst/>
                <a:latin typeface="+mn-ea"/>
              </a:rPr>
              <a:t>。</a:t>
            </a:r>
            <a:endParaRPr lang="ru-RU" altLang="ja-JP" sz="2400" dirty="0">
              <a:effectLst/>
              <a:latin typeface="+mn-ea"/>
            </a:endParaRPr>
          </a:p>
        </p:txBody>
      </p:sp>
      <p:cxnSp>
        <p:nvCxnSpPr>
          <p:cNvPr id="4" name="Прямая соединительная линия 91">
            <a:extLst>
              <a:ext uri="{FF2B5EF4-FFF2-40B4-BE49-F238E27FC236}">
                <a16:creationId xmlns:a16="http://schemas.microsoft.com/office/drawing/2014/main" id="{24F03C7F-DC9B-33F1-0752-DA4DA84C27F7}"/>
              </a:ext>
            </a:extLst>
          </p:cNvPr>
          <p:cNvCxnSpPr>
            <a:cxnSpLocks/>
            <a:stCxn id="24" idx="3"/>
          </p:cNvCxnSpPr>
          <p:nvPr/>
        </p:nvCxnSpPr>
        <p:spPr>
          <a:xfrm flipV="1">
            <a:off x="4961521" y="1131917"/>
            <a:ext cx="932906" cy="1764400"/>
          </a:xfrm>
          <a:prstGeom prst="line">
            <a:avLst/>
          </a:prstGeom>
          <a:ln w="19050" cap="flat" cmpd="sng" algn="ctr">
            <a:solidFill>
              <a:schemeClr val="accent1">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Прямоугольник 4">
            <a:extLst>
              <a:ext uri="{FF2B5EF4-FFF2-40B4-BE49-F238E27FC236}">
                <a16:creationId xmlns:a16="http://schemas.microsoft.com/office/drawing/2014/main" id="{8B1FD5E9-F1DC-4B48-8197-EF194997F8AA}"/>
              </a:ext>
            </a:extLst>
          </p:cNvPr>
          <p:cNvSpPr/>
          <p:nvPr/>
        </p:nvSpPr>
        <p:spPr>
          <a:xfrm>
            <a:off x="6271107" y="753325"/>
            <a:ext cx="3123522" cy="400110"/>
          </a:xfrm>
          <a:prstGeom prst="rect">
            <a:avLst/>
          </a:prstGeom>
          <a:solidFill>
            <a:srgbClr val="183254"/>
          </a:solidFill>
          <a:ln>
            <a:solidFill>
              <a:srgbClr val="183254"/>
            </a:solidFill>
          </a:ln>
        </p:spPr>
        <p:txBody>
          <a:bodyPr wrap="square">
            <a:spAutoFit/>
          </a:bodyPr>
          <a:lstStyle/>
          <a:p>
            <a:pPr algn="ctr"/>
            <a:r>
              <a:rPr lang="en-US" sz="1000" b="1" dirty="0">
                <a:solidFill>
                  <a:schemeClr val="bg1"/>
                </a:solidFill>
                <a:latin typeface="+mn-ea"/>
              </a:rPr>
              <a:t>p. 37 Digitalization of city management processesy </a:t>
            </a:r>
            <a:endParaRPr lang="ru-RU" sz="1000" b="1" dirty="0">
              <a:solidFill>
                <a:schemeClr val="bg1"/>
              </a:solidFill>
              <a:latin typeface="+mn-ea"/>
            </a:endParaRPr>
          </a:p>
        </p:txBody>
      </p:sp>
    </p:spTree>
    <p:extLst>
      <p:ext uri="{BB962C8B-B14F-4D97-AF65-F5344CB8AC3E}">
        <p14:creationId xmlns:p14="http://schemas.microsoft.com/office/powerpoint/2010/main" val="367871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bject 2"/>
          <p:cNvSpPr/>
          <p:nvPr/>
        </p:nvSpPr>
        <p:spPr>
          <a:xfrm>
            <a:off x="0" y="1674"/>
            <a:ext cx="12192000" cy="6854653"/>
          </a:xfrm>
          <a:custGeom>
            <a:avLst/>
            <a:gdLst/>
            <a:ahLst/>
            <a:cxnLst/>
            <a:rect l="l" t="t" r="r" b="b"/>
            <a:pathLst>
              <a:path w="17348200" h="9753600">
                <a:moveTo>
                  <a:pt x="17348200" y="0"/>
                </a:moveTo>
                <a:lnTo>
                  <a:pt x="0" y="0"/>
                </a:lnTo>
                <a:lnTo>
                  <a:pt x="0" y="9753600"/>
                </a:lnTo>
                <a:lnTo>
                  <a:pt x="17348200" y="9753600"/>
                </a:lnTo>
                <a:lnTo>
                  <a:pt x="17348200" y="0"/>
                </a:lnTo>
                <a:close/>
              </a:path>
            </a:pathLst>
          </a:custGeom>
          <a:solidFill>
            <a:srgbClr val="465B76"/>
          </a:solidFill>
        </p:spPr>
        <p:txBody>
          <a:bodyPr wrap="square" lIns="0" tIns="0" rIns="0" bIns="0" rtlCol="0"/>
          <a:lstStyle/>
          <a:p>
            <a:endParaRPr sz="1265">
              <a:latin typeface="+mn-ea"/>
            </a:endParaRPr>
          </a:p>
        </p:txBody>
      </p:sp>
      <p:grpSp>
        <p:nvGrpSpPr>
          <p:cNvPr id="3" name="object 3"/>
          <p:cNvGrpSpPr/>
          <p:nvPr/>
        </p:nvGrpSpPr>
        <p:grpSpPr>
          <a:xfrm>
            <a:off x="45999" y="1674"/>
            <a:ext cx="9380521" cy="6854653"/>
            <a:chOff x="0" y="0"/>
            <a:chExt cx="13347700" cy="9753600"/>
          </a:xfrm>
        </p:grpSpPr>
        <p:sp>
          <p:nvSpPr>
            <p:cNvPr id="4" name="object 4"/>
            <p:cNvSpPr/>
            <p:nvPr/>
          </p:nvSpPr>
          <p:spPr>
            <a:xfrm>
              <a:off x="127000" y="0"/>
              <a:ext cx="13220700" cy="9753600"/>
            </a:xfrm>
            <a:custGeom>
              <a:avLst/>
              <a:gdLst/>
              <a:ahLst/>
              <a:cxnLst/>
              <a:rect l="l" t="t" r="r" b="b"/>
              <a:pathLst>
                <a:path w="13220700" h="9753600">
                  <a:moveTo>
                    <a:pt x="10642247" y="0"/>
                  </a:moveTo>
                  <a:lnTo>
                    <a:pt x="2578452" y="0"/>
                  </a:lnTo>
                  <a:lnTo>
                    <a:pt x="2544208" y="38100"/>
                  </a:lnTo>
                  <a:lnTo>
                    <a:pt x="2504281" y="63500"/>
                  </a:lnTo>
                  <a:lnTo>
                    <a:pt x="2464603" y="101600"/>
                  </a:lnTo>
                  <a:lnTo>
                    <a:pt x="2425174" y="127000"/>
                  </a:lnTo>
                  <a:lnTo>
                    <a:pt x="2385997" y="165100"/>
                  </a:lnTo>
                  <a:lnTo>
                    <a:pt x="2347074" y="190500"/>
                  </a:lnTo>
                  <a:lnTo>
                    <a:pt x="2308406" y="228600"/>
                  </a:lnTo>
                  <a:lnTo>
                    <a:pt x="2269994" y="254000"/>
                  </a:lnTo>
                  <a:lnTo>
                    <a:pt x="2193948" y="330200"/>
                  </a:lnTo>
                  <a:lnTo>
                    <a:pt x="2156317" y="355600"/>
                  </a:lnTo>
                  <a:lnTo>
                    <a:pt x="2118950" y="393700"/>
                  </a:lnTo>
                  <a:lnTo>
                    <a:pt x="2045013" y="469900"/>
                  </a:lnTo>
                  <a:lnTo>
                    <a:pt x="2008447" y="495300"/>
                  </a:lnTo>
                  <a:lnTo>
                    <a:pt x="1972151" y="533400"/>
                  </a:lnTo>
                  <a:lnTo>
                    <a:pt x="1900377" y="609600"/>
                  </a:lnTo>
                  <a:lnTo>
                    <a:pt x="1829706" y="685800"/>
                  </a:lnTo>
                  <a:lnTo>
                    <a:pt x="1794787" y="711200"/>
                  </a:lnTo>
                  <a:lnTo>
                    <a:pt x="1725794" y="787400"/>
                  </a:lnTo>
                  <a:lnTo>
                    <a:pt x="1657937" y="863600"/>
                  </a:lnTo>
                  <a:lnTo>
                    <a:pt x="1591230" y="939800"/>
                  </a:lnTo>
                  <a:lnTo>
                    <a:pt x="1558311" y="977900"/>
                  </a:lnTo>
                  <a:lnTo>
                    <a:pt x="1525686" y="1016000"/>
                  </a:lnTo>
                  <a:lnTo>
                    <a:pt x="1493354" y="1054100"/>
                  </a:lnTo>
                  <a:lnTo>
                    <a:pt x="1461318" y="1104900"/>
                  </a:lnTo>
                  <a:lnTo>
                    <a:pt x="1429580" y="1143000"/>
                  </a:lnTo>
                  <a:lnTo>
                    <a:pt x="1398142" y="1181100"/>
                  </a:lnTo>
                  <a:lnTo>
                    <a:pt x="1367004" y="1219200"/>
                  </a:lnTo>
                  <a:lnTo>
                    <a:pt x="1336169" y="1257300"/>
                  </a:lnTo>
                  <a:lnTo>
                    <a:pt x="1305639" y="1295400"/>
                  </a:lnTo>
                  <a:lnTo>
                    <a:pt x="1275414" y="1346200"/>
                  </a:lnTo>
                  <a:lnTo>
                    <a:pt x="1245498" y="1384300"/>
                  </a:lnTo>
                  <a:lnTo>
                    <a:pt x="1215891" y="1422400"/>
                  </a:lnTo>
                  <a:lnTo>
                    <a:pt x="1186595" y="1460500"/>
                  </a:lnTo>
                  <a:lnTo>
                    <a:pt x="1157612" y="1511300"/>
                  </a:lnTo>
                  <a:lnTo>
                    <a:pt x="1128944" y="1549400"/>
                  </a:lnTo>
                  <a:lnTo>
                    <a:pt x="1100592" y="1587500"/>
                  </a:lnTo>
                  <a:lnTo>
                    <a:pt x="1072559" y="1638300"/>
                  </a:lnTo>
                  <a:lnTo>
                    <a:pt x="1044845" y="1676400"/>
                  </a:lnTo>
                  <a:lnTo>
                    <a:pt x="1017452" y="1714500"/>
                  </a:lnTo>
                  <a:lnTo>
                    <a:pt x="990382" y="1765300"/>
                  </a:lnTo>
                  <a:lnTo>
                    <a:pt x="963638" y="1803400"/>
                  </a:lnTo>
                  <a:lnTo>
                    <a:pt x="937220" y="1854200"/>
                  </a:lnTo>
                  <a:lnTo>
                    <a:pt x="911130" y="1892300"/>
                  </a:lnTo>
                  <a:lnTo>
                    <a:pt x="885370" y="1943100"/>
                  </a:lnTo>
                  <a:lnTo>
                    <a:pt x="859942" y="1981200"/>
                  </a:lnTo>
                  <a:lnTo>
                    <a:pt x="834847" y="2032000"/>
                  </a:lnTo>
                  <a:lnTo>
                    <a:pt x="810087" y="2070100"/>
                  </a:lnTo>
                  <a:lnTo>
                    <a:pt x="785664" y="2120900"/>
                  </a:lnTo>
                  <a:lnTo>
                    <a:pt x="761580" y="2159000"/>
                  </a:lnTo>
                  <a:lnTo>
                    <a:pt x="737835" y="2209800"/>
                  </a:lnTo>
                  <a:lnTo>
                    <a:pt x="714433" y="2247900"/>
                  </a:lnTo>
                  <a:lnTo>
                    <a:pt x="691374" y="2298700"/>
                  </a:lnTo>
                  <a:lnTo>
                    <a:pt x="668660" y="2349500"/>
                  </a:lnTo>
                  <a:lnTo>
                    <a:pt x="646293" y="2387600"/>
                  </a:lnTo>
                  <a:lnTo>
                    <a:pt x="624275" y="2438400"/>
                  </a:lnTo>
                  <a:lnTo>
                    <a:pt x="602607" y="2489200"/>
                  </a:lnTo>
                  <a:lnTo>
                    <a:pt x="581292" y="2527300"/>
                  </a:lnTo>
                  <a:lnTo>
                    <a:pt x="560330" y="2578100"/>
                  </a:lnTo>
                  <a:lnTo>
                    <a:pt x="539723" y="2628900"/>
                  </a:lnTo>
                  <a:lnTo>
                    <a:pt x="519474" y="2667000"/>
                  </a:lnTo>
                  <a:lnTo>
                    <a:pt x="499584" y="2717800"/>
                  </a:lnTo>
                  <a:lnTo>
                    <a:pt x="480054" y="2768600"/>
                  </a:lnTo>
                  <a:lnTo>
                    <a:pt x="460886" y="2819400"/>
                  </a:lnTo>
                  <a:lnTo>
                    <a:pt x="442083" y="2857500"/>
                  </a:lnTo>
                  <a:lnTo>
                    <a:pt x="423645" y="2908300"/>
                  </a:lnTo>
                  <a:lnTo>
                    <a:pt x="405574" y="2959100"/>
                  </a:lnTo>
                  <a:lnTo>
                    <a:pt x="387873" y="3009900"/>
                  </a:lnTo>
                  <a:lnTo>
                    <a:pt x="370542" y="3060700"/>
                  </a:lnTo>
                  <a:lnTo>
                    <a:pt x="353584" y="3111500"/>
                  </a:lnTo>
                  <a:lnTo>
                    <a:pt x="337000" y="3149600"/>
                  </a:lnTo>
                  <a:lnTo>
                    <a:pt x="320792" y="3200400"/>
                  </a:lnTo>
                  <a:lnTo>
                    <a:pt x="304961" y="3251200"/>
                  </a:lnTo>
                  <a:lnTo>
                    <a:pt x="289510" y="3302000"/>
                  </a:lnTo>
                  <a:lnTo>
                    <a:pt x="274440" y="3352800"/>
                  </a:lnTo>
                  <a:lnTo>
                    <a:pt x="259752" y="3403600"/>
                  </a:lnTo>
                  <a:lnTo>
                    <a:pt x="245449" y="3454400"/>
                  </a:lnTo>
                  <a:lnTo>
                    <a:pt x="231532" y="3505200"/>
                  </a:lnTo>
                  <a:lnTo>
                    <a:pt x="218002" y="3556000"/>
                  </a:lnTo>
                  <a:lnTo>
                    <a:pt x="204863" y="3606800"/>
                  </a:lnTo>
                  <a:lnTo>
                    <a:pt x="192114" y="3657600"/>
                  </a:lnTo>
                  <a:lnTo>
                    <a:pt x="179758" y="3708400"/>
                  </a:lnTo>
                  <a:lnTo>
                    <a:pt x="167797" y="3759200"/>
                  </a:lnTo>
                  <a:lnTo>
                    <a:pt x="156232" y="3810000"/>
                  </a:lnTo>
                  <a:lnTo>
                    <a:pt x="145066" y="3860800"/>
                  </a:lnTo>
                  <a:lnTo>
                    <a:pt x="134298" y="3911600"/>
                  </a:lnTo>
                  <a:lnTo>
                    <a:pt x="123933" y="3962400"/>
                  </a:lnTo>
                  <a:lnTo>
                    <a:pt x="113970" y="4013200"/>
                  </a:lnTo>
                  <a:lnTo>
                    <a:pt x="104412" y="4064000"/>
                  </a:lnTo>
                  <a:lnTo>
                    <a:pt x="95261" y="4114800"/>
                  </a:lnTo>
                  <a:lnTo>
                    <a:pt x="86518" y="4178300"/>
                  </a:lnTo>
                  <a:lnTo>
                    <a:pt x="78185" y="4229100"/>
                  </a:lnTo>
                  <a:lnTo>
                    <a:pt x="70263" y="4279900"/>
                  </a:lnTo>
                  <a:lnTo>
                    <a:pt x="62755" y="4330700"/>
                  </a:lnTo>
                  <a:lnTo>
                    <a:pt x="55662" y="4381500"/>
                  </a:lnTo>
                  <a:lnTo>
                    <a:pt x="48985" y="4432300"/>
                  </a:lnTo>
                  <a:lnTo>
                    <a:pt x="42727" y="4483100"/>
                  </a:lnTo>
                  <a:lnTo>
                    <a:pt x="36889" y="4546600"/>
                  </a:lnTo>
                  <a:lnTo>
                    <a:pt x="31473" y="4597400"/>
                  </a:lnTo>
                  <a:lnTo>
                    <a:pt x="26480" y="4648200"/>
                  </a:lnTo>
                  <a:lnTo>
                    <a:pt x="21913" y="4699000"/>
                  </a:lnTo>
                  <a:lnTo>
                    <a:pt x="17772" y="4762500"/>
                  </a:lnTo>
                  <a:lnTo>
                    <a:pt x="14060" y="4813300"/>
                  </a:lnTo>
                  <a:lnTo>
                    <a:pt x="10779" y="4864100"/>
                  </a:lnTo>
                  <a:lnTo>
                    <a:pt x="7929" y="4914900"/>
                  </a:lnTo>
                  <a:lnTo>
                    <a:pt x="5513" y="4978400"/>
                  </a:lnTo>
                  <a:lnTo>
                    <a:pt x="3533" y="5029200"/>
                  </a:lnTo>
                  <a:lnTo>
                    <a:pt x="1990" y="5080000"/>
                  </a:lnTo>
                  <a:lnTo>
                    <a:pt x="885" y="5130800"/>
                  </a:lnTo>
                  <a:lnTo>
                    <a:pt x="221" y="5194300"/>
                  </a:lnTo>
                  <a:lnTo>
                    <a:pt x="0" y="5245100"/>
                  </a:lnTo>
                  <a:lnTo>
                    <a:pt x="221" y="5295900"/>
                  </a:lnTo>
                  <a:lnTo>
                    <a:pt x="885" y="5359400"/>
                  </a:lnTo>
                  <a:lnTo>
                    <a:pt x="1990" y="5410200"/>
                  </a:lnTo>
                  <a:lnTo>
                    <a:pt x="3533" y="5461000"/>
                  </a:lnTo>
                  <a:lnTo>
                    <a:pt x="5513" y="5511800"/>
                  </a:lnTo>
                  <a:lnTo>
                    <a:pt x="7929" y="5575300"/>
                  </a:lnTo>
                  <a:lnTo>
                    <a:pt x="10779" y="5626100"/>
                  </a:lnTo>
                  <a:lnTo>
                    <a:pt x="14060" y="5676900"/>
                  </a:lnTo>
                  <a:lnTo>
                    <a:pt x="17772" y="5727700"/>
                  </a:lnTo>
                  <a:lnTo>
                    <a:pt x="21913" y="5791200"/>
                  </a:lnTo>
                  <a:lnTo>
                    <a:pt x="26480" y="5842000"/>
                  </a:lnTo>
                  <a:lnTo>
                    <a:pt x="31473" y="5892800"/>
                  </a:lnTo>
                  <a:lnTo>
                    <a:pt x="36889" y="5943600"/>
                  </a:lnTo>
                  <a:lnTo>
                    <a:pt x="42727" y="6007100"/>
                  </a:lnTo>
                  <a:lnTo>
                    <a:pt x="48985" y="6057900"/>
                  </a:lnTo>
                  <a:lnTo>
                    <a:pt x="55662" y="6108700"/>
                  </a:lnTo>
                  <a:lnTo>
                    <a:pt x="62755" y="6159500"/>
                  </a:lnTo>
                  <a:lnTo>
                    <a:pt x="70263" y="6210300"/>
                  </a:lnTo>
                  <a:lnTo>
                    <a:pt x="78185" y="6261100"/>
                  </a:lnTo>
                  <a:lnTo>
                    <a:pt x="86518" y="6311900"/>
                  </a:lnTo>
                  <a:lnTo>
                    <a:pt x="95261" y="6375400"/>
                  </a:lnTo>
                  <a:lnTo>
                    <a:pt x="104412" y="6426200"/>
                  </a:lnTo>
                  <a:lnTo>
                    <a:pt x="113970" y="6477000"/>
                  </a:lnTo>
                  <a:lnTo>
                    <a:pt x="123933" y="6527800"/>
                  </a:lnTo>
                  <a:lnTo>
                    <a:pt x="134298" y="6578600"/>
                  </a:lnTo>
                  <a:lnTo>
                    <a:pt x="145066" y="6629400"/>
                  </a:lnTo>
                  <a:lnTo>
                    <a:pt x="156232" y="6680200"/>
                  </a:lnTo>
                  <a:lnTo>
                    <a:pt x="167797" y="6731000"/>
                  </a:lnTo>
                  <a:lnTo>
                    <a:pt x="179758" y="6781800"/>
                  </a:lnTo>
                  <a:lnTo>
                    <a:pt x="192114" y="6832600"/>
                  </a:lnTo>
                  <a:lnTo>
                    <a:pt x="204863" y="6883400"/>
                  </a:lnTo>
                  <a:lnTo>
                    <a:pt x="218002" y="6934200"/>
                  </a:lnTo>
                  <a:lnTo>
                    <a:pt x="231532" y="6985000"/>
                  </a:lnTo>
                  <a:lnTo>
                    <a:pt x="245449" y="7035800"/>
                  </a:lnTo>
                  <a:lnTo>
                    <a:pt x="259752" y="7086600"/>
                  </a:lnTo>
                  <a:lnTo>
                    <a:pt x="274440" y="7137400"/>
                  </a:lnTo>
                  <a:lnTo>
                    <a:pt x="289510" y="7188200"/>
                  </a:lnTo>
                  <a:lnTo>
                    <a:pt x="304961" y="7239000"/>
                  </a:lnTo>
                  <a:lnTo>
                    <a:pt x="320792" y="7289800"/>
                  </a:lnTo>
                  <a:lnTo>
                    <a:pt x="337000" y="7340600"/>
                  </a:lnTo>
                  <a:lnTo>
                    <a:pt x="353584" y="7378700"/>
                  </a:lnTo>
                  <a:lnTo>
                    <a:pt x="370542" y="7429500"/>
                  </a:lnTo>
                  <a:lnTo>
                    <a:pt x="387873" y="7480300"/>
                  </a:lnTo>
                  <a:lnTo>
                    <a:pt x="405574" y="7531100"/>
                  </a:lnTo>
                  <a:lnTo>
                    <a:pt x="423645" y="7581900"/>
                  </a:lnTo>
                  <a:lnTo>
                    <a:pt x="442083" y="7632700"/>
                  </a:lnTo>
                  <a:lnTo>
                    <a:pt x="460886" y="7670800"/>
                  </a:lnTo>
                  <a:lnTo>
                    <a:pt x="480054" y="7721600"/>
                  </a:lnTo>
                  <a:lnTo>
                    <a:pt x="499584" y="7772400"/>
                  </a:lnTo>
                  <a:lnTo>
                    <a:pt x="519474" y="7823200"/>
                  </a:lnTo>
                  <a:lnTo>
                    <a:pt x="539723" y="7861300"/>
                  </a:lnTo>
                  <a:lnTo>
                    <a:pt x="560330" y="7912100"/>
                  </a:lnTo>
                  <a:lnTo>
                    <a:pt x="581292" y="7962900"/>
                  </a:lnTo>
                  <a:lnTo>
                    <a:pt x="602607" y="8001000"/>
                  </a:lnTo>
                  <a:lnTo>
                    <a:pt x="624275" y="8051800"/>
                  </a:lnTo>
                  <a:lnTo>
                    <a:pt x="646293" y="8102600"/>
                  </a:lnTo>
                  <a:lnTo>
                    <a:pt x="668660" y="8140700"/>
                  </a:lnTo>
                  <a:lnTo>
                    <a:pt x="691374" y="8191500"/>
                  </a:lnTo>
                  <a:lnTo>
                    <a:pt x="714433" y="8242300"/>
                  </a:lnTo>
                  <a:lnTo>
                    <a:pt x="737835" y="8280400"/>
                  </a:lnTo>
                  <a:lnTo>
                    <a:pt x="761580" y="8331200"/>
                  </a:lnTo>
                  <a:lnTo>
                    <a:pt x="785664" y="8369300"/>
                  </a:lnTo>
                  <a:lnTo>
                    <a:pt x="810087" y="8420100"/>
                  </a:lnTo>
                  <a:lnTo>
                    <a:pt x="834847" y="8458200"/>
                  </a:lnTo>
                  <a:lnTo>
                    <a:pt x="859942" y="8509000"/>
                  </a:lnTo>
                  <a:lnTo>
                    <a:pt x="885370" y="8547100"/>
                  </a:lnTo>
                  <a:lnTo>
                    <a:pt x="911130" y="8597900"/>
                  </a:lnTo>
                  <a:lnTo>
                    <a:pt x="937220" y="8636000"/>
                  </a:lnTo>
                  <a:lnTo>
                    <a:pt x="963638" y="8686800"/>
                  </a:lnTo>
                  <a:lnTo>
                    <a:pt x="990382" y="8724900"/>
                  </a:lnTo>
                  <a:lnTo>
                    <a:pt x="1017452" y="8775700"/>
                  </a:lnTo>
                  <a:lnTo>
                    <a:pt x="1044845" y="8813800"/>
                  </a:lnTo>
                  <a:lnTo>
                    <a:pt x="1072559" y="8851900"/>
                  </a:lnTo>
                  <a:lnTo>
                    <a:pt x="1100592" y="8902700"/>
                  </a:lnTo>
                  <a:lnTo>
                    <a:pt x="1128944" y="8940800"/>
                  </a:lnTo>
                  <a:lnTo>
                    <a:pt x="1157612" y="8978900"/>
                  </a:lnTo>
                  <a:lnTo>
                    <a:pt x="1186595" y="9029700"/>
                  </a:lnTo>
                  <a:lnTo>
                    <a:pt x="1215891" y="9067800"/>
                  </a:lnTo>
                  <a:lnTo>
                    <a:pt x="1245498" y="9105900"/>
                  </a:lnTo>
                  <a:lnTo>
                    <a:pt x="1275414" y="9144000"/>
                  </a:lnTo>
                  <a:lnTo>
                    <a:pt x="1305639" y="9194800"/>
                  </a:lnTo>
                  <a:lnTo>
                    <a:pt x="1336169" y="9232900"/>
                  </a:lnTo>
                  <a:lnTo>
                    <a:pt x="1367004" y="9271000"/>
                  </a:lnTo>
                  <a:lnTo>
                    <a:pt x="1398142" y="9309100"/>
                  </a:lnTo>
                  <a:lnTo>
                    <a:pt x="1429580" y="9347200"/>
                  </a:lnTo>
                  <a:lnTo>
                    <a:pt x="1461318" y="9385300"/>
                  </a:lnTo>
                  <a:lnTo>
                    <a:pt x="1493354" y="9436100"/>
                  </a:lnTo>
                  <a:lnTo>
                    <a:pt x="1525686" y="9474200"/>
                  </a:lnTo>
                  <a:lnTo>
                    <a:pt x="1558311" y="9512300"/>
                  </a:lnTo>
                  <a:lnTo>
                    <a:pt x="1591230" y="9550400"/>
                  </a:lnTo>
                  <a:lnTo>
                    <a:pt x="1624439" y="9588500"/>
                  </a:lnTo>
                  <a:lnTo>
                    <a:pt x="1691723" y="9664700"/>
                  </a:lnTo>
                  <a:lnTo>
                    <a:pt x="1760150" y="9740900"/>
                  </a:lnTo>
                  <a:lnTo>
                    <a:pt x="1782043" y="9753600"/>
                  </a:lnTo>
                  <a:lnTo>
                    <a:pt x="11438656" y="9753600"/>
                  </a:lnTo>
                  <a:lnTo>
                    <a:pt x="11528976" y="9664700"/>
                  </a:lnTo>
                  <a:lnTo>
                    <a:pt x="11596260" y="9588500"/>
                  </a:lnTo>
                  <a:lnTo>
                    <a:pt x="11629469" y="9550400"/>
                  </a:lnTo>
                  <a:lnTo>
                    <a:pt x="11662388" y="9512300"/>
                  </a:lnTo>
                  <a:lnTo>
                    <a:pt x="11695013" y="9474200"/>
                  </a:lnTo>
                  <a:lnTo>
                    <a:pt x="11727345" y="9436100"/>
                  </a:lnTo>
                  <a:lnTo>
                    <a:pt x="11759381" y="9385300"/>
                  </a:lnTo>
                  <a:lnTo>
                    <a:pt x="11791119" y="9347200"/>
                  </a:lnTo>
                  <a:lnTo>
                    <a:pt x="11822557" y="9309100"/>
                  </a:lnTo>
                  <a:lnTo>
                    <a:pt x="11853695" y="9271000"/>
                  </a:lnTo>
                  <a:lnTo>
                    <a:pt x="11884530" y="9232900"/>
                  </a:lnTo>
                  <a:lnTo>
                    <a:pt x="11915060" y="9194800"/>
                  </a:lnTo>
                  <a:lnTo>
                    <a:pt x="11945285" y="9144000"/>
                  </a:lnTo>
                  <a:lnTo>
                    <a:pt x="11975201" y="9105900"/>
                  </a:lnTo>
                  <a:lnTo>
                    <a:pt x="12004808" y="9067800"/>
                  </a:lnTo>
                  <a:lnTo>
                    <a:pt x="12034104" y="9029700"/>
                  </a:lnTo>
                  <a:lnTo>
                    <a:pt x="12063087" y="8978900"/>
                  </a:lnTo>
                  <a:lnTo>
                    <a:pt x="12091755" y="8940800"/>
                  </a:lnTo>
                  <a:lnTo>
                    <a:pt x="12120107" y="8902700"/>
                  </a:lnTo>
                  <a:lnTo>
                    <a:pt x="12148140" y="8851900"/>
                  </a:lnTo>
                  <a:lnTo>
                    <a:pt x="12175854" y="8813800"/>
                  </a:lnTo>
                  <a:lnTo>
                    <a:pt x="12203247" y="8775700"/>
                  </a:lnTo>
                  <a:lnTo>
                    <a:pt x="12230317" y="8724900"/>
                  </a:lnTo>
                  <a:lnTo>
                    <a:pt x="12257061" y="8686800"/>
                  </a:lnTo>
                  <a:lnTo>
                    <a:pt x="12283479" y="8636000"/>
                  </a:lnTo>
                  <a:lnTo>
                    <a:pt x="12309569" y="8597900"/>
                  </a:lnTo>
                  <a:lnTo>
                    <a:pt x="12335329" y="8547100"/>
                  </a:lnTo>
                  <a:lnTo>
                    <a:pt x="12360757" y="8509000"/>
                  </a:lnTo>
                  <a:lnTo>
                    <a:pt x="12385852" y="8458200"/>
                  </a:lnTo>
                  <a:lnTo>
                    <a:pt x="12410612" y="8420100"/>
                  </a:lnTo>
                  <a:lnTo>
                    <a:pt x="12435035" y="8369300"/>
                  </a:lnTo>
                  <a:lnTo>
                    <a:pt x="12459119" y="8331200"/>
                  </a:lnTo>
                  <a:lnTo>
                    <a:pt x="12482864" y="8280400"/>
                  </a:lnTo>
                  <a:lnTo>
                    <a:pt x="12506266" y="8242300"/>
                  </a:lnTo>
                  <a:lnTo>
                    <a:pt x="12529325" y="8191500"/>
                  </a:lnTo>
                  <a:lnTo>
                    <a:pt x="12552039" y="8140700"/>
                  </a:lnTo>
                  <a:lnTo>
                    <a:pt x="12574406" y="8102600"/>
                  </a:lnTo>
                  <a:lnTo>
                    <a:pt x="12596424" y="8051800"/>
                  </a:lnTo>
                  <a:lnTo>
                    <a:pt x="12618092" y="8001000"/>
                  </a:lnTo>
                  <a:lnTo>
                    <a:pt x="12639407" y="7962900"/>
                  </a:lnTo>
                  <a:lnTo>
                    <a:pt x="12660369" y="7912100"/>
                  </a:lnTo>
                  <a:lnTo>
                    <a:pt x="12680976" y="7861300"/>
                  </a:lnTo>
                  <a:lnTo>
                    <a:pt x="12701225" y="7823200"/>
                  </a:lnTo>
                  <a:lnTo>
                    <a:pt x="12721115" y="7772400"/>
                  </a:lnTo>
                  <a:lnTo>
                    <a:pt x="12740645" y="7721600"/>
                  </a:lnTo>
                  <a:lnTo>
                    <a:pt x="12759813" y="7670800"/>
                  </a:lnTo>
                  <a:lnTo>
                    <a:pt x="12778616" y="7632700"/>
                  </a:lnTo>
                  <a:lnTo>
                    <a:pt x="12797054" y="7581900"/>
                  </a:lnTo>
                  <a:lnTo>
                    <a:pt x="12815125" y="7531100"/>
                  </a:lnTo>
                  <a:lnTo>
                    <a:pt x="12832826" y="7480300"/>
                  </a:lnTo>
                  <a:lnTo>
                    <a:pt x="12850157" y="7429500"/>
                  </a:lnTo>
                  <a:lnTo>
                    <a:pt x="12867115" y="7378700"/>
                  </a:lnTo>
                  <a:lnTo>
                    <a:pt x="12883699" y="7340600"/>
                  </a:lnTo>
                  <a:lnTo>
                    <a:pt x="12899907" y="7289800"/>
                  </a:lnTo>
                  <a:lnTo>
                    <a:pt x="12915738" y="7239000"/>
                  </a:lnTo>
                  <a:lnTo>
                    <a:pt x="12931189" y="7188200"/>
                  </a:lnTo>
                  <a:lnTo>
                    <a:pt x="12946259" y="7137400"/>
                  </a:lnTo>
                  <a:lnTo>
                    <a:pt x="12960947" y="7086600"/>
                  </a:lnTo>
                  <a:lnTo>
                    <a:pt x="12975250" y="7035800"/>
                  </a:lnTo>
                  <a:lnTo>
                    <a:pt x="12989167" y="6985000"/>
                  </a:lnTo>
                  <a:lnTo>
                    <a:pt x="13002697" y="6934200"/>
                  </a:lnTo>
                  <a:lnTo>
                    <a:pt x="13015836" y="6883400"/>
                  </a:lnTo>
                  <a:lnTo>
                    <a:pt x="13028585" y="6832600"/>
                  </a:lnTo>
                  <a:lnTo>
                    <a:pt x="13040941" y="6781800"/>
                  </a:lnTo>
                  <a:lnTo>
                    <a:pt x="13052902" y="6731000"/>
                  </a:lnTo>
                  <a:lnTo>
                    <a:pt x="13064467" y="6680200"/>
                  </a:lnTo>
                  <a:lnTo>
                    <a:pt x="13075633" y="6629400"/>
                  </a:lnTo>
                  <a:lnTo>
                    <a:pt x="13086401" y="6578600"/>
                  </a:lnTo>
                  <a:lnTo>
                    <a:pt x="13096766" y="6527800"/>
                  </a:lnTo>
                  <a:lnTo>
                    <a:pt x="13106729" y="6477000"/>
                  </a:lnTo>
                  <a:lnTo>
                    <a:pt x="13116287" y="6426200"/>
                  </a:lnTo>
                  <a:lnTo>
                    <a:pt x="13125438" y="6375400"/>
                  </a:lnTo>
                  <a:lnTo>
                    <a:pt x="13134181" y="6311900"/>
                  </a:lnTo>
                  <a:lnTo>
                    <a:pt x="13142514" y="6261100"/>
                  </a:lnTo>
                  <a:lnTo>
                    <a:pt x="13150436" y="6210300"/>
                  </a:lnTo>
                  <a:lnTo>
                    <a:pt x="13157944" y="6159500"/>
                  </a:lnTo>
                  <a:lnTo>
                    <a:pt x="13165037" y="6108700"/>
                  </a:lnTo>
                  <a:lnTo>
                    <a:pt x="13171714" y="6057900"/>
                  </a:lnTo>
                  <a:lnTo>
                    <a:pt x="13177972" y="6007100"/>
                  </a:lnTo>
                  <a:lnTo>
                    <a:pt x="13183810" y="5943600"/>
                  </a:lnTo>
                  <a:lnTo>
                    <a:pt x="13189226" y="5892800"/>
                  </a:lnTo>
                  <a:lnTo>
                    <a:pt x="13194219" y="5842000"/>
                  </a:lnTo>
                  <a:lnTo>
                    <a:pt x="13198786" y="5791200"/>
                  </a:lnTo>
                  <a:lnTo>
                    <a:pt x="13202927" y="5727700"/>
                  </a:lnTo>
                  <a:lnTo>
                    <a:pt x="13206639" y="5676900"/>
                  </a:lnTo>
                  <a:lnTo>
                    <a:pt x="13209920" y="5626100"/>
                  </a:lnTo>
                  <a:lnTo>
                    <a:pt x="13212770" y="5575300"/>
                  </a:lnTo>
                  <a:lnTo>
                    <a:pt x="13215186" y="5511800"/>
                  </a:lnTo>
                  <a:lnTo>
                    <a:pt x="13217166" y="5461000"/>
                  </a:lnTo>
                  <a:lnTo>
                    <a:pt x="13218709" y="5410200"/>
                  </a:lnTo>
                  <a:lnTo>
                    <a:pt x="13219814" y="5359400"/>
                  </a:lnTo>
                  <a:lnTo>
                    <a:pt x="13220478" y="5295900"/>
                  </a:lnTo>
                  <a:lnTo>
                    <a:pt x="13220700" y="5245100"/>
                  </a:lnTo>
                  <a:lnTo>
                    <a:pt x="13220478" y="5194300"/>
                  </a:lnTo>
                  <a:lnTo>
                    <a:pt x="13219814" y="5130800"/>
                  </a:lnTo>
                  <a:lnTo>
                    <a:pt x="13218709" y="5080000"/>
                  </a:lnTo>
                  <a:lnTo>
                    <a:pt x="13217166" y="5029200"/>
                  </a:lnTo>
                  <a:lnTo>
                    <a:pt x="13215186" y="4978400"/>
                  </a:lnTo>
                  <a:lnTo>
                    <a:pt x="13212770" y="4914900"/>
                  </a:lnTo>
                  <a:lnTo>
                    <a:pt x="13209920" y="4864100"/>
                  </a:lnTo>
                  <a:lnTo>
                    <a:pt x="13206639" y="4813300"/>
                  </a:lnTo>
                  <a:lnTo>
                    <a:pt x="13202927" y="4762500"/>
                  </a:lnTo>
                  <a:lnTo>
                    <a:pt x="13198786" y="4699000"/>
                  </a:lnTo>
                  <a:lnTo>
                    <a:pt x="13194219" y="4648200"/>
                  </a:lnTo>
                  <a:lnTo>
                    <a:pt x="13189226" y="4597400"/>
                  </a:lnTo>
                  <a:lnTo>
                    <a:pt x="13183810" y="4546600"/>
                  </a:lnTo>
                  <a:lnTo>
                    <a:pt x="13177972" y="4483100"/>
                  </a:lnTo>
                  <a:lnTo>
                    <a:pt x="13171714" y="4432300"/>
                  </a:lnTo>
                  <a:lnTo>
                    <a:pt x="13165037" y="4381500"/>
                  </a:lnTo>
                  <a:lnTo>
                    <a:pt x="13157944" y="4330700"/>
                  </a:lnTo>
                  <a:lnTo>
                    <a:pt x="13150436" y="4279900"/>
                  </a:lnTo>
                  <a:lnTo>
                    <a:pt x="13142514" y="4229100"/>
                  </a:lnTo>
                  <a:lnTo>
                    <a:pt x="13134181" y="4178300"/>
                  </a:lnTo>
                  <a:lnTo>
                    <a:pt x="13125438" y="4114800"/>
                  </a:lnTo>
                  <a:lnTo>
                    <a:pt x="13116287" y="4064000"/>
                  </a:lnTo>
                  <a:lnTo>
                    <a:pt x="13106729" y="4013200"/>
                  </a:lnTo>
                  <a:lnTo>
                    <a:pt x="13096766" y="3962400"/>
                  </a:lnTo>
                  <a:lnTo>
                    <a:pt x="13086401" y="3911600"/>
                  </a:lnTo>
                  <a:lnTo>
                    <a:pt x="13075633" y="3860800"/>
                  </a:lnTo>
                  <a:lnTo>
                    <a:pt x="13064467" y="3810000"/>
                  </a:lnTo>
                  <a:lnTo>
                    <a:pt x="13052902" y="3759200"/>
                  </a:lnTo>
                  <a:lnTo>
                    <a:pt x="13040941" y="3708400"/>
                  </a:lnTo>
                  <a:lnTo>
                    <a:pt x="13028585" y="3657600"/>
                  </a:lnTo>
                  <a:lnTo>
                    <a:pt x="13015836" y="3606800"/>
                  </a:lnTo>
                  <a:lnTo>
                    <a:pt x="13002697" y="3556000"/>
                  </a:lnTo>
                  <a:lnTo>
                    <a:pt x="12989167" y="3505200"/>
                  </a:lnTo>
                  <a:lnTo>
                    <a:pt x="12975250" y="3454400"/>
                  </a:lnTo>
                  <a:lnTo>
                    <a:pt x="12960947" y="3403600"/>
                  </a:lnTo>
                  <a:lnTo>
                    <a:pt x="12946259" y="3352800"/>
                  </a:lnTo>
                  <a:lnTo>
                    <a:pt x="12931189" y="3302000"/>
                  </a:lnTo>
                  <a:lnTo>
                    <a:pt x="12915738" y="3251200"/>
                  </a:lnTo>
                  <a:lnTo>
                    <a:pt x="12899907" y="3200400"/>
                  </a:lnTo>
                  <a:lnTo>
                    <a:pt x="12883699" y="3149600"/>
                  </a:lnTo>
                  <a:lnTo>
                    <a:pt x="12867115" y="3111500"/>
                  </a:lnTo>
                  <a:lnTo>
                    <a:pt x="12850157" y="3060700"/>
                  </a:lnTo>
                  <a:lnTo>
                    <a:pt x="12832826" y="3009900"/>
                  </a:lnTo>
                  <a:lnTo>
                    <a:pt x="12815125" y="2959100"/>
                  </a:lnTo>
                  <a:lnTo>
                    <a:pt x="12797054" y="2908300"/>
                  </a:lnTo>
                  <a:lnTo>
                    <a:pt x="12778616" y="2857500"/>
                  </a:lnTo>
                  <a:lnTo>
                    <a:pt x="12759813" y="2819400"/>
                  </a:lnTo>
                  <a:lnTo>
                    <a:pt x="12740645" y="2768600"/>
                  </a:lnTo>
                  <a:lnTo>
                    <a:pt x="12721115" y="2717800"/>
                  </a:lnTo>
                  <a:lnTo>
                    <a:pt x="12701225" y="2667000"/>
                  </a:lnTo>
                  <a:lnTo>
                    <a:pt x="12680976" y="2628900"/>
                  </a:lnTo>
                  <a:lnTo>
                    <a:pt x="12660369" y="2578100"/>
                  </a:lnTo>
                  <a:lnTo>
                    <a:pt x="12639407" y="2527300"/>
                  </a:lnTo>
                  <a:lnTo>
                    <a:pt x="12618092" y="2489200"/>
                  </a:lnTo>
                  <a:lnTo>
                    <a:pt x="12596424" y="2438400"/>
                  </a:lnTo>
                  <a:lnTo>
                    <a:pt x="12574406" y="2387600"/>
                  </a:lnTo>
                  <a:lnTo>
                    <a:pt x="12552039" y="2349500"/>
                  </a:lnTo>
                  <a:lnTo>
                    <a:pt x="12529325" y="2298700"/>
                  </a:lnTo>
                  <a:lnTo>
                    <a:pt x="12506266" y="2247900"/>
                  </a:lnTo>
                  <a:lnTo>
                    <a:pt x="12482864" y="2209800"/>
                  </a:lnTo>
                  <a:lnTo>
                    <a:pt x="12459119" y="2159000"/>
                  </a:lnTo>
                  <a:lnTo>
                    <a:pt x="12435035" y="2120900"/>
                  </a:lnTo>
                  <a:lnTo>
                    <a:pt x="12410612" y="2070100"/>
                  </a:lnTo>
                  <a:lnTo>
                    <a:pt x="12385852" y="2032000"/>
                  </a:lnTo>
                  <a:lnTo>
                    <a:pt x="12360757" y="1981200"/>
                  </a:lnTo>
                  <a:lnTo>
                    <a:pt x="12335329" y="1943100"/>
                  </a:lnTo>
                  <a:lnTo>
                    <a:pt x="12309569" y="1892300"/>
                  </a:lnTo>
                  <a:lnTo>
                    <a:pt x="12283479" y="1854200"/>
                  </a:lnTo>
                  <a:lnTo>
                    <a:pt x="12257061" y="1803400"/>
                  </a:lnTo>
                  <a:lnTo>
                    <a:pt x="12230317" y="1765300"/>
                  </a:lnTo>
                  <a:lnTo>
                    <a:pt x="12203247" y="1714500"/>
                  </a:lnTo>
                  <a:lnTo>
                    <a:pt x="12175854" y="1676400"/>
                  </a:lnTo>
                  <a:lnTo>
                    <a:pt x="12148140" y="1638300"/>
                  </a:lnTo>
                  <a:lnTo>
                    <a:pt x="12120107" y="1587500"/>
                  </a:lnTo>
                  <a:lnTo>
                    <a:pt x="12091755" y="1549400"/>
                  </a:lnTo>
                  <a:lnTo>
                    <a:pt x="12063087" y="1511300"/>
                  </a:lnTo>
                  <a:lnTo>
                    <a:pt x="12034104" y="1460500"/>
                  </a:lnTo>
                  <a:lnTo>
                    <a:pt x="12004808" y="1422400"/>
                  </a:lnTo>
                  <a:lnTo>
                    <a:pt x="11975201" y="1384300"/>
                  </a:lnTo>
                  <a:lnTo>
                    <a:pt x="11945285" y="1346200"/>
                  </a:lnTo>
                  <a:lnTo>
                    <a:pt x="11915060" y="1295400"/>
                  </a:lnTo>
                  <a:lnTo>
                    <a:pt x="11884530" y="1257300"/>
                  </a:lnTo>
                  <a:lnTo>
                    <a:pt x="11853695" y="1219200"/>
                  </a:lnTo>
                  <a:lnTo>
                    <a:pt x="11822557" y="1181100"/>
                  </a:lnTo>
                  <a:lnTo>
                    <a:pt x="11791119" y="1143000"/>
                  </a:lnTo>
                  <a:lnTo>
                    <a:pt x="11759381" y="1104900"/>
                  </a:lnTo>
                  <a:lnTo>
                    <a:pt x="11727345" y="1054100"/>
                  </a:lnTo>
                  <a:lnTo>
                    <a:pt x="11695013" y="1016000"/>
                  </a:lnTo>
                  <a:lnTo>
                    <a:pt x="11662388" y="977900"/>
                  </a:lnTo>
                  <a:lnTo>
                    <a:pt x="11629469" y="939800"/>
                  </a:lnTo>
                  <a:lnTo>
                    <a:pt x="11562762" y="863600"/>
                  </a:lnTo>
                  <a:lnTo>
                    <a:pt x="11494905" y="787400"/>
                  </a:lnTo>
                  <a:lnTo>
                    <a:pt x="11425912" y="711200"/>
                  </a:lnTo>
                  <a:lnTo>
                    <a:pt x="11390993" y="685800"/>
                  </a:lnTo>
                  <a:lnTo>
                    <a:pt x="11320322" y="609600"/>
                  </a:lnTo>
                  <a:lnTo>
                    <a:pt x="11248548" y="533400"/>
                  </a:lnTo>
                  <a:lnTo>
                    <a:pt x="11212252" y="495300"/>
                  </a:lnTo>
                  <a:lnTo>
                    <a:pt x="11175686" y="469900"/>
                  </a:lnTo>
                  <a:lnTo>
                    <a:pt x="11101749" y="393700"/>
                  </a:lnTo>
                  <a:lnTo>
                    <a:pt x="11064382" y="355600"/>
                  </a:lnTo>
                  <a:lnTo>
                    <a:pt x="11026751" y="330200"/>
                  </a:lnTo>
                  <a:lnTo>
                    <a:pt x="10950705" y="254000"/>
                  </a:lnTo>
                  <a:lnTo>
                    <a:pt x="10912293" y="228600"/>
                  </a:lnTo>
                  <a:lnTo>
                    <a:pt x="10873625" y="190500"/>
                  </a:lnTo>
                  <a:lnTo>
                    <a:pt x="10834702" y="165100"/>
                  </a:lnTo>
                  <a:lnTo>
                    <a:pt x="10795525" y="127000"/>
                  </a:lnTo>
                  <a:lnTo>
                    <a:pt x="10756096" y="101600"/>
                  </a:lnTo>
                  <a:lnTo>
                    <a:pt x="10716418" y="63500"/>
                  </a:lnTo>
                  <a:lnTo>
                    <a:pt x="10676491" y="38100"/>
                  </a:lnTo>
                  <a:lnTo>
                    <a:pt x="10642247" y="0"/>
                  </a:lnTo>
                  <a:close/>
                </a:path>
              </a:pathLst>
            </a:custGeom>
            <a:solidFill>
              <a:srgbClr val="183254"/>
            </a:solidFill>
          </p:spPr>
          <p:txBody>
            <a:bodyPr wrap="square" lIns="0" tIns="0" rIns="0" bIns="0" rtlCol="0"/>
            <a:lstStyle/>
            <a:p>
              <a:endParaRPr sz="1265">
                <a:solidFill>
                  <a:srgbClr val="183254"/>
                </a:solidFill>
                <a:latin typeface="+mn-ea"/>
              </a:endParaRPr>
            </a:p>
          </p:txBody>
        </p:sp>
        <p:sp>
          <p:nvSpPr>
            <p:cNvPr id="5" name="object 5"/>
            <p:cNvSpPr/>
            <p:nvPr/>
          </p:nvSpPr>
          <p:spPr>
            <a:xfrm>
              <a:off x="0" y="0"/>
              <a:ext cx="10007600" cy="9753600"/>
            </a:xfrm>
            <a:custGeom>
              <a:avLst/>
              <a:gdLst/>
              <a:ahLst/>
              <a:cxnLst/>
              <a:rect l="l" t="t" r="r" b="b"/>
              <a:pathLst>
                <a:path w="10007600" h="9753600">
                  <a:moveTo>
                    <a:pt x="7429147" y="0"/>
                  </a:moveTo>
                  <a:lnTo>
                    <a:pt x="0" y="0"/>
                  </a:lnTo>
                  <a:lnTo>
                    <a:pt x="0" y="9753600"/>
                  </a:lnTo>
                  <a:lnTo>
                    <a:pt x="8225556" y="9753600"/>
                  </a:lnTo>
                  <a:lnTo>
                    <a:pt x="8247449" y="9730149"/>
                  </a:lnTo>
                  <a:lnTo>
                    <a:pt x="8281805" y="9692782"/>
                  </a:lnTo>
                  <a:lnTo>
                    <a:pt x="8315876" y="9655151"/>
                  </a:lnTo>
                  <a:lnTo>
                    <a:pt x="8349662" y="9617258"/>
                  </a:lnTo>
                  <a:lnTo>
                    <a:pt x="8383160" y="9579105"/>
                  </a:lnTo>
                  <a:lnTo>
                    <a:pt x="8416369" y="9540693"/>
                  </a:lnTo>
                  <a:lnTo>
                    <a:pt x="8449288" y="9502025"/>
                  </a:lnTo>
                  <a:lnTo>
                    <a:pt x="8481913" y="9463102"/>
                  </a:lnTo>
                  <a:lnTo>
                    <a:pt x="8514245" y="9423925"/>
                  </a:lnTo>
                  <a:lnTo>
                    <a:pt x="8546281" y="9384496"/>
                  </a:lnTo>
                  <a:lnTo>
                    <a:pt x="8578019" y="9344818"/>
                  </a:lnTo>
                  <a:lnTo>
                    <a:pt x="8609457" y="9304891"/>
                  </a:lnTo>
                  <a:lnTo>
                    <a:pt x="8640595" y="9264718"/>
                  </a:lnTo>
                  <a:lnTo>
                    <a:pt x="8671430" y="9224300"/>
                  </a:lnTo>
                  <a:lnTo>
                    <a:pt x="8701960" y="9183638"/>
                  </a:lnTo>
                  <a:lnTo>
                    <a:pt x="8732185" y="9142735"/>
                  </a:lnTo>
                  <a:lnTo>
                    <a:pt x="8762101" y="9101592"/>
                  </a:lnTo>
                  <a:lnTo>
                    <a:pt x="8791708" y="9060212"/>
                  </a:lnTo>
                  <a:lnTo>
                    <a:pt x="8821004" y="9018595"/>
                  </a:lnTo>
                  <a:lnTo>
                    <a:pt x="8849987" y="8976743"/>
                  </a:lnTo>
                  <a:lnTo>
                    <a:pt x="8878655" y="8934658"/>
                  </a:lnTo>
                  <a:lnTo>
                    <a:pt x="8907007" y="8892342"/>
                  </a:lnTo>
                  <a:lnTo>
                    <a:pt x="8935040" y="8849796"/>
                  </a:lnTo>
                  <a:lnTo>
                    <a:pt x="8962754" y="8807023"/>
                  </a:lnTo>
                  <a:lnTo>
                    <a:pt x="8990147" y="8764023"/>
                  </a:lnTo>
                  <a:lnTo>
                    <a:pt x="9017217" y="8720799"/>
                  </a:lnTo>
                  <a:lnTo>
                    <a:pt x="9043961" y="8677352"/>
                  </a:lnTo>
                  <a:lnTo>
                    <a:pt x="9070379" y="8633684"/>
                  </a:lnTo>
                  <a:lnTo>
                    <a:pt x="9096469" y="8589796"/>
                  </a:lnTo>
                  <a:lnTo>
                    <a:pt x="9122229" y="8545691"/>
                  </a:lnTo>
                  <a:lnTo>
                    <a:pt x="9147657" y="8501370"/>
                  </a:lnTo>
                  <a:lnTo>
                    <a:pt x="9172752" y="8456835"/>
                  </a:lnTo>
                  <a:lnTo>
                    <a:pt x="9197512" y="8412087"/>
                  </a:lnTo>
                  <a:lnTo>
                    <a:pt x="9221935" y="8367128"/>
                  </a:lnTo>
                  <a:lnTo>
                    <a:pt x="9246019" y="8321960"/>
                  </a:lnTo>
                  <a:lnTo>
                    <a:pt x="9269764" y="8276585"/>
                  </a:lnTo>
                  <a:lnTo>
                    <a:pt x="9293166" y="8231004"/>
                  </a:lnTo>
                  <a:lnTo>
                    <a:pt x="9316225" y="8185218"/>
                  </a:lnTo>
                  <a:lnTo>
                    <a:pt x="9338939" y="8139231"/>
                  </a:lnTo>
                  <a:lnTo>
                    <a:pt x="9361306" y="8093043"/>
                  </a:lnTo>
                  <a:lnTo>
                    <a:pt x="9383324" y="8046655"/>
                  </a:lnTo>
                  <a:lnTo>
                    <a:pt x="9404992" y="8000071"/>
                  </a:lnTo>
                  <a:lnTo>
                    <a:pt x="9426307" y="7953291"/>
                  </a:lnTo>
                  <a:lnTo>
                    <a:pt x="9447269" y="7906317"/>
                  </a:lnTo>
                  <a:lnTo>
                    <a:pt x="9467876" y="7859151"/>
                  </a:lnTo>
                  <a:lnTo>
                    <a:pt x="9488125" y="7811795"/>
                  </a:lnTo>
                  <a:lnTo>
                    <a:pt x="9508015" y="7764250"/>
                  </a:lnTo>
                  <a:lnTo>
                    <a:pt x="9527545" y="7716518"/>
                  </a:lnTo>
                  <a:lnTo>
                    <a:pt x="9546713" y="7668600"/>
                  </a:lnTo>
                  <a:lnTo>
                    <a:pt x="9565516" y="7620499"/>
                  </a:lnTo>
                  <a:lnTo>
                    <a:pt x="9583954" y="7572216"/>
                  </a:lnTo>
                  <a:lnTo>
                    <a:pt x="9602025" y="7523752"/>
                  </a:lnTo>
                  <a:lnTo>
                    <a:pt x="9619726" y="7475110"/>
                  </a:lnTo>
                  <a:lnTo>
                    <a:pt x="9637057" y="7426292"/>
                  </a:lnTo>
                  <a:lnTo>
                    <a:pt x="9654015" y="7377298"/>
                  </a:lnTo>
                  <a:lnTo>
                    <a:pt x="9670599" y="7328130"/>
                  </a:lnTo>
                  <a:lnTo>
                    <a:pt x="9686807" y="7278791"/>
                  </a:lnTo>
                  <a:lnTo>
                    <a:pt x="9702638" y="7229282"/>
                  </a:lnTo>
                  <a:lnTo>
                    <a:pt x="9718089" y="7179605"/>
                  </a:lnTo>
                  <a:lnTo>
                    <a:pt x="9733159" y="7129761"/>
                  </a:lnTo>
                  <a:lnTo>
                    <a:pt x="9747847" y="7079752"/>
                  </a:lnTo>
                  <a:lnTo>
                    <a:pt x="9762150" y="7029579"/>
                  </a:lnTo>
                  <a:lnTo>
                    <a:pt x="9776067" y="6979246"/>
                  </a:lnTo>
                  <a:lnTo>
                    <a:pt x="9789597" y="6928752"/>
                  </a:lnTo>
                  <a:lnTo>
                    <a:pt x="9802736" y="6878100"/>
                  </a:lnTo>
                  <a:lnTo>
                    <a:pt x="9815485" y="6827292"/>
                  </a:lnTo>
                  <a:lnTo>
                    <a:pt x="9827841" y="6776329"/>
                  </a:lnTo>
                  <a:lnTo>
                    <a:pt x="9839802" y="6725214"/>
                  </a:lnTo>
                  <a:lnTo>
                    <a:pt x="9851367" y="6673946"/>
                  </a:lnTo>
                  <a:lnTo>
                    <a:pt x="9862533" y="6622530"/>
                  </a:lnTo>
                  <a:lnTo>
                    <a:pt x="9873301" y="6570965"/>
                  </a:lnTo>
                  <a:lnTo>
                    <a:pt x="9883666" y="6519254"/>
                  </a:lnTo>
                  <a:lnTo>
                    <a:pt x="9893629" y="6467398"/>
                  </a:lnTo>
                  <a:lnTo>
                    <a:pt x="9903187" y="6415400"/>
                  </a:lnTo>
                  <a:lnTo>
                    <a:pt x="9912338" y="6363261"/>
                  </a:lnTo>
                  <a:lnTo>
                    <a:pt x="9921081" y="6310982"/>
                  </a:lnTo>
                  <a:lnTo>
                    <a:pt x="9929414" y="6258565"/>
                  </a:lnTo>
                  <a:lnTo>
                    <a:pt x="9937336" y="6206013"/>
                  </a:lnTo>
                  <a:lnTo>
                    <a:pt x="9944844" y="6153326"/>
                  </a:lnTo>
                  <a:lnTo>
                    <a:pt x="9951937" y="6100507"/>
                  </a:lnTo>
                  <a:lnTo>
                    <a:pt x="9958614" y="6047556"/>
                  </a:lnTo>
                  <a:lnTo>
                    <a:pt x="9964872" y="5994477"/>
                  </a:lnTo>
                  <a:lnTo>
                    <a:pt x="9970710" y="5941270"/>
                  </a:lnTo>
                  <a:lnTo>
                    <a:pt x="9976126" y="5887937"/>
                  </a:lnTo>
                  <a:lnTo>
                    <a:pt x="9981119" y="5834480"/>
                  </a:lnTo>
                  <a:lnTo>
                    <a:pt x="9985686" y="5780901"/>
                  </a:lnTo>
                  <a:lnTo>
                    <a:pt x="9989827" y="5727201"/>
                  </a:lnTo>
                  <a:lnTo>
                    <a:pt x="9993539" y="5673382"/>
                  </a:lnTo>
                  <a:lnTo>
                    <a:pt x="9996820" y="5619445"/>
                  </a:lnTo>
                  <a:lnTo>
                    <a:pt x="9999670" y="5565393"/>
                  </a:lnTo>
                  <a:lnTo>
                    <a:pt x="10002086" y="5511227"/>
                  </a:lnTo>
                  <a:lnTo>
                    <a:pt x="10004066" y="5456949"/>
                  </a:lnTo>
                  <a:lnTo>
                    <a:pt x="10005609" y="5402561"/>
                  </a:lnTo>
                  <a:lnTo>
                    <a:pt x="10006714" y="5348064"/>
                  </a:lnTo>
                  <a:lnTo>
                    <a:pt x="10007378" y="5293459"/>
                  </a:lnTo>
                  <a:lnTo>
                    <a:pt x="10007600" y="5238750"/>
                  </a:lnTo>
                  <a:lnTo>
                    <a:pt x="10007378" y="5184040"/>
                  </a:lnTo>
                  <a:lnTo>
                    <a:pt x="10006714" y="5129435"/>
                  </a:lnTo>
                  <a:lnTo>
                    <a:pt x="10005609" y="5074938"/>
                  </a:lnTo>
                  <a:lnTo>
                    <a:pt x="10004066" y="5020550"/>
                  </a:lnTo>
                  <a:lnTo>
                    <a:pt x="10002086" y="4966272"/>
                  </a:lnTo>
                  <a:lnTo>
                    <a:pt x="9999670" y="4912106"/>
                  </a:lnTo>
                  <a:lnTo>
                    <a:pt x="9996820" y="4858054"/>
                  </a:lnTo>
                  <a:lnTo>
                    <a:pt x="9993539" y="4804117"/>
                  </a:lnTo>
                  <a:lnTo>
                    <a:pt x="9989827" y="4750298"/>
                  </a:lnTo>
                  <a:lnTo>
                    <a:pt x="9985686" y="4696598"/>
                  </a:lnTo>
                  <a:lnTo>
                    <a:pt x="9981119" y="4643019"/>
                  </a:lnTo>
                  <a:lnTo>
                    <a:pt x="9976126" y="4589562"/>
                  </a:lnTo>
                  <a:lnTo>
                    <a:pt x="9970710" y="4536229"/>
                  </a:lnTo>
                  <a:lnTo>
                    <a:pt x="9964872" y="4483022"/>
                  </a:lnTo>
                  <a:lnTo>
                    <a:pt x="9958614" y="4429943"/>
                  </a:lnTo>
                  <a:lnTo>
                    <a:pt x="9951937" y="4376992"/>
                  </a:lnTo>
                  <a:lnTo>
                    <a:pt x="9944844" y="4324173"/>
                  </a:lnTo>
                  <a:lnTo>
                    <a:pt x="9937336" y="4271486"/>
                  </a:lnTo>
                  <a:lnTo>
                    <a:pt x="9929414" y="4218934"/>
                  </a:lnTo>
                  <a:lnTo>
                    <a:pt x="9921081" y="4166517"/>
                  </a:lnTo>
                  <a:lnTo>
                    <a:pt x="9912338" y="4114238"/>
                  </a:lnTo>
                  <a:lnTo>
                    <a:pt x="9903187" y="4062099"/>
                  </a:lnTo>
                  <a:lnTo>
                    <a:pt x="9893629" y="4010101"/>
                  </a:lnTo>
                  <a:lnTo>
                    <a:pt x="9883666" y="3958245"/>
                  </a:lnTo>
                  <a:lnTo>
                    <a:pt x="9873301" y="3906534"/>
                  </a:lnTo>
                  <a:lnTo>
                    <a:pt x="9862533" y="3854969"/>
                  </a:lnTo>
                  <a:lnTo>
                    <a:pt x="9851367" y="3803553"/>
                  </a:lnTo>
                  <a:lnTo>
                    <a:pt x="9839802" y="3752285"/>
                  </a:lnTo>
                  <a:lnTo>
                    <a:pt x="9827841" y="3701170"/>
                  </a:lnTo>
                  <a:lnTo>
                    <a:pt x="9815485" y="3650207"/>
                  </a:lnTo>
                  <a:lnTo>
                    <a:pt x="9802736" y="3599399"/>
                  </a:lnTo>
                  <a:lnTo>
                    <a:pt x="9789597" y="3548747"/>
                  </a:lnTo>
                  <a:lnTo>
                    <a:pt x="9776067" y="3498253"/>
                  </a:lnTo>
                  <a:lnTo>
                    <a:pt x="9762150" y="3447920"/>
                  </a:lnTo>
                  <a:lnTo>
                    <a:pt x="9747847" y="3397747"/>
                  </a:lnTo>
                  <a:lnTo>
                    <a:pt x="9733159" y="3347738"/>
                  </a:lnTo>
                  <a:lnTo>
                    <a:pt x="9718089" y="3297894"/>
                  </a:lnTo>
                  <a:lnTo>
                    <a:pt x="9702638" y="3248217"/>
                  </a:lnTo>
                  <a:lnTo>
                    <a:pt x="9686807" y="3198708"/>
                  </a:lnTo>
                  <a:lnTo>
                    <a:pt x="9670599" y="3149369"/>
                  </a:lnTo>
                  <a:lnTo>
                    <a:pt x="9654015" y="3100201"/>
                  </a:lnTo>
                  <a:lnTo>
                    <a:pt x="9637057" y="3051207"/>
                  </a:lnTo>
                  <a:lnTo>
                    <a:pt x="9619726" y="3002389"/>
                  </a:lnTo>
                  <a:lnTo>
                    <a:pt x="9602025" y="2953747"/>
                  </a:lnTo>
                  <a:lnTo>
                    <a:pt x="9583954" y="2905283"/>
                  </a:lnTo>
                  <a:lnTo>
                    <a:pt x="9565516" y="2857000"/>
                  </a:lnTo>
                  <a:lnTo>
                    <a:pt x="9546713" y="2808899"/>
                  </a:lnTo>
                  <a:lnTo>
                    <a:pt x="9527545" y="2760981"/>
                  </a:lnTo>
                  <a:lnTo>
                    <a:pt x="9508015" y="2713249"/>
                  </a:lnTo>
                  <a:lnTo>
                    <a:pt x="9488125" y="2665704"/>
                  </a:lnTo>
                  <a:lnTo>
                    <a:pt x="9467876" y="2618348"/>
                  </a:lnTo>
                  <a:lnTo>
                    <a:pt x="9447269" y="2571182"/>
                  </a:lnTo>
                  <a:lnTo>
                    <a:pt x="9426307" y="2524208"/>
                  </a:lnTo>
                  <a:lnTo>
                    <a:pt x="9404992" y="2477428"/>
                  </a:lnTo>
                  <a:lnTo>
                    <a:pt x="9383324" y="2430844"/>
                  </a:lnTo>
                  <a:lnTo>
                    <a:pt x="9361306" y="2384456"/>
                  </a:lnTo>
                  <a:lnTo>
                    <a:pt x="9338939" y="2338268"/>
                  </a:lnTo>
                  <a:lnTo>
                    <a:pt x="9316225" y="2292281"/>
                  </a:lnTo>
                  <a:lnTo>
                    <a:pt x="9293166" y="2246495"/>
                  </a:lnTo>
                  <a:lnTo>
                    <a:pt x="9269764" y="2200914"/>
                  </a:lnTo>
                  <a:lnTo>
                    <a:pt x="9246019" y="2155539"/>
                  </a:lnTo>
                  <a:lnTo>
                    <a:pt x="9221935" y="2110371"/>
                  </a:lnTo>
                  <a:lnTo>
                    <a:pt x="9197512" y="2065412"/>
                  </a:lnTo>
                  <a:lnTo>
                    <a:pt x="9172752" y="2020664"/>
                  </a:lnTo>
                  <a:lnTo>
                    <a:pt x="9147657" y="1976129"/>
                  </a:lnTo>
                  <a:lnTo>
                    <a:pt x="9122229" y="1931808"/>
                  </a:lnTo>
                  <a:lnTo>
                    <a:pt x="9096469" y="1887703"/>
                  </a:lnTo>
                  <a:lnTo>
                    <a:pt x="9070379" y="1843815"/>
                  </a:lnTo>
                  <a:lnTo>
                    <a:pt x="9043961" y="1800147"/>
                  </a:lnTo>
                  <a:lnTo>
                    <a:pt x="9017217" y="1756700"/>
                  </a:lnTo>
                  <a:lnTo>
                    <a:pt x="8990147" y="1713476"/>
                  </a:lnTo>
                  <a:lnTo>
                    <a:pt x="8962754" y="1670476"/>
                  </a:lnTo>
                  <a:lnTo>
                    <a:pt x="8935040" y="1627703"/>
                  </a:lnTo>
                  <a:lnTo>
                    <a:pt x="8907007" y="1585157"/>
                  </a:lnTo>
                  <a:lnTo>
                    <a:pt x="8878655" y="1542841"/>
                  </a:lnTo>
                  <a:lnTo>
                    <a:pt x="8849987" y="1500756"/>
                  </a:lnTo>
                  <a:lnTo>
                    <a:pt x="8821004" y="1458904"/>
                  </a:lnTo>
                  <a:lnTo>
                    <a:pt x="8791708" y="1417287"/>
                  </a:lnTo>
                  <a:lnTo>
                    <a:pt x="8762101" y="1375907"/>
                  </a:lnTo>
                  <a:lnTo>
                    <a:pt x="8732185" y="1334764"/>
                  </a:lnTo>
                  <a:lnTo>
                    <a:pt x="8701960" y="1293861"/>
                  </a:lnTo>
                  <a:lnTo>
                    <a:pt x="8671430" y="1253199"/>
                  </a:lnTo>
                  <a:lnTo>
                    <a:pt x="8640595" y="1212781"/>
                  </a:lnTo>
                  <a:lnTo>
                    <a:pt x="8609457" y="1172608"/>
                  </a:lnTo>
                  <a:lnTo>
                    <a:pt x="8578019" y="1132681"/>
                  </a:lnTo>
                  <a:lnTo>
                    <a:pt x="8546281" y="1093003"/>
                  </a:lnTo>
                  <a:lnTo>
                    <a:pt x="8514245" y="1053574"/>
                  </a:lnTo>
                  <a:lnTo>
                    <a:pt x="8481913" y="1014397"/>
                  </a:lnTo>
                  <a:lnTo>
                    <a:pt x="8449288" y="975474"/>
                  </a:lnTo>
                  <a:lnTo>
                    <a:pt x="8416369" y="936806"/>
                  </a:lnTo>
                  <a:lnTo>
                    <a:pt x="8383160" y="898394"/>
                  </a:lnTo>
                  <a:lnTo>
                    <a:pt x="8349662" y="860241"/>
                  </a:lnTo>
                  <a:lnTo>
                    <a:pt x="8315876" y="822348"/>
                  </a:lnTo>
                  <a:lnTo>
                    <a:pt x="8281805" y="784717"/>
                  </a:lnTo>
                  <a:lnTo>
                    <a:pt x="8247449" y="747350"/>
                  </a:lnTo>
                  <a:lnTo>
                    <a:pt x="8212812" y="710248"/>
                  </a:lnTo>
                  <a:lnTo>
                    <a:pt x="8177893" y="673413"/>
                  </a:lnTo>
                  <a:lnTo>
                    <a:pt x="8142696" y="636847"/>
                  </a:lnTo>
                  <a:lnTo>
                    <a:pt x="8107222" y="600551"/>
                  </a:lnTo>
                  <a:lnTo>
                    <a:pt x="8071472" y="564527"/>
                  </a:lnTo>
                  <a:lnTo>
                    <a:pt x="8035448" y="528777"/>
                  </a:lnTo>
                  <a:lnTo>
                    <a:pt x="7999152" y="493303"/>
                  </a:lnTo>
                  <a:lnTo>
                    <a:pt x="7962586" y="458106"/>
                  </a:lnTo>
                  <a:lnTo>
                    <a:pt x="7925751" y="423187"/>
                  </a:lnTo>
                  <a:lnTo>
                    <a:pt x="7888649" y="388550"/>
                  </a:lnTo>
                  <a:lnTo>
                    <a:pt x="7851282" y="354194"/>
                  </a:lnTo>
                  <a:lnTo>
                    <a:pt x="7813651" y="320123"/>
                  </a:lnTo>
                  <a:lnTo>
                    <a:pt x="7775758" y="286337"/>
                  </a:lnTo>
                  <a:lnTo>
                    <a:pt x="7737605" y="252839"/>
                  </a:lnTo>
                  <a:lnTo>
                    <a:pt x="7699193" y="219630"/>
                  </a:lnTo>
                  <a:lnTo>
                    <a:pt x="7660525" y="186711"/>
                  </a:lnTo>
                  <a:lnTo>
                    <a:pt x="7621602" y="154086"/>
                  </a:lnTo>
                  <a:lnTo>
                    <a:pt x="7582425" y="121754"/>
                  </a:lnTo>
                  <a:lnTo>
                    <a:pt x="7542996" y="89718"/>
                  </a:lnTo>
                  <a:lnTo>
                    <a:pt x="7503318" y="57980"/>
                  </a:lnTo>
                  <a:lnTo>
                    <a:pt x="7463391" y="26542"/>
                  </a:lnTo>
                  <a:lnTo>
                    <a:pt x="7429147" y="0"/>
                  </a:lnTo>
                  <a:close/>
                </a:path>
              </a:pathLst>
            </a:custGeom>
            <a:solidFill>
              <a:schemeClr val="accent5">
                <a:lumMod val="20000"/>
                <a:lumOff val="80000"/>
              </a:schemeClr>
            </a:solidFill>
          </p:spPr>
          <p:txBody>
            <a:bodyPr wrap="square" lIns="0" tIns="0" rIns="0" bIns="0" rtlCol="0"/>
            <a:lstStyle/>
            <a:p>
              <a:endParaRPr sz="1265" dirty="0">
                <a:solidFill>
                  <a:srgbClr val="183254"/>
                </a:solidFill>
                <a:latin typeface="+mn-ea"/>
              </a:endParaRPr>
            </a:p>
          </p:txBody>
        </p:sp>
      </p:grpSp>
      <p:sp>
        <p:nvSpPr>
          <p:cNvPr id="7" name="object 7"/>
          <p:cNvSpPr txBox="1">
            <a:spLocks noGrp="1"/>
          </p:cNvSpPr>
          <p:nvPr>
            <p:ph type="title"/>
          </p:nvPr>
        </p:nvSpPr>
        <p:spPr>
          <a:xfrm>
            <a:off x="294455" y="694947"/>
            <a:ext cx="5516967" cy="686121"/>
          </a:xfrm>
          <a:prstGeom prst="rect">
            <a:avLst/>
          </a:prstGeom>
        </p:spPr>
        <p:txBody>
          <a:bodyPr vert="horz" wrap="square" lIns="0" tIns="8925" rIns="0" bIns="0" rtlCol="0" anchor="ctr">
            <a:spAutoFit/>
          </a:bodyPr>
          <a:lstStyle/>
          <a:p>
            <a:pPr marL="8926">
              <a:lnSpc>
                <a:spcPct val="100000"/>
              </a:lnSpc>
              <a:spcBef>
                <a:spcPts val="70"/>
              </a:spcBef>
            </a:pPr>
            <a:r>
              <a:rPr lang="ja-JP" altLang="en-US" sz="2200" b="1" spc="161" dirty="0">
                <a:solidFill>
                  <a:srgbClr val="183254"/>
                </a:solidFill>
                <a:latin typeface="+mn-ea"/>
                <a:ea typeface="+mn-ea"/>
              </a:rPr>
              <a:t>戦略的</a:t>
            </a:r>
            <a:r>
              <a:rPr lang="en-US" altLang="ja-JP" sz="2200" b="1" spc="161" dirty="0" err="1">
                <a:solidFill>
                  <a:srgbClr val="183254"/>
                </a:solidFill>
                <a:latin typeface="+mn-ea"/>
                <a:ea typeface="+mn-ea"/>
              </a:rPr>
              <a:t>制度改革とスマートシティ開発における</a:t>
            </a:r>
            <a:r>
              <a:rPr lang="ja-JP" altLang="en-US" sz="2200" b="1" spc="161" dirty="0">
                <a:solidFill>
                  <a:srgbClr val="183254"/>
                </a:solidFill>
                <a:latin typeface="+mn-ea"/>
                <a:ea typeface="+mn-ea"/>
              </a:rPr>
              <a:t>アルマティ</a:t>
            </a:r>
            <a:r>
              <a:rPr lang="en-US" altLang="ja-JP" sz="2200" b="1" spc="161" dirty="0" err="1">
                <a:solidFill>
                  <a:srgbClr val="183254"/>
                </a:solidFill>
                <a:latin typeface="+mn-ea"/>
                <a:ea typeface="+mn-ea"/>
              </a:rPr>
              <a:t>開発センターの役割</a:t>
            </a:r>
            <a:endParaRPr lang="ru-RU" sz="2200" b="1" spc="105" dirty="0">
              <a:solidFill>
                <a:srgbClr val="183254"/>
              </a:solidFill>
              <a:latin typeface="+mn-ea"/>
              <a:ea typeface="+mn-ea"/>
            </a:endParaRPr>
          </a:p>
        </p:txBody>
      </p:sp>
      <p:sp>
        <p:nvSpPr>
          <p:cNvPr id="8" name="object 8"/>
          <p:cNvSpPr txBox="1"/>
          <p:nvPr/>
        </p:nvSpPr>
        <p:spPr>
          <a:xfrm>
            <a:off x="8996732" y="626917"/>
            <a:ext cx="2832899" cy="892780"/>
          </a:xfrm>
          <a:prstGeom prst="rect">
            <a:avLst/>
          </a:prstGeom>
        </p:spPr>
        <p:txBody>
          <a:bodyPr vert="horz" wrap="square" lIns="0" tIns="8925" rIns="0" bIns="0" rtlCol="0">
            <a:spAutoFit/>
          </a:bodyPr>
          <a:lstStyle/>
          <a:p>
            <a:pPr marL="8926" marR="3570">
              <a:lnSpc>
                <a:spcPct val="130000"/>
              </a:lnSpc>
              <a:spcBef>
                <a:spcPts val="70"/>
              </a:spcBef>
            </a:pPr>
            <a:r>
              <a:rPr lang="ja-JP" altLang="en-US" sz="1124" b="1" spc="-14" dirty="0">
                <a:solidFill>
                  <a:srgbClr val="FFFFFF"/>
                </a:solidFill>
                <a:latin typeface="+mn-ea"/>
                <a:cs typeface="Tahoma"/>
              </a:rPr>
              <a:t>*プラットフォーム </a:t>
            </a:r>
            <a:r>
              <a:rPr lang="en-US" altLang="ja-JP" sz="1124" b="1" spc="-14" dirty="0">
                <a:solidFill>
                  <a:srgbClr val="FFFFFF"/>
                </a:solidFill>
                <a:latin typeface="Times New Roman" panose="02020603050405020304" pitchFamily="18" charset="0"/>
                <a:cs typeface="Times New Roman" panose="02020603050405020304" pitchFamily="18" charset="0"/>
              </a:rPr>
              <a:t>—</a:t>
            </a:r>
            <a:r>
              <a:rPr lang="en-US" altLang="ja-JP" sz="1124" b="1" spc="-14" dirty="0">
                <a:solidFill>
                  <a:srgbClr val="FFFFFF"/>
                </a:solidFill>
                <a:latin typeface="+mn-ea"/>
                <a:cs typeface="Tahoma"/>
              </a:rPr>
              <a:t> </a:t>
            </a:r>
            <a:r>
              <a:rPr lang="ja-JP" altLang="en-US" sz="1124" b="1" spc="-14" dirty="0">
                <a:solidFill>
                  <a:srgbClr val="FFFFFF"/>
                </a:solidFill>
                <a:latin typeface="+mn-ea"/>
                <a:cs typeface="Tahoma"/>
              </a:rPr>
              <a:t>コミュニティ（</a:t>
            </a:r>
            <a:r>
              <a:rPr lang="en-US" altLang="ja-JP" sz="1124" b="1" spc="-14" dirty="0">
                <a:solidFill>
                  <a:srgbClr val="FFFFFF"/>
                </a:solidFill>
                <a:latin typeface="+mn-ea"/>
                <a:cs typeface="Tahoma"/>
              </a:rPr>
              <a:t>ADC</a:t>
            </a:r>
            <a:r>
              <a:rPr lang="ja-JP" altLang="en-US" sz="1124" b="1" spc="-14" dirty="0">
                <a:solidFill>
                  <a:srgbClr val="FFFFFF"/>
                </a:solidFill>
                <a:latin typeface="+mn-ea"/>
                <a:cs typeface="Tahoma"/>
              </a:rPr>
              <a:t>、ビジネス、積極的で思いやりのある市民、アカデミーなど）をまとめるための組織化の方法と対話プラットフォーム。</a:t>
            </a:r>
            <a:endParaRPr lang="ja-JP" altLang="en-US" sz="1124" dirty="0">
              <a:latin typeface="+mn-ea"/>
              <a:cs typeface="Tahoma"/>
            </a:endParaRPr>
          </a:p>
        </p:txBody>
      </p:sp>
      <p:grpSp>
        <p:nvGrpSpPr>
          <p:cNvPr id="9" name="object 9"/>
          <p:cNvGrpSpPr/>
          <p:nvPr/>
        </p:nvGrpSpPr>
        <p:grpSpPr>
          <a:xfrm>
            <a:off x="154945" y="1822441"/>
            <a:ext cx="3497392" cy="5203159"/>
            <a:chOff x="275282" y="2932692"/>
            <a:chExt cx="4576117" cy="6468057"/>
          </a:xfrm>
        </p:grpSpPr>
        <p:pic>
          <p:nvPicPr>
            <p:cNvPr id="10" name="object 10"/>
            <p:cNvPicPr/>
            <p:nvPr/>
          </p:nvPicPr>
          <p:blipFill>
            <a:blip r:embed="rId2" cstate="print"/>
            <a:stretch>
              <a:fillRect/>
            </a:stretch>
          </p:blipFill>
          <p:spPr>
            <a:xfrm>
              <a:off x="544803" y="7418097"/>
              <a:ext cx="1982647" cy="1982652"/>
            </a:xfrm>
            <a:prstGeom prst="rect">
              <a:avLst/>
            </a:prstGeom>
          </p:spPr>
        </p:pic>
        <p:pic>
          <p:nvPicPr>
            <p:cNvPr id="11" name="object 11"/>
            <p:cNvPicPr/>
            <p:nvPr/>
          </p:nvPicPr>
          <p:blipFill>
            <a:blip r:embed="rId2" cstate="print"/>
            <a:stretch>
              <a:fillRect/>
            </a:stretch>
          </p:blipFill>
          <p:spPr>
            <a:xfrm>
              <a:off x="2857500" y="2932692"/>
              <a:ext cx="1993899" cy="1993899"/>
            </a:xfrm>
            <a:prstGeom prst="rect">
              <a:avLst/>
            </a:prstGeom>
          </p:spPr>
        </p:pic>
        <p:pic>
          <p:nvPicPr>
            <p:cNvPr id="12" name="object 12"/>
            <p:cNvPicPr/>
            <p:nvPr/>
          </p:nvPicPr>
          <p:blipFill>
            <a:blip r:embed="rId2" cstate="print"/>
            <a:stretch>
              <a:fillRect/>
            </a:stretch>
          </p:blipFill>
          <p:spPr>
            <a:xfrm>
              <a:off x="275282" y="3283810"/>
              <a:ext cx="1982652" cy="1982652"/>
            </a:xfrm>
            <a:prstGeom prst="rect">
              <a:avLst/>
            </a:prstGeom>
          </p:spPr>
        </p:pic>
      </p:grpSp>
      <p:sp>
        <p:nvSpPr>
          <p:cNvPr id="13" name="object 13"/>
          <p:cNvSpPr txBox="1"/>
          <p:nvPr/>
        </p:nvSpPr>
        <p:spPr>
          <a:xfrm>
            <a:off x="4350208" y="1729618"/>
            <a:ext cx="2224467" cy="441695"/>
          </a:xfrm>
          <a:prstGeom prst="rect">
            <a:avLst/>
          </a:prstGeom>
        </p:spPr>
        <p:txBody>
          <a:bodyPr vert="horz" wrap="square" lIns="0" tIns="8925" rIns="0" bIns="0" rtlCol="0">
            <a:spAutoFit/>
          </a:bodyPr>
          <a:lstStyle/>
          <a:p>
            <a:pPr marL="8926" marR="3570">
              <a:spcBef>
                <a:spcPts val="70"/>
              </a:spcBef>
            </a:pPr>
            <a:r>
              <a:rPr lang="ja-JP" altLang="en-US" sz="1406" b="1" spc="39" dirty="0">
                <a:latin typeface="+mn-ea"/>
                <a:cs typeface="Tahoma"/>
              </a:rPr>
              <a:t>チェンジ・エージェントになる</a:t>
            </a:r>
            <a:endParaRPr lang="ja-JP" altLang="en-US" sz="1406" dirty="0">
              <a:latin typeface="+mn-ea"/>
              <a:cs typeface="Tahoma"/>
            </a:endParaRPr>
          </a:p>
        </p:txBody>
      </p:sp>
      <p:sp>
        <p:nvSpPr>
          <p:cNvPr id="14" name="object 14"/>
          <p:cNvSpPr txBox="1"/>
          <p:nvPr/>
        </p:nvSpPr>
        <p:spPr>
          <a:xfrm>
            <a:off x="2555912" y="1729617"/>
            <a:ext cx="985076" cy="182008"/>
          </a:xfrm>
          <a:prstGeom prst="rect">
            <a:avLst/>
          </a:prstGeom>
        </p:spPr>
        <p:txBody>
          <a:bodyPr vert="horz" wrap="square" lIns="0" tIns="8925" rIns="0" bIns="0" rtlCol="0">
            <a:spAutoFit/>
          </a:bodyPr>
          <a:lstStyle/>
          <a:p>
            <a:pPr marL="8926" marR="3570">
              <a:spcBef>
                <a:spcPts val="70"/>
              </a:spcBef>
            </a:pPr>
            <a:r>
              <a:rPr lang="ja-JP" altLang="en-US" sz="1124" b="1" spc="39" dirty="0">
                <a:latin typeface="+mn-ea"/>
                <a:cs typeface="Tahoma"/>
              </a:rPr>
              <a:t>シンクタンク</a:t>
            </a:r>
            <a:endParaRPr lang="ja-JP" altLang="en-US" sz="1124" dirty="0">
              <a:latin typeface="+mn-ea"/>
              <a:cs typeface="Tahoma"/>
            </a:endParaRPr>
          </a:p>
        </p:txBody>
      </p:sp>
      <p:sp>
        <p:nvSpPr>
          <p:cNvPr id="15" name="object 15"/>
          <p:cNvSpPr txBox="1"/>
          <p:nvPr/>
        </p:nvSpPr>
        <p:spPr>
          <a:xfrm>
            <a:off x="294455" y="1974327"/>
            <a:ext cx="1569600" cy="355004"/>
          </a:xfrm>
          <a:prstGeom prst="rect">
            <a:avLst/>
          </a:prstGeom>
        </p:spPr>
        <p:txBody>
          <a:bodyPr vert="horz" wrap="square" lIns="0" tIns="8925" rIns="0" bIns="0" rtlCol="0">
            <a:spAutoFit/>
          </a:bodyPr>
          <a:lstStyle/>
          <a:p>
            <a:pPr marL="8926" marR="3570">
              <a:spcBef>
                <a:spcPts val="70"/>
              </a:spcBef>
            </a:pPr>
            <a:r>
              <a:rPr lang="ja-JP" altLang="en-US" sz="1124" b="1" spc="42" dirty="0">
                <a:latin typeface="+mn-ea"/>
                <a:cs typeface="Tahoma"/>
              </a:rPr>
              <a:t>コミュニケーション・オフィス</a:t>
            </a:r>
            <a:endParaRPr lang="ja-JP" altLang="en-US" sz="1124" dirty="0">
              <a:latin typeface="+mn-ea"/>
              <a:cs typeface="Tahoma"/>
            </a:endParaRPr>
          </a:p>
        </p:txBody>
      </p:sp>
      <p:sp>
        <p:nvSpPr>
          <p:cNvPr id="16" name="object 16"/>
          <p:cNvSpPr txBox="1"/>
          <p:nvPr/>
        </p:nvSpPr>
        <p:spPr>
          <a:xfrm>
            <a:off x="955011" y="5264048"/>
            <a:ext cx="909045" cy="355004"/>
          </a:xfrm>
          <a:prstGeom prst="rect">
            <a:avLst/>
          </a:prstGeom>
        </p:spPr>
        <p:txBody>
          <a:bodyPr vert="horz" wrap="square" lIns="0" tIns="8925" rIns="0" bIns="0" rtlCol="0">
            <a:spAutoFit/>
          </a:bodyPr>
          <a:lstStyle/>
          <a:p>
            <a:pPr marL="8926" marR="3570">
              <a:spcBef>
                <a:spcPts val="70"/>
              </a:spcBef>
            </a:pPr>
            <a:r>
              <a:rPr lang="en-US" sz="1124" b="1" spc="53" dirty="0">
                <a:latin typeface="+mn-ea"/>
                <a:cs typeface="Tahoma"/>
              </a:rPr>
              <a:t>Project office</a:t>
            </a:r>
            <a:endParaRPr sz="1124" dirty="0">
              <a:latin typeface="+mn-ea"/>
              <a:cs typeface="Tahoma"/>
            </a:endParaRPr>
          </a:p>
        </p:txBody>
      </p:sp>
      <p:sp>
        <p:nvSpPr>
          <p:cNvPr id="17" name="object 17"/>
          <p:cNvSpPr txBox="1"/>
          <p:nvPr/>
        </p:nvSpPr>
        <p:spPr>
          <a:xfrm>
            <a:off x="4323037" y="3313735"/>
            <a:ext cx="2731741" cy="225353"/>
          </a:xfrm>
          <a:prstGeom prst="rect">
            <a:avLst/>
          </a:prstGeom>
        </p:spPr>
        <p:txBody>
          <a:bodyPr vert="horz" wrap="square" lIns="0" tIns="8925" rIns="0" bIns="0" rtlCol="0">
            <a:spAutoFit/>
          </a:bodyPr>
          <a:lstStyle/>
          <a:p>
            <a:pPr marL="8926" marR="3570">
              <a:spcBef>
                <a:spcPts val="70"/>
              </a:spcBef>
            </a:pPr>
            <a:r>
              <a:rPr lang="ja-JP" altLang="en-US" sz="1406" b="1" spc="28" dirty="0">
                <a:latin typeface="+mn-ea"/>
                <a:cs typeface="Tahoma"/>
              </a:rPr>
              <a:t>革新的なソリューションの開発</a:t>
            </a:r>
            <a:endParaRPr lang="ja-JP" altLang="en-US" sz="1406" dirty="0">
              <a:latin typeface="+mn-ea"/>
              <a:cs typeface="Tahoma"/>
            </a:endParaRPr>
          </a:p>
        </p:txBody>
      </p:sp>
      <p:sp>
        <p:nvSpPr>
          <p:cNvPr id="18" name="object 18"/>
          <p:cNvSpPr txBox="1"/>
          <p:nvPr/>
        </p:nvSpPr>
        <p:spPr>
          <a:xfrm>
            <a:off x="4288312" y="4279213"/>
            <a:ext cx="2381667" cy="441695"/>
          </a:xfrm>
          <a:prstGeom prst="rect">
            <a:avLst/>
          </a:prstGeom>
        </p:spPr>
        <p:txBody>
          <a:bodyPr vert="horz" wrap="square" lIns="0" tIns="8925" rIns="0" bIns="0" rtlCol="0">
            <a:spAutoFit/>
          </a:bodyPr>
          <a:lstStyle/>
          <a:p>
            <a:pPr marL="8926" marR="3570">
              <a:spcBef>
                <a:spcPts val="70"/>
              </a:spcBef>
            </a:pPr>
            <a:r>
              <a:rPr lang="ja-JP" altLang="en-US" sz="1406" b="1" spc="32" dirty="0">
                <a:latin typeface="+mn-ea"/>
                <a:cs typeface="Tahoma"/>
              </a:rPr>
              <a:t>幅広いプロフェッショナル・サービスの提供</a:t>
            </a:r>
            <a:endParaRPr lang="ja-JP" altLang="en-US" sz="1406" dirty="0">
              <a:latin typeface="+mn-ea"/>
              <a:cs typeface="Tahoma"/>
            </a:endParaRPr>
          </a:p>
        </p:txBody>
      </p:sp>
      <p:sp>
        <p:nvSpPr>
          <p:cNvPr id="19" name="object 19"/>
          <p:cNvSpPr txBox="1"/>
          <p:nvPr/>
        </p:nvSpPr>
        <p:spPr>
          <a:xfrm>
            <a:off x="7348813" y="2098988"/>
            <a:ext cx="1312469" cy="333396"/>
          </a:xfrm>
          <a:prstGeom prst="rect">
            <a:avLst/>
          </a:prstGeom>
        </p:spPr>
        <p:txBody>
          <a:bodyPr vert="horz" wrap="square" lIns="0" tIns="8925" rIns="0" bIns="0" rtlCol="0">
            <a:spAutoFit/>
          </a:bodyPr>
          <a:lstStyle/>
          <a:p>
            <a:pPr marL="8926">
              <a:spcBef>
                <a:spcPts val="70"/>
              </a:spcBef>
            </a:pPr>
            <a:r>
              <a:rPr lang="ja-JP" altLang="en-US" sz="2108" b="1" spc="109" dirty="0">
                <a:solidFill>
                  <a:srgbClr val="FFFFFF"/>
                </a:solidFill>
                <a:latin typeface="+mn-ea"/>
                <a:cs typeface="Tahoma"/>
              </a:rPr>
              <a:t>アイデア</a:t>
            </a:r>
            <a:endParaRPr lang="ja-JP" altLang="en-US" sz="2108" dirty="0">
              <a:latin typeface="+mn-ea"/>
              <a:cs typeface="Tahoma"/>
            </a:endParaRPr>
          </a:p>
        </p:txBody>
      </p:sp>
      <p:sp>
        <p:nvSpPr>
          <p:cNvPr id="20" name="object 20"/>
          <p:cNvSpPr txBox="1"/>
          <p:nvPr/>
        </p:nvSpPr>
        <p:spPr>
          <a:xfrm>
            <a:off x="7293245" y="3618851"/>
            <a:ext cx="1813115" cy="333396"/>
          </a:xfrm>
          <a:prstGeom prst="rect">
            <a:avLst/>
          </a:prstGeom>
        </p:spPr>
        <p:txBody>
          <a:bodyPr vert="horz" wrap="square" lIns="0" tIns="8925" rIns="0" bIns="0" rtlCol="0">
            <a:spAutoFit/>
          </a:bodyPr>
          <a:lstStyle/>
          <a:p>
            <a:pPr marL="8926">
              <a:spcBef>
                <a:spcPts val="70"/>
              </a:spcBef>
            </a:pPr>
            <a:r>
              <a:rPr lang="ja-JP" altLang="en-US" sz="2108" b="1" spc="98" dirty="0">
                <a:solidFill>
                  <a:srgbClr val="FFFFFF"/>
                </a:solidFill>
                <a:latin typeface="+mn-ea"/>
                <a:cs typeface="Tahoma"/>
              </a:rPr>
              <a:t>プロジェクト</a:t>
            </a:r>
            <a:endParaRPr lang="ja-JP" altLang="en-US" sz="2108" dirty="0">
              <a:latin typeface="+mn-ea"/>
              <a:cs typeface="Tahoma"/>
            </a:endParaRPr>
          </a:p>
        </p:txBody>
      </p:sp>
      <p:sp>
        <p:nvSpPr>
          <p:cNvPr id="21" name="object 21"/>
          <p:cNvSpPr txBox="1"/>
          <p:nvPr/>
        </p:nvSpPr>
        <p:spPr>
          <a:xfrm>
            <a:off x="7348814" y="4874349"/>
            <a:ext cx="1447688" cy="333396"/>
          </a:xfrm>
          <a:prstGeom prst="rect">
            <a:avLst/>
          </a:prstGeom>
        </p:spPr>
        <p:txBody>
          <a:bodyPr vert="horz" wrap="square" lIns="0" tIns="8925" rIns="0" bIns="0" rtlCol="0">
            <a:spAutoFit/>
          </a:bodyPr>
          <a:lstStyle/>
          <a:p>
            <a:pPr marL="8926" marR="3570">
              <a:spcBef>
                <a:spcPts val="70"/>
              </a:spcBef>
            </a:pPr>
            <a:r>
              <a:rPr lang="ja-JP" altLang="en-US" sz="2108" b="1" spc="70" dirty="0">
                <a:solidFill>
                  <a:srgbClr val="FFFFFF"/>
                </a:solidFill>
                <a:latin typeface="+mn-ea"/>
                <a:cs typeface="Tahoma"/>
              </a:rPr>
              <a:t>資金調達</a:t>
            </a:r>
            <a:endParaRPr lang="ja-JP" altLang="en-US" sz="2108" dirty="0">
              <a:latin typeface="+mn-ea"/>
              <a:cs typeface="Tahoma"/>
            </a:endParaRPr>
          </a:p>
        </p:txBody>
      </p:sp>
      <p:pic>
        <p:nvPicPr>
          <p:cNvPr id="23" name="object 23"/>
          <p:cNvPicPr/>
          <p:nvPr/>
        </p:nvPicPr>
        <p:blipFill>
          <a:blip r:embed="rId3" cstate="print"/>
          <a:stretch>
            <a:fillRect/>
          </a:stretch>
        </p:blipFill>
        <p:spPr>
          <a:xfrm>
            <a:off x="3636607" y="1878341"/>
            <a:ext cx="552556" cy="552556"/>
          </a:xfrm>
          <a:prstGeom prst="rect">
            <a:avLst/>
          </a:prstGeom>
        </p:spPr>
      </p:pic>
      <p:pic>
        <p:nvPicPr>
          <p:cNvPr id="24" name="object 24"/>
          <p:cNvPicPr/>
          <p:nvPr/>
        </p:nvPicPr>
        <p:blipFill>
          <a:blip r:embed="rId4" cstate="print"/>
          <a:stretch>
            <a:fillRect/>
          </a:stretch>
        </p:blipFill>
        <p:spPr>
          <a:xfrm rot="18869307">
            <a:off x="3595474" y="4238064"/>
            <a:ext cx="552556" cy="552549"/>
          </a:xfrm>
          <a:prstGeom prst="rect">
            <a:avLst/>
          </a:prstGeom>
        </p:spPr>
      </p:pic>
      <p:pic>
        <p:nvPicPr>
          <p:cNvPr id="25" name="object 25"/>
          <p:cNvPicPr/>
          <p:nvPr/>
        </p:nvPicPr>
        <p:blipFill>
          <a:blip r:embed="rId5" cstate="print"/>
          <a:stretch>
            <a:fillRect/>
          </a:stretch>
        </p:blipFill>
        <p:spPr>
          <a:xfrm>
            <a:off x="3540988" y="3224971"/>
            <a:ext cx="720744" cy="442830"/>
          </a:xfrm>
          <a:prstGeom prst="rect">
            <a:avLst/>
          </a:prstGeom>
        </p:spPr>
      </p:pic>
      <p:pic>
        <p:nvPicPr>
          <p:cNvPr id="26" name="object 26"/>
          <p:cNvPicPr/>
          <p:nvPr/>
        </p:nvPicPr>
        <p:blipFill>
          <a:blip r:embed="rId6" cstate="print"/>
          <a:stretch>
            <a:fillRect/>
          </a:stretch>
        </p:blipFill>
        <p:spPr>
          <a:xfrm>
            <a:off x="6574676" y="2241628"/>
            <a:ext cx="552556" cy="552556"/>
          </a:xfrm>
          <a:prstGeom prst="rect">
            <a:avLst/>
          </a:prstGeom>
        </p:spPr>
      </p:pic>
      <p:pic>
        <p:nvPicPr>
          <p:cNvPr id="27" name="object 27"/>
          <p:cNvPicPr/>
          <p:nvPr/>
        </p:nvPicPr>
        <p:blipFill>
          <a:blip r:embed="rId4" cstate="print"/>
          <a:stretch>
            <a:fillRect/>
          </a:stretch>
        </p:blipFill>
        <p:spPr>
          <a:xfrm>
            <a:off x="6574676" y="4669317"/>
            <a:ext cx="552556" cy="552549"/>
          </a:xfrm>
          <a:prstGeom prst="rect">
            <a:avLst/>
          </a:prstGeom>
        </p:spPr>
      </p:pic>
      <p:pic>
        <p:nvPicPr>
          <p:cNvPr id="28" name="object 28"/>
          <p:cNvPicPr/>
          <p:nvPr/>
        </p:nvPicPr>
        <p:blipFill>
          <a:blip r:embed="rId7" cstate="print"/>
          <a:stretch>
            <a:fillRect/>
          </a:stretch>
        </p:blipFill>
        <p:spPr>
          <a:xfrm>
            <a:off x="6503021" y="3603106"/>
            <a:ext cx="720747" cy="442830"/>
          </a:xfrm>
          <a:prstGeom prst="rect">
            <a:avLst/>
          </a:prstGeom>
        </p:spPr>
      </p:pic>
      <p:pic>
        <p:nvPicPr>
          <p:cNvPr id="29" name="object 29"/>
          <p:cNvPicPr/>
          <p:nvPr/>
        </p:nvPicPr>
        <p:blipFill>
          <a:blip r:embed="rId8" cstate="print"/>
          <a:stretch>
            <a:fillRect/>
          </a:stretch>
        </p:blipFill>
        <p:spPr>
          <a:xfrm>
            <a:off x="9644951" y="2219661"/>
            <a:ext cx="2320586" cy="2320586"/>
          </a:xfrm>
          <a:prstGeom prst="rect">
            <a:avLst/>
          </a:prstGeom>
        </p:spPr>
      </p:pic>
      <p:sp>
        <p:nvSpPr>
          <p:cNvPr id="30" name="object 30"/>
          <p:cNvSpPr/>
          <p:nvPr/>
        </p:nvSpPr>
        <p:spPr>
          <a:xfrm>
            <a:off x="8869500" y="3342406"/>
            <a:ext cx="721167" cy="443143"/>
          </a:xfrm>
          <a:custGeom>
            <a:avLst/>
            <a:gdLst/>
            <a:ahLst/>
            <a:cxnLst/>
            <a:rect l="l" t="t" r="r" b="b"/>
            <a:pathLst>
              <a:path w="1026159" h="630554">
                <a:moveTo>
                  <a:pt x="710507" y="0"/>
                </a:moveTo>
                <a:lnTo>
                  <a:pt x="608634" y="83740"/>
                </a:lnTo>
                <a:lnTo>
                  <a:pt x="595904" y="114603"/>
                </a:lnTo>
                <a:lnTo>
                  <a:pt x="599085" y="131051"/>
                </a:lnTo>
                <a:lnTo>
                  <a:pt x="608634" y="145475"/>
                </a:lnTo>
                <a:lnTo>
                  <a:pt x="684364" y="221205"/>
                </a:lnTo>
                <a:lnTo>
                  <a:pt x="43662" y="221205"/>
                </a:lnTo>
                <a:lnTo>
                  <a:pt x="26708" y="224650"/>
                </a:lnTo>
                <a:lnTo>
                  <a:pt x="12825" y="234030"/>
                </a:lnTo>
                <a:lnTo>
                  <a:pt x="3445" y="247914"/>
                </a:lnTo>
                <a:lnTo>
                  <a:pt x="0" y="264868"/>
                </a:lnTo>
                <a:lnTo>
                  <a:pt x="0" y="365274"/>
                </a:lnTo>
                <a:lnTo>
                  <a:pt x="3445" y="382220"/>
                </a:lnTo>
                <a:lnTo>
                  <a:pt x="12825" y="396100"/>
                </a:lnTo>
                <a:lnTo>
                  <a:pt x="26708" y="405479"/>
                </a:lnTo>
                <a:lnTo>
                  <a:pt x="43662" y="408924"/>
                </a:lnTo>
                <a:lnTo>
                  <a:pt x="684364" y="408924"/>
                </a:lnTo>
                <a:lnTo>
                  <a:pt x="608634" y="484654"/>
                </a:lnTo>
                <a:lnTo>
                  <a:pt x="599085" y="499077"/>
                </a:lnTo>
                <a:lnTo>
                  <a:pt x="595904" y="515526"/>
                </a:lnTo>
                <a:lnTo>
                  <a:pt x="599088" y="531972"/>
                </a:lnTo>
                <a:lnTo>
                  <a:pt x="608634" y="546388"/>
                </a:lnTo>
                <a:lnTo>
                  <a:pt x="679640" y="617394"/>
                </a:lnTo>
                <a:lnTo>
                  <a:pt x="694062" y="626945"/>
                </a:lnTo>
                <a:lnTo>
                  <a:pt x="710507" y="630129"/>
                </a:lnTo>
                <a:lnTo>
                  <a:pt x="726953" y="626945"/>
                </a:lnTo>
                <a:lnTo>
                  <a:pt x="741375" y="617394"/>
                </a:lnTo>
                <a:lnTo>
                  <a:pt x="1012837" y="345932"/>
                </a:lnTo>
                <a:lnTo>
                  <a:pt x="1022388" y="331515"/>
                </a:lnTo>
                <a:lnTo>
                  <a:pt x="1025572" y="315069"/>
                </a:lnTo>
                <a:lnTo>
                  <a:pt x="1022388" y="298620"/>
                </a:lnTo>
                <a:lnTo>
                  <a:pt x="1012837" y="284197"/>
                </a:lnTo>
                <a:lnTo>
                  <a:pt x="741375" y="12734"/>
                </a:lnTo>
                <a:lnTo>
                  <a:pt x="726953" y="3183"/>
                </a:lnTo>
                <a:lnTo>
                  <a:pt x="710507" y="0"/>
                </a:lnTo>
                <a:close/>
              </a:path>
            </a:pathLst>
          </a:custGeom>
          <a:solidFill>
            <a:srgbClr val="FFFFFF"/>
          </a:solidFill>
        </p:spPr>
        <p:txBody>
          <a:bodyPr wrap="square" lIns="0" tIns="0" rIns="0" bIns="0" rtlCol="0"/>
          <a:lstStyle/>
          <a:p>
            <a:endParaRPr sz="1265">
              <a:latin typeface="+mn-ea"/>
            </a:endParaRPr>
          </a:p>
        </p:txBody>
      </p:sp>
      <p:sp>
        <p:nvSpPr>
          <p:cNvPr id="31" name="object 31"/>
          <p:cNvSpPr/>
          <p:nvPr/>
        </p:nvSpPr>
        <p:spPr>
          <a:xfrm>
            <a:off x="10717128" y="2003711"/>
            <a:ext cx="640839" cy="640839"/>
          </a:xfrm>
          <a:custGeom>
            <a:avLst/>
            <a:gdLst/>
            <a:ahLst/>
            <a:cxnLst/>
            <a:rect l="l" t="t" r="r" b="b"/>
            <a:pathLst>
              <a:path w="911859" h="911860">
                <a:moveTo>
                  <a:pt x="455917" y="0"/>
                </a:moveTo>
                <a:lnTo>
                  <a:pt x="409303" y="2353"/>
                </a:lnTo>
                <a:lnTo>
                  <a:pt x="364035" y="9262"/>
                </a:lnTo>
                <a:lnTo>
                  <a:pt x="320343" y="20497"/>
                </a:lnTo>
                <a:lnTo>
                  <a:pt x="278456" y="35829"/>
                </a:lnTo>
                <a:lnTo>
                  <a:pt x="238602" y="55027"/>
                </a:lnTo>
                <a:lnTo>
                  <a:pt x="201012" y="77865"/>
                </a:lnTo>
                <a:lnTo>
                  <a:pt x="165914" y="104111"/>
                </a:lnTo>
                <a:lnTo>
                  <a:pt x="133537" y="133537"/>
                </a:lnTo>
                <a:lnTo>
                  <a:pt x="104111" y="165914"/>
                </a:lnTo>
                <a:lnTo>
                  <a:pt x="77865" y="201012"/>
                </a:lnTo>
                <a:lnTo>
                  <a:pt x="55027" y="238602"/>
                </a:lnTo>
                <a:lnTo>
                  <a:pt x="35829" y="278456"/>
                </a:lnTo>
                <a:lnTo>
                  <a:pt x="20497" y="320343"/>
                </a:lnTo>
                <a:lnTo>
                  <a:pt x="9262" y="364035"/>
                </a:lnTo>
                <a:lnTo>
                  <a:pt x="2353" y="409303"/>
                </a:lnTo>
                <a:lnTo>
                  <a:pt x="0" y="455917"/>
                </a:lnTo>
                <a:lnTo>
                  <a:pt x="2353" y="502533"/>
                </a:lnTo>
                <a:lnTo>
                  <a:pt x="9262" y="547802"/>
                </a:lnTo>
                <a:lnTo>
                  <a:pt x="20497" y="591495"/>
                </a:lnTo>
                <a:lnTo>
                  <a:pt x="35829" y="633383"/>
                </a:lnTo>
                <a:lnTo>
                  <a:pt x="55027" y="673237"/>
                </a:lnTo>
                <a:lnTo>
                  <a:pt x="77865" y="710827"/>
                </a:lnTo>
                <a:lnTo>
                  <a:pt x="104111" y="745925"/>
                </a:lnTo>
                <a:lnTo>
                  <a:pt x="133537" y="778302"/>
                </a:lnTo>
                <a:lnTo>
                  <a:pt x="165914" y="807727"/>
                </a:lnTo>
                <a:lnTo>
                  <a:pt x="201012" y="833972"/>
                </a:lnTo>
                <a:lnTo>
                  <a:pt x="238602" y="856809"/>
                </a:lnTo>
                <a:lnTo>
                  <a:pt x="278456" y="876007"/>
                </a:lnTo>
                <a:lnTo>
                  <a:pt x="320343" y="891338"/>
                </a:lnTo>
                <a:lnTo>
                  <a:pt x="364035" y="902572"/>
                </a:lnTo>
                <a:lnTo>
                  <a:pt x="409303" y="909480"/>
                </a:lnTo>
                <a:lnTo>
                  <a:pt x="455917" y="911834"/>
                </a:lnTo>
                <a:lnTo>
                  <a:pt x="502531" y="909480"/>
                </a:lnTo>
                <a:lnTo>
                  <a:pt x="547798" y="902572"/>
                </a:lnTo>
                <a:lnTo>
                  <a:pt x="591490" y="891338"/>
                </a:lnTo>
                <a:lnTo>
                  <a:pt x="633378" y="876007"/>
                </a:lnTo>
                <a:lnTo>
                  <a:pt x="673231" y="856809"/>
                </a:lnTo>
                <a:lnTo>
                  <a:pt x="710822" y="833972"/>
                </a:lnTo>
                <a:lnTo>
                  <a:pt x="745920" y="807727"/>
                </a:lnTo>
                <a:lnTo>
                  <a:pt x="778297" y="778302"/>
                </a:lnTo>
                <a:lnTo>
                  <a:pt x="807723" y="745925"/>
                </a:lnTo>
                <a:lnTo>
                  <a:pt x="833969" y="710827"/>
                </a:lnTo>
                <a:lnTo>
                  <a:pt x="856806" y="673237"/>
                </a:lnTo>
                <a:lnTo>
                  <a:pt x="876005" y="633383"/>
                </a:lnTo>
                <a:lnTo>
                  <a:pt x="891336" y="591495"/>
                </a:lnTo>
                <a:lnTo>
                  <a:pt x="902571" y="547802"/>
                </a:lnTo>
                <a:lnTo>
                  <a:pt x="909480" y="502533"/>
                </a:lnTo>
                <a:lnTo>
                  <a:pt x="911834" y="455917"/>
                </a:lnTo>
                <a:lnTo>
                  <a:pt x="909480" y="409303"/>
                </a:lnTo>
                <a:lnTo>
                  <a:pt x="902571" y="364035"/>
                </a:lnTo>
                <a:lnTo>
                  <a:pt x="891336" y="320343"/>
                </a:lnTo>
                <a:lnTo>
                  <a:pt x="876005" y="278456"/>
                </a:lnTo>
                <a:lnTo>
                  <a:pt x="856806" y="238602"/>
                </a:lnTo>
                <a:lnTo>
                  <a:pt x="833969" y="201012"/>
                </a:lnTo>
                <a:lnTo>
                  <a:pt x="807723" y="165914"/>
                </a:lnTo>
                <a:lnTo>
                  <a:pt x="778297" y="133537"/>
                </a:lnTo>
                <a:lnTo>
                  <a:pt x="745920" y="104111"/>
                </a:lnTo>
                <a:lnTo>
                  <a:pt x="710822" y="77865"/>
                </a:lnTo>
                <a:lnTo>
                  <a:pt x="673231" y="55027"/>
                </a:lnTo>
                <a:lnTo>
                  <a:pt x="633378" y="35829"/>
                </a:lnTo>
                <a:lnTo>
                  <a:pt x="591490" y="20497"/>
                </a:lnTo>
                <a:lnTo>
                  <a:pt x="547798" y="9262"/>
                </a:lnTo>
                <a:lnTo>
                  <a:pt x="502531" y="2353"/>
                </a:lnTo>
                <a:lnTo>
                  <a:pt x="455917" y="0"/>
                </a:lnTo>
                <a:close/>
              </a:path>
            </a:pathLst>
          </a:custGeom>
          <a:solidFill>
            <a:srgbClr val="095531"/>
          </a:solidFill>
        </p:spPr>
        <p:txBody>
          <a:bodyPr wrap="square" lIns="0" tIns="0" rIns="0" bIns="0" rtlCol="0"/>
          <a:lstStyle/>
          <a:p>
            <a:endParaRPr sz="1265">
              <a:latin typeface="+mn-ea"/>
            </a:endParaRPr>
          </a:p>
        </p:txBody>
      </p:sp>
      <p:pic>
        <p:nvPicPr>
          <p:cNvPr id="32" name="object 32"/>
          <p:cNvPicPr/>
          <p:nvPr/>
        </p:nvPicPr>
        <p:blipFill>
          <a:blip r:embed="rId9" cstate="print"/>
          <a:stretch>
            <a:fillRect/>
          </a:stretch>
        </p:blipFill>
        <p:spPr>
          <a:xfrm>
            <a:off x="10805244" y="2096207"/>
            <a:ext cx="464608" cy="455847"/>
          </a:xfrm>
          <a:prstGeom prst="rect">
            <a:avLst/>
          </a:prstGeom>
        </p:spPr>
      </p:pic>
      <p:sp>
        <p:nvSpPr>
          <p:cNvPr id="33" name="object 33"/>
          <p:cNvSpPr txBox="1"/>
          <p:nvPr/>
        </p:nvSpPr>
        <p:spPr>
          <a:xfrm>
            <a:off x="9553157" y="4687190"/>
            <a:ext cx="2435547" cy="1257559"/>
          </a:xfrm>
          <a:prstGeom prst="rect">
            <a:avLst/>
          </a:prstGeom>
        </p:spPr>
        <p:txBody>
          <a:bodyPr vert="horz" wrap="square" lIns="0" tIns="8925" rIns="0" bIns="0" rtlCol="0">
            <a:spAutoFit/>
          </a:bodyPr>
          <a:lstStyle/>
          <a:p>
            <a:pPr marL="8926" marR="3570" algn="ctr">
              <a:lnSpc>
                <a:spcPct val="130000"/>
              </a:lnSpc>
              <a:spcBef>
                <a:spcPts val="70"/>
              </a:spcBef>
            </a:pPr>
            <a:r>
              <a:rPr lang="ja-JP" altLang="en-US" sz="2108" b="1" spc="67" dirty="0">
                <a:solidFill>
                  <a:srgbClr val="FFFFFF"/>
                </a:solidFill>
                <a:latin typeface="+mn-ea"/>
                <a:cs typeface="Tahoma"/>
              </a:rPr>
              <a:t>サステイナブル・スマート</a:t>
            </a:r>
          </a:p>
          <a:p>
            <a:pPr marL="8926" marR="3570" algn="ctr">
              <a:lnSpc>
                <a:spcPct val="130000"/>
              </a:lnSpc>
              <a:spcBef>
                <a:spcPts val="70"/>
              </a:spcBef>
            </a:pPr>
            <a:r>
              <a:rPr lang="ja-JP" altLang="en-US" sz="2108" b="1" spc="67" dirty="0">
                <a:solidFill>
                  <a:srgbClr val="FFFFFF"/>
                </a:solidFill>
                <a:latin typeface="+mn-ea"/>
                <a:cs typeface="Tahoma"/>
              </a:rPr>
              <a:t>シティー</a:t>
            </a:r>
            <a:endParaRPr lang="ja-JP" altLang="en-US" sz="2108" dirty="0">
              <a:latin typeface="+mn-ea"/>
              <a:cs typeface="Tahoma"/>
            </a:endParaRPr>
          </a:p>
        </p:txBody>
      </p:sp>
      <p:pic>
        <p:nvPicPr>
          <p:cNvPr id="35" name="Рисунок 34">
            <a:extLst>
              <a:ext uri="{FF2B5EF4-FFF2-40B4-BE49-F238E27FC236}">
                <a16:creationId xmlns:a16="http://schemas.microsoft.com/office/drawing/2014/main" id="{1837A4AA-BA16-A225-99BD-4C1BB986E79E}"/>
              </a:ext>
            </a:extLst>
          </p:cNvPr>
          <p:cNvPicPr>
            <a:picLocks noChangeAspect="1"/>
          </p:cNvPicPr>
          <p:nvPr/>
        </p:nvPicPr>
        <p:blipFill rotWithShape="1">
          <a:blip r:embed="rId10">
            <a:extLst>
              <a:ext uri="{28A0092B-C50C-407E-A947-70E740481C1C}">
                <a14:useLocalDpi xmlns:a14="http://schemas.microsoft.com/office/drawing/2010/main" val="0"/>
              </a:ext>
            </a:extLst>
          </a:blip>
          <a:srcRect l="180" t="423" r="206" b="2"/>
          <a:stretch/>
        </p:blipFill>
        <p:spPr>
          <a:xfrm>
            <a:off x="608449" y="3195186"/>
            <a:ext cx="2354501" cy="1927966"/>
          </a:xfrm>
          <a:prstGeom prst="rect">
            <a:avLst/>
          </a:prstGeom>
        </p:spPr>
      </p:pic>
      <p:sp>
        <p:nvSpPr>
          <p:cNvPr id="37" name="Прямоугольник: скругленные углы 36">
            <a:extLst>
              <a:ext uri="{FF2B5EF4-FFF2-40B4-BE49-F238E27FC236}">
                <a16:creationId xmlns:a16="http://schemas.microsoft.com/office/drawing/2014/main" id="{D3F0D5A9-C604-4CF1-8503-707F50A2E461}"/>
              </a:ext>
            </a:extLst>
          </p:cNvPr>
          <p:cNvSpPr/>
          <p:nvPr/>
        </p:nvSpPr>
        <p:spPr>
          <a:xfrm rot="20003842">
            <a:off x="1699869" y="4562999"/>
            <a:ext cx="1375487" cy="248802"/>
          </a:xfrm>
          <a:prstGeom prst="roundRect">
            <a:avLst/>
          </a:prstGeom>
          <a:gradFill flip="none" rotWithShape="1">
            <a:gsLst>
              <a:gs pos="0">
                <a:srgbClr val="00E5F6"/>
              </a:gs>
              <a:gs pos="34000">
                <a:srgbClr val="00A1E6"/>
              </a:gs>
              <a:gs pos="19000">
                <a:srgbClr val="007DD4"/>
              </a:gs>
              <a:gs pos="65544">
                <a:srgbClr val="00B7EC"/>
              </a:gs>
              <a:gs pos="52000">
                <a:srgbClr val="00C8FA"/>
              </a:gs>
              <a:gs pos="100000">
                <a:srgbClr val="007DD4"/>
              </a:gs>
            </a:gsLst>
            <a:lin ang="0" scaled="1"/>
            <a:tileRect/>
          </a:gradFill>
          <a:ln>
            <a:solidFill>
              <a:srgbClr val="008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65">
              <a:latin typeface="+mn-ea"/>
            </a:endParaRPr>
          </a:p>
        </p:txBody>
      </p:sp>
      <p:sp>
        <p:nvSpPr>
          <p:cNvPr id="34" name="object 17">
            <a:extLst>
              <a:ext uri="{FF2B5EF4-FFF2-40B4-BE49-F238E27FC236}">
                <a16:creationId xmlns:a16="http://schemas.microsoft.com/office/drawing/2014/main" id="{0CFFDC4E-658E-46B6-4825-1FDD0E05A2F0}"/>
              </a:ext>
            </a:extLst>
          </p:cNvPr>
          <p:cNvSpPr txBox="1"/>
          <p:nvPr/>
        </p:nvSpPr>
        <p:spPr>
          <a:xfrm rot="20012646">
            <a:off x="1709811" y="4566742"/>
            <a:ext cx="1343757" cy="225353"/>
          </a:xfrm>
          <a:prstGeom prst="rect">
            <a:avLst/>
          </a:prstGeom>
        </p:spPr>
        <p:txBody>
          <a:bodyPr vert="horz" wrap="square" lIns="0" tIns="8925" rIns="0" bIns="0" rtlCol="0">
            <a:spAutoFit/>
          </a:bodyPr>
          <a:lstStyle/>
          <a:p>
            <a:pPr marL="8926" marR="3570" algn="ctr">
              <a:spcBef>
                <a:spcPts val="70"/>
              </a:spcBef>
            </a:pPr>
            <a:r>
              <a:rPr lang="en-US" sz="1406" b="1" i="1" spc="28" dirty="0">
                <a:solidFill>
                  <a:schemeClr val="bg1"/>
                </a:solidFill>
                <a:latin typeface="+mn-ea"/>
                <a:cs typeface="Tahoma"/>
              </a:rPr>
              <a:t>PLATFORM*</a:t>
            </a:r>
            <a:endParaRPr lang="ru-RU" sz="1406" i="1" dirty="0">
              <a:solidFill>
                <a:schemeClr val="bg1"/>
              </a:solidFill>
              <a:latin typeface="+mn-ea"/>
              <a:cs typeface="Tahoma"/>
            </a:endParaRPr>
          </a:p>
        </p:txBody>
      </p:sp>
      <p:sp>
        <p:nvSpPr>
          <p:cNvPr id="38" name="object 18">
            <a:extLst>
              <a:ext uri="{FF2B5EF4-FFF2-40B4-BE49-F238E27FC236}">
                <a16:creationId xmlns:a16="http://schemas.microsoft.com/office/drawing/2014/main" id="{8F5E729A-6364-4696-8F58-2EFD8DA38ABD}"/>
              </a:ext>
            </a:extLst>
          </p:cNvPr>
          <p:cNvSpPr txBox="1"/>
          <p:nvPr/>
        </p:nvSpPr>
        <p:spPr>
          <a:xfrm>
            <a:off x="4350209" y="5577199"/>
            <a:ext cx="1942152" cy="658036"/>
          </a:xfrm>
          <a:prstGeom prst="rect">
            <a:avLst/>
          </a:prstGeom>
        </p:spPr>
        <p:txBody>
          <a:bodyPr vert="horz" wrap="square" lIns="0" tIns="8925" rIns="0" bIns="0" rtlCol="0">
            <a:spAutoFit/>
          </a:bodyPr>
          <a:lstStyle/>
          <a:p>
            <a:pPr marL="8926" marR="3570">
              <a:spcBef>
                <a:spcPts val="70"/>
              </a:spcBef>
            </a:pPr>
            <a:r>
              <a:rPr lang="ja-JP" altLang="en-US" sz="1406" b="1" spc="49" dirty="0">
                <a:latin typeface="+mn-ea"/>
                <a:cs typeface="Tahoma"/>
              </a:rPr>
              <a:t>アキマット（地方行政機関）と住民のニーズへの適応</a:t>
            </a:r>
            <a:endParaRPr sz="1406" b="1" spc="49" dirty="0">
              <a:latin typeface="+mn-ea"/>
              <a:cs typeface="Tahoma"/>
            </a:endParaRPr>
          </a:p>
        </p:txBody>
      </p:sp>
      <p:pic>
        <p:nvPicPr>
          <p:cNvPr id="39" name="object 24">
            <a:extLst>
              <a:ext uri="{FF2B5EF4-FFF2-40B4-BE49-F238E27FC236}">
                <a16:creationId xmlns:a16="http://schemas.microsoft.com/office/drawing/2014/main" id="{C7721587-4F44-4C57-B1A2-7DCF1350C7CD}"/>
              </a:ext>
            </a:extLst>
          </p:cNvPr>
          <p:cNvPicPr/>
          <p:nvPr/>
        </p:nvPicPr>
        <p:blipFill>
          <a:blip r:embed="rId4" cstate="print"/>
          <a:stretch>
            <a:fillRect/>
          </a:stretch>
        </p:blipFill>
        <p:spPr>
          <a:xfrm>
            <a:off x="3640197" y="5466418"/>
            <a:ext cx="552556" cy="552549"/>
          </a:xfrm>
          <a:prstGeom prst="rect">
            <a:avLst/>
          </a:prstGeom>
        </p:spPr>
      </p:pic>
      <p:sp>
        <p:nvSpPr>
          <p:cNvPr id="40" name="Номер слайда 17">
            <a:extLst>
              <a:ext uri="{FF2B5EF4-FFF2-40B4-BE49-F238E27FC236}">
                <a16:creationId xmlns:a16="http://schemas.microsoft.com/office/drawing/2014/main" id="{67BC40CF-EF35-474F-A564-F18AFA2D5FFE}"/>
              </a:ext>
            </a:extLst>
          </p:cNvPr>
          <p:cNvSpPr>
            <a:spLocks noGrp="1"/>
          </p:cNvSpPr>
          <p:nvPr>
            <p:ph type="sldNum" sz="quarter" idx="7"/>
          </p:nvPr>
        </p:nvSpPr>
        <p:spPr>
          <a:xfrm>
            <a:off x="7975451" y="6381472"/>
            <a:ext cx="3990086" cy="276999"/>
          </a:xfrm>
          <a:prstGeom prst="rect">
            <a:avLst/>
          </a:prstGeom>
        </p:spPr>
        <p:txBody>
          <a:bodyPr wrap="square" lIns="0" tIns="0" rIns="0" bIns="0">
            <a:spAutoFit/>
          </a:bodyPr>
          <a:lstStyle>
            <a:defPPr>
              <a:defRPr lang="ru-RU"/>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ea"/>
              </a:rPr>
              <a:t>6</a:t>
            </a:r>
            <a:endParaRPr lang="ru-RU" dirty="0">
              <a:latin typeface="+mn-ea"/>
            </a:endParaRPr>
          </a:p>
        </p:txBody>
      </p:sp>
    </p:spTree>
    <p:extLst>
      <p:ext uri="{BB962C8B-B14F-4D97-AF65-F5344CB8AC3E}">
        <p14:creationId xmlns:p14="http://schemas.microsoft.com/office/powerpoint/2010/main" val="330244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9AD17467-64E0-4108-B763-E8B357212D71}"/>
              </a:ext>
            </a:extLst>
          </p:cNvPr>
          <p:cNvSpPr txBox="1"/>
          <p:nvPr/>
        </p:nvSpPr>
        <p:spPr>
          <a:xfrm>
            <a:off x="3110356" y="143756"/>
            <a:ext cx="6575268" cy="451437"/>
          </a:xfrm>
          <a:prstGeom prst="rect">
            <a:avLst/>
          </a:prstGeom>
          <a:noFill/>
        </p:spPr>
        <p:txBody>
          <a:bodyPr wrap="square" lIns="0" tIns="0" rIns="0" bIns="0" anchor="t">
            <a:noAutofit/>
          </a:bodyPr>
          <a:lstStyle/>
          <a:p>
            <a:r>
              <a:rPr lang="ja-JP" altLang="en-US" sz="2800" b="1" dirty="0">
                <a:solidFill>
                  <a:srgbClr val="C00000"/>
                </a:solidFill>
                <a:latin typeface="+mn-ea"/>
                <a:cs typeface="Times New Roman" panose="02020603050405020304" pitchFamily="18" charset="0"/>
              </a:rPr>
              <a:t>アルマティ</a:t>
            </a:r>
            <a:r>
              <a:rPr lang="en-GB" altLang="ja-JP" sz="2800" b="1" dirty="0" err="1">
                <a:solidFill>
                  <a:srgbClr val="C00000"/>
                </a:solidFill>
                <a:latin typeface="+mn-ea"/>
                <a:cs typeface="Times New Roman" panose="02020603050405020304" pitchFamily="18" charset="0"/>
              </a:rPr>
              <a:t>の冬：</a:t>
            </a:r>
            <a:r>
              <a:rPr lang="en-GB" altLang="ja-JP" sz="2800" b="1" dirty="0" err="1">
                <a:solidFill>
                  <a:srgbClr val="183254"/>
                </a:solidFill>
                <a:latin typeface="+mn-ea"/>
                <a:cs typeface="Times New Roman" panose="02020603050405020304" pitchFamily="18" charset="0"/>
              </a:rPr>
              <a:t>主な課題</a:t>
            </a:r>
            <a:endParaRPr lang="ru-RU" altLang="ja-JP" sz="2800" b="1" dirty="0">
              <a:solidFill>
                <a:srgbClr val="183254"/>
              </a:solidFill>
              <a:latin typeface="+mn-ea"/>
              <a:cs typeface="Times New Roman" panose="02020603050405020304" pitchFamily="18" charset="0"/>
            </a:endParaRPr>
          </a:p>
        </p:txBody>
      </p:sp>
      <p:cxnSp>
        <p:nvCxnSpPr>
          <p:cNvPr id="6" name="Прямая соединительная линия 5">
            <a:extLst>
              <a:ext uri="{FF2B5EF4-FFF2-40B4-BE49-F238E27FC236}">
                <a16:creationId xmlns:a16="http://schemas.microsoft.com/office/drawing/2014/main" id="{7A31E0CC-29B0-40B2-9D76-63B706B9C7C8}"/>
              </a:ext>
            </a:extLst>
          </p:cNvPr>
          <p:cNvCxnSpPr/>
          <p:nvPr/>
        </p:nvCxnSpPr>
        <p:spPr>
          <a:xfrm>
            <a:off x="0" y="627529"/>
            <a:ext cx="12192000" cy="0"/>
          </a:xfrm>
          <a:prstGeom prst="line">
            <a:avLst/>
          </a:prstGeom>
          <a:ln w="19050">
            <a:solidFill>
              <a:srgbClr val="183254"/>
            </a:solidFill>
          </a:ln>
        </p:spPr>
        <p:style>
          <a:lnRef idx="1">
            <a:schemeClr val="accent1"/>
          </a:lnRef>
          <a:fillRef idx="0">
            <a:schemeClr val="accent1"/>
          </a:fillRef>
          <a:effectRef idx="0">
            <a:schemeClr val="accent1"/>
          </a:effectRef>
          <a:fontRef idx="minor">
            <a:schemeClr val="tx1"/>
          </a:fontRef>
        </p:style>
      </p:cxnSp>
      <p:sp>
        <p:nvSpPr>
          <p:cNvPr id="7" name="Номер слайда 17">
            <a:extLst>
              <a:ext uri="{FF2B5EF4-FFF2-40B4-BE49-F238E27FC236}">
                <a16:creationId xmlns:a16="http://schemas.microsoft.com/office/drawing/2014/main" id="{41CA792B-64A0-06E8-E0D4-0DBAC05FA4A3}"/>
              </a:ext>
            </a:extLst>
          </p:cNvPr>
          <p:cNvSpPr txBox="1">
            <a:spLocks/>
          </p:cNvSpPr>
          <p:nvPr/>
        </p:nvSpPr>
        <p:spPr>
          <a:xfrm>
            <a:off x="7975451" y="6381472"/>
            <a:ext cx="3990086" cy="276999"/>
          </a:xfrm>
          <a:prstGeom prst="rect">
            <a:avLst/>
          </a:prstGeom>
        </p:spPr>
        <p:txBody>
          <a:bodyPr wrap="square" lIns="0" tIns="0" rIns="0" bIns="0">
            <a:spAutoFit/>
          </a:bodyPr>
          <a:lstStyle>
            <a:defPPr>
              <a:defRPr lang="ru-RU"/>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ea"/>
              </a:rPr>
              <a:t>8</a:t>
            </a:r>
            <a:endParaRPr lang="ru-RU" dirty="0">
              <a:latin typeface="+mn-ea"/>
            </a:endParaRPr>
          </a:p>
        </p:txBody>
      </p:sp>
      <p:pic>
        <p:nvPicPr>
          <p:cNvPr id="5" name="Рисунок 4">
            <a:extLst>
              <a:ext uri="{FF2B5EF4-FFF2-40B4-BE49-F238E27FC236}">
                <a16:creationId xmlns:a16="http://schemas.microsoft.com/office/drawing/2014/main" id="{5D5397CC-F1C8-46DD-8BF7-8FBEB7E77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988" y="1696340"/>
            <a:ext cx="5422141" cy="2506386"/>
          </a:xfrm>
          <a:prstGeom prst="rect">
            <a:avLst/>
          </a:prstGeom>
          <a:effectLst>
            <a:outerShdw blurRad="50800" dist="38100" dir="2700000" algn="tl" rotWithShape="0">
              <a:prstClr val="black">
                <a:alpha val="40000"/>
              </a:prstClr>
            </a:outerShdw>
          </a:effectLst>
        </p:spPr>
      </p:pic>
      <p:sp>
        <p:nvSpPr>
          <p:cNvPr id="14" name="Прямоугольник 4">
            <a:extLst>
              <a:ext uri="{FF2B5EF4-FFF2-40B4-BE49-F238E27FC236}">
                <a16:creationId xmlns:a16="http://schemas.microsoft.com/office/drawing/2014/main" id="{3F11FF32-BAF7-40A1-8912-492B993DA336}"/>
              </a:ext>
            </a:extLst>
          </p:cNvPr>
          <p:cNvSpPr/>
          <p:nvPr/>
        </p:nvSpPr>
        <p:spPr>
          <a:xfrm>
            <a:off x="3668157" y="781581"/>
            <a:ext cx="4855686" cy="307777"/>
          </a:xfrm>
          <a:prstGeom prst="rect">
            <a:avLst/>
          </a:prstGeom>
          <a:solidFill>
            <a:srgbClr val="183254"/>
          </a:solidFill>
          <a:ln>
            <a:solidFill>
              <a:srgbClr val="183254"/>
            </a:solidFill>
          </a:ln>
        </p:spPr>
        <p:txBody>
          <a:bodyPr wrap="square">
            <a:spAutoFit/>
          </a:bodyPr>
          <a:lstStyle/>
          <a:p>
            <a:pPr algn="ctr"/>
            <a:r>
              <a:rPr lang="en-US" altLang="ja-JP" sz="1400" b="1" dirty="0" err="1">
                <a:solidFill>
                  <a:schemeClr val="bg1"/>
                </a:solidFill>
                <a:latin typeface="+mn-ea"/>
              </a:rPr>
              <a:t>大気汚染</a:t>
            </a:r>
            <a:endParaRPr lang="ru-RU" altLang="ja-JP" sz="1000" b="1" dirty="0">
              <a:solidFill>
                <a:schemeClr val="bg1"/>
              </a:solidFill>
              <a:latin typeface="+mn-ea"/>
            </a:endParaRPr>
          </a:p>
        </p:txBody>
      </p:sp>
      <p:grpSp>
        <p:nvGrpSpPr>
          <p:cNvPr id="45" name="Группа 44">
            <a:extLst>
              <a:ext uri="{FF2B5EF4-FFF2-40B4-BE49-F238E27FC236}">
                <a16:creationId xmlns:a16="http://schemas.microsoft.com/office/drawing/2014/main" id="{F97499C0-0695-4A90-AB1F-7205BB45C52B}"/>
              </a:ext>
            </a:extLst>
          </p:cNvPr>
          <p:cNvGrpSpPr/>
          <p:nvPr/>
        </p:nvGrpSpPr>
        <p:grpSpPr>
          <a:xfrm>
            <a:off x="520839" y="1696340"/>
            <a:ext cx="5462125" cy="4829518"/>
            <a:chOff x="419239" y="1352284"/>
            <a:chExt cx="5462125" cy="3902776"/>
          </a:xfrm>
        </p:grpSpPr>
        <p:sp>
          <p:nvSpPr>
            <p:cNvPr id="15" name="TextBox 14">
              <a:extLst>
                <a:ext uri="{FF2B5EF4-FFF2-40B4-BE49-F238E27FC236}">
                  <a16:creationId xmlns:a16="http://schemas.microsoft.com/office/drawing/2014/main" id="{A9850F40-C21C-4B3F-BF57-8E9B3D5A7DEF}"/>
                </a:ext>
              </a:extLst>
            </p:cNvPr>
            <p:cNvSpPr txBox="1"/>
            <p:nvPr/>
          </p:nvSpPr>
          <p:spPr>
            <a:xfrm>
              <a:off x="739895" y="1352284"/>
              <a:ext cx="4995551" cy="298460"/>
            </a:xfrm>
            <a:prstGeom prst="rect">
              <a:avLst/>
            </a:prstGeom>
            <a:noFill/>
          </p:spPr>
          <p:txBody>
            <a:bodyPr wrap="square">
              <a:spAutoFit/>
            </a:bodyPr>
            <a:lstStyle/>
            <a:p>
              <a:pPr algn="ctr">
                <a:spcAft>
                  <a:spcPts val="600"/>
                </a:spcAft>
                <a:buClr>
                  <a:srgbClr val="C00000"/>
                </a:buClr>
                <a:buSzPct val="110000"/>
                <a:defRPr/>
              </a:pPr>
              <a:r>
                <a:rPr lang="en-US" altLang="ja-JP" b="1" kern="0" dirty="0" err="1">
                  <a:solidFill>
                    <a:srgbClr val="000000"/>
                  </a:solidFill>
                  <a:latin typeface="+mn-ea"/>
                  <a:cs typeface="Helvetica" charset="0"/>
                </a:rPr>
                <a:t>主な貢献者</a:t>
              </a:r>
              <a:endParaRPr lang="en-US" altLang="ja-JP" b="1" kern="0" dirty="0">
                <a:solidFill>
                  <a:srgbClr val="000000"/>
                </a:solidFill>
                <a:latin typeface="+mn-ea"/>
                <a:cs typeface="Helvetica" charset="0"/>
              </a:endParaRPr>
            </a:p>
          </p:txBody>
        </p:sp>
        <p:pic>
          <p:nvPicPr>
            <p:cNvPr id="16" name="Рисунок 15">
              <a:extLst>
                <a:ext uri="{FF2B5EF4-FFF2-40B4-BE49-F238E27FC236}">
                  <a16:creationId xmlns:a16="http://schemas.microsoft.com/office/drawing/2014/main" id="{58BDA16F-D05D-4FB2-AB89-A7D3B4D93E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9435" y="1915669"/>
              <a:ext cx="792000" cy="792000"/>
            </a:xfrm>
            <a:prstGeom prst="rect">
              <a:avLst/>
            </a:prstGeom>
          </p:spPr>
        </p:pic>
        <p:sp>
          <p:nvSpPr>
            <p:cNvPr id="9" name="TextBox 8">
              <a:extLst>
                <a:ext uri="{FF2B5EF4-FFF2-40B4-BE49-F238E27FC236}">
                  <a16:creationId xmlns:a16="http://schemas.microsoft.com/office/drawing/2014/main" id="{12E58696-8587-4A23-8596-49A18192E7DC}"/>
                </a:ext>
              </a:extLst>
            </p:cNvPr>
            <p:cNvSpPr txBox="1"/>
            <p:nvPr/>
          </p:nvSpPr>
          <p:spPr>
            <a:xfrm>
              <a:off x="1289971" y="2680808"/>
              <a:ext cx="667710" cy="298460"/>
            </a:xfrm>
            <a:prstGeom prst="rect">
              <a:avLst/>
            </a:prstGeom>
            <a:noFill/>
          </p:spPr>
          <p:txBody>
            <a:bodyPr wrap="square" rtlCol="0">
              <a:spAutoFit/>
            </a:bodyPr>
            <a:lstStyle/>
            <a:p>
              <a:r>
                <a:rPr lang="en-US" b="1" dirty="0">
                  <a:solidFill>
                    <a:srgbClr val="C00000"/>
                  </a:solidFill>
                  <a:latin typeface="+mn-ea"/>
                </a:rPr>
                <a:t>60%</a:t>
              </a:r>
              <a:endParaRPr lang="ru-KZ" b="1" dirty="0">
                <a:solidFill>
                  <a:srgbClr val="C00000"/>
                </a:solidFill>
                <a:latin typeface="+mn-ea"/>
              </a:endParaRPr>
            </a:p>
          </p:txBody>
        </p:sp>
        <p:sp>
          <p:nvSpPr>
            <p:cNvPr id="10" name="TextBox 9">
              <a:extLst>
                <a:ext uri="{FF2B5EF4-FFF2-40B4-BE49-F238E27FC236}">
                  <a16:creationId xmlns:a16="http://schemas.microsoft.com/office/drawing/2014/main" id="{86616755-4834-41AF-8AC1-4F1676A2E287}"/>
                </a:ext>
              </a:extLst>
            </p:cNvPr>
            <p:cNvSpPr txBox="1"/>
            <p:nvPr/>
          </p:nvSpPr>
          <p:spPr>
            <a:xfrm>
              <a:off x="682513" y="2974399"/>
              <a:ext cx="1650829" cy="248717"/>
            </a:xfrm>
            <a:prstGeom prst="rect">
              <a:avLst/>
            </a:prstGeom>
            <a:noFill/>
          </p:spPr>
          <p:txBody>
            <a:bodyPr wrap="square" rtlCol="0">
              <a:spAutoFit/>
            </a:bodyPr>
            <a:lstStyle/>
            <a:p>
              <a:pPr algn="ctr"/>
              <a:r>
                <a:rPr lang="en-US" altLang="ja-JP" sz="1400" b="1" dirty="0" err="1">
                  <a:latin typeface="+mn-ea"/>
                </a:rPr>
                <a:t>自動車排出ガス</a:t>
              </a:r>
              <a:endParaRPr lang="ru-KZ" altLang="ja-JP" sz="1400" b="1" dirty="0">
                <a:latin typeface="+mn-ea"/>
              </a:endParaRPr>
            </a:p>
          </p:txBody>
        </p:sp>
        <p:cxnSp>
          <p:nvCxnSpPr>
            <p:cNvPr id="24" name="Прямая соединительная линия 23">
              <a:extLst>
                <a:ext uri="{FF2B5EF4-FFF2-40B4-BE49-F238E27FC236}">
                  <a16:creationId xmlns:a16="http://schemas.microsoft.com/office/drawing/2014/main" id="{8BC00882-C19D-4068-9073-0A6D6D2AB29E}"/>
                </a:ext>
              </a:extLst>
            </p:cNvPr>
            <p:cNvCxnSpPr>
              <a:cxnSpLocks/>
            </p:cNvCxnSpPr>
            <p:nvPr/>
          </p:nvCxnSpPr>
          <p:spPr>
            <a:xfrm>
              <a:off x="3226777" y="1978269"/>
              <a:ext cx="0" cy="3276791"/>
            </a:xfrm>
            <a:prstGeom prst="line">
              <a:avLst/>
            </a:prstGeom>
            <a:ln w="19050">
              <a:solidFill>
                <a:srgbClr val="183254"/>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5F1D7CD1-AD23-45EA-98E4-BD30FD6385D9}"/>
                </a:ext>
              </a:extLst>
            </p:cNvPr>
            <p:cNvCxnSpPr>
              <a:cxnSpLocks/>
            </p:cNvCxnSpPr>
            <p:nvPr/>
          </p:nvCxnSpPr>
          <p:spPr>
            <a:xfrm flipH="1">
              <a:off x="421508" y="3429000"/>
              <a:ext cx="5311077" cy="0"/>
            </a:xfrm>
            <a:prstGeom prst="line">
              <a:avLst/>
            </a:prstGeom>
            <a:ln w="19050">
              <a:solidFill>
                <a:srgbClr val="183254"/>
              </a:solidFill>
            </a:ln>
          </p:spPr>
          <p:style>
            <a:lnRef idx="1">
              <a:schemeClr val="accent1"/>
            </a:lnRef>
            <a:fillRef idx="0">
              <a:schemeClr val="accent1"/>
            </a:fillRef>
            <a:effectRef idx="0">
              <a:schemeClr val="accent1"/>
            </a:effectRef>
            <a:fontRef idx="minor">
              <a:schemeClr val="tx1"/>
            </a:fontRef>
          </p:style>
        </p:cxnSp>
        <p:pic>
          <p:nvPicPr>
            <p:cNvPr id="36" name="Рисунок 35">
              <a:extLst>
                <a:ext uri="{FF2B5EF4-FFF2-40B4-BE49-F238E27FC236}">
                  <a16:creationId xmlns:a16="http://schemas.microsoft.com/office/drawing/2014/main" id="{F9023FF5-C884-41FC-BC66-CDAB5F98028B}"/>
                </a:ext>
              </a:extLst>
            </p:cNvPr>
            <p:cNvPicPr preferRelativeResize="0">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20704" y="1959696"/>
              <a:ext cx="792000" cy="792000"/>
            </a:xfrm>
            <a:prstGeom prst="rect">
              <a:avLst/>
            </a:prstGeom>
          </p:spPr>
        </p:pic>
        <p:sp>
          <p:nvSpPr>
            <p:cNvPr id="37" name="TextBox 36">
              <a:extLst>
                <a:ext uri="{FF2B5EF4-FFF2-40B4-BE49-F238E27FC236}">
                  <a16:creationId xmlns:a16="http://schemas.microsoft.com/office/drawing/2014/main" id="{78828E3D-4A53-4D11-A3C2-904BD580AA05}"/>
                </a:ext>
              </a:extLst>
            </p:cNvPr>
            <p:cNvSpPr txBox="1"/>
            <p:nvPr/>
          </p:nvSpPr>
          <p:spPr>
            <a:xfrm>
              <a:off x="4426950" y="2698414"/>
              <a:ext cx="667710" cy="298460"/>
            </a:xfrm>
            <a:prstGeom prst="rect">
              <a:avLst/>
            </a:prstGeom>
            <a:noFill/>
          </p:spPr>
          <p:txBody>
            <a:bodyPr wrap="square" rtlCol="0">
              <a:spAutoFit/>
            </a:bodyPr>
            <a:lstStyle/>
            <a:p>
              <a:r>
                <a:rPr lang="en-US" b="1" dirty="0">
                  <a:solidFill>
                    <a:srgbClr val="C00000"/>
                  </a:solidFill>
                  <a:latin typeface="+mn-ea"/>
                </a:rPr>
                <a:t>19%</a:t>
              </a:r>
              <a:endParaRPr lang="ru-KZ" b="1" dirty="0">
                <a:solidFill>
                  <a:srgbClr val="C00000"/>
                </a:solidFill>
                <a:latin typeface="+mn-ea"/>
              </a:endParaRPr>
            </a:p>
          </p:txBody>
        </p:sp>
        <p:sp>
          <p:nvSpPr>
            <p:cNvPr id="38" name="TextBox 37">
              <a:extLst>
                <a:ext uri="{FF2B5EF4-FFF2-40B4-BE49-F238E27FC236}">
                  <a16:creationId xmlns:a16="http://schemas.microsoft.com/office/drawing/2014/main" id="{A6AF2D4B-CFF1-4BEC-81A5-E27DD10F2936}"/>
                </a:ext>
              </a:extLst>
            </p:cNvPr>
            <p:cNvSpPr txBox="1"/>
            <p:nvPr/>
          </p:nvSpPr>
          <p:spPr>
            <a:xfrm>
              <a:off x="3812861" y="2992216"/>
              <a:ext cx="2068503" cy="248717"/>
            </a:xfrm>
            <a:prstGeom prst="rect">
              <a:avLst/>
            </a:prstGeom>
            <a:noFill/>
          </p:spPr>
          <p:txBody>
            <a:bodyPr wrap="square" rtlCol="0">
              <a:spAutoFit/>
            </a:bodyPr>
            <a:lstStyle/>
            <a:p>
              <a:pPr algn="ctr"/>
              <a:r>
                <a:rPr lang="en-US" altLang="ja-JP" sz="1400" b="1" dirty="0" err="1">
                  <a:latin typeface="+mn-ea"/>
                </a:rPr>
                <a:t>産業排出物</a:t>
              </a:r>
              <a:endParaRPr lang="ru-KZ" altLang="ja-JP" sz="1400" b="1" dirty="0">
                <a:latin typeface="+mn-ea"/>
              </a:endParaRPr>
            </a:p>
          </p:txBody>
        </p:sp>
        <p:pic>
          <p:nvPicPr>
            <p:cNvPr id="39" name="Рисунок 38">
              <a:extLst>
                <a:ext uri="{FF2B5EF4-FFF2-40B4-BE49-F238E27FC236}">
                  <a16:creationId xmlns:a16="http://schemas.microsoft.com/office/drawing/2014/main" id="{97920B38-04C6-4ABE-895C-B335412C323F}"/>
                </a:ext>
              </a:extLst>
            </p:cNvPr>
            <p:cNvPicPr preferRelativeResize="0">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2143" y="3616664"/>
              <a:ext cx="792000" cy="792000"/>
            </a:xfrm>
            <a:prstGeom prst="rect">
              <a:avLst/>
            </a:prstGeom>
          </p:spPr>
        </p:pic>
        <p:sp>
          <p:nvSpPr>
            <p:cNvPr id="40" name="TextBox 39">
              <a:extLst>
                <a:ext uri="{FF2B5EF4-FFF2-40B4-BE49-F238E27FC236}">
                  <a16:creationId xmlns:a16="http://schemas.microsoft.com/office/drawing/2014/main" id="{48B4F94E-80EF-4535-8847-738DA8FE31E4}"/>
                </a:ext>
              </a:extLst>
            </p:cNvPr>
            <p:cNvSpPr txBox="1"/>
            <p:nvPr/>
          </p:nvSpPr>
          <p:spPr>
            <a:xfrm>
              <a:off x="1156433" y="4440999"/>
              <a:ext cx="667710" cy="298460"/>
            </a:xfrm>
            <a:prstGeom prst="rect">
              <a:avLst/>
            </a:prstGeom>
            <a:noFill/>
          </p:spPr>
          <p:txBody>
            <a:bodyPr wrap="square" rtlCol="0">
              <a:spAutoFit/>
            </a:bodyPr>
            <a:lstStyle/>
            <a:p>
              <a:r>
                <a:rPr lang="en-US" b="1" dirty="0">
                  <a:solidFill>
                    <a:srgbClr val="C00000"/>
                  </a:solidFill>
                  <a:latin typeface="+mn-ea"/>
                </a:rPr>
                <a:t>11%</a:t>
              </a:r>
              <a:endParaRPr lang="ru-KZ" b="1" dirty="0">
                <a:solidFill>
                  <a:srgbClr val="C00000"/>
                </a:solidFill>
                <a:latin typeface="+mn-ea"/>
              </a:endParaRPr>
            </a:p>
          </p:txBody>
        </p:sp>
        <p:sp>
          <p:nvSpPr>
            <p:cNvPr id="41" name="TextBox 40">
              <a:extLst>
                <a:ext uri="{FF2B5EF4-FFF2-40B4-BE49-F238E27FC236}">
                  <a16:creationId xmlns:a16="http://schemas.microsoft.com/office/drawing/2014/main" id="{23EE3744-5886-4439-9C2E-C8830B258A04}"/>
                </a:ext>
              </a:extLst>
            </p:cNvPr>
            <p:cNvSpPr txBox="1"/>
            <p:nvPr/>
          </p:nvSpPr>
          <p:spPr>
            <a:xfrm>
              <a:off x="419239" y="4834248"/>
              <a:ext cx="2068503" cy="248717"/>
            </a:xfrm>
            <a:prstGeom prst="rect">
              <a:avLst/>
            </a:prstGeom>
            <a:noFill/>
          </p:spPr>
          <p:txBody>
            <a:bodyPr wrap="square" rtlCol="0">
              <a:spAutoFit/>
            </a:bodyPr>
            <a:lstStyle/>
            <a:p>
              <a:pPr algn="ctr"/>
              <a:r>
                <a:rPr lang="en-US" altLang="ja-JP" sz="1400" b="1" dirty="0" err="1">
                  <a:latin typeface="+mn-ea"/>
                </a:rPr>
                <a:t>住宅暖房</a:t>
              </a:r>
              <a:endParaRPr lang="ru-KZ" sz="1400" b="1" dirty="0">
                <a:latin typeface="+mn-ea"/>
              </a:endParaRPr>
            </a:p>
          </p:txBody>
        </p:sp>
        <p:pic>
          <p:nvPicPr>
            <p:cNvPr id="42" name="Рисунок 41">
              <a:extLst>
                <a:ext uri="{FF2B5EF4-FFF2-40B4-BE49-F238E27FC236}">
                  <a16:creationId xmlns:a16="http://schemas.microsoft.com/office/drawing/2014/main" id="{480574FE-75F1-4677-AEBD-F5BB31A4A8AB}"/>
                </a:ext>
              </a:extLst>
            </p:cNvPr>
            <p:cNvPicPr preferRelativeResize="0">
              <a:picLocks/>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11110" y="3604180"/>
              <a:ext cx="792000" cy="792000"/>
            </a:xfrm>
            <a:prstGeom prst="rect">
              <a:avLst/>
            </a:prstGeom>
          </p:spPr>
        </p:pic>
        <p:sp>
          <p:nvSpPr>
            <p:cNvPr id="43" name="TextBox 42">
              <a:extLst>
                <a:ext uri="{FF2B5EF4-FFF2-40B4-BE49-F238E27FC236}">
                  <a16:creationId xmlns:a16="http://schemas.microsoft.com/office/drawing/2014/main" id="{B29E3759-4597-4170-9D50-37BC85FE21AF}"/>
                </a:ext>
              </a:extLst>
            </p:cNvPr>
            <p:cNvSpPr txBox="1"/>
            <p:nvPr/>
          </p:nvSpPr>
          <p:spPr>
            <a:xfrm>
              <a:off x="4373254" y="4469888"/>
              <a:ext cx="721403" cy="298460"/>
            </a:xfrm>
            <a:prstGeom prst="rect">
              <a:avLst/>
            </a:prstGeom>
            <a:noFill/>
          </p:spPr>
          <p:txBody>
            <a:bodyPr wrap="square" rtlCol="0">
              <a:spAutoFit/>
            </a:bodyPr>
            <a:lstStyle/>
            <a:p>
              <a:r>
                <a:rPr lang="en-US" b="1" dirty="0">
                  <a:solidFill>
                    <a:srgbClr val="C00000"/>
                  </a:solidFill>
                  <a:latin typeface="+mn-ea"/>
                </a:rPr>
                <a:t>9.7%</a:t>
              </a:r>
              <a:endParaRPr lang="ru-KZ" b="1" dirty="0">
                <a:solidFill>
                  <a:srgbClr val="C00000"/>
                </a:solidFill>
                <a:latin typeface="+mn-ea"/>
              </a:endParaRPr>
            </a:p>
          </p:txBody>
        </p:sp>
        <p:sp>
          <p:nvSpPr>
            <p:cNvPr id="44" name="TextBox 43">
              <a:extLst>
                <a:ext uri="{FF2B5EF4-FFF2-40B4-BE49-F238E27FC236}">
                  <a16:creationId xmlns:a16="http://schemas.microsoft.com/office/drawing/2014/main" id="{74A78B97-D824-4DA5-B3E2-BBF237A853AB}"/>
                </a:ext>
              </a:extLst>
            </p:cNvPr>
            <p:cNvSpPr txBox="1"/>
            <p:nvPr/>
          </p:nvSpPr>
          <p:spPr>
            <a:xfrm>
              <a:off x="3570815" y="4895074"/>
              <a:ext cx="2068503" cy="248717"/>
            </a:xfrm>
            <a:prstGeom prst="rect">
              <a:avLst/>
            </a:prstGeom>
            <a:noFill/>
          </p:spPr>
          <p:txBody>
            <a:bodyPr wrap="square" rtlCol="0">
              <a:spAutoFit/>
            </a:bodyPr>
            <a:lstStyle/>
            <a:p>
              <a:pPr algn="ctr"/>
              <a:r>
                <a:rPr lang="en-US" altLang="ja-JP" sz="1400" b="1" dirty="0" err="1">
                  <a:latin typeface="+mn-ea"/>
                </a:rPr>
                <a:t>エネルギー生産</a:t>
              </a:r>
              <a:endParaRPr lang="ru-KZ" altLang="ja-JP" sz="1400" b="1" dirty="0">
                <a:latin typeface="+mn-ea"/>
              </a:endParaRPr>
            </a:p>
          </p:txBody>
        </p:sp>
      </p:grpSp>
      <p:sp>
        <p:nvSpPr>
          <p:cNvPr id="35" name="TextBox 34">
            <a:extLst>
              <a:ext uri="{FF2B5EF4-FFF2-40B4-BE49-F238E27FC236}">
                <a16:creationId xmlns:a16="http://schemas.microsoft.com/office/drawing/2014/main" id="{AB0EAEF5-F559-47CD-8452-71F75053B3F0}"/>
              </a:ext>
            </a:extLst>
          </p:cNvPr>
          <p:cNvSpPr txBox="1"/>
          <p:nvPr/>
        </p:nvSpPr>
        <p:spPr>
          <a:xfrm>
            <a:off x="6329546" y="4495694"/>
            <a:ext cx="5513583" cy="646331"/>
          </a:xfrm>
          <a:prstGeom prst="rect">
            <a:avLst/>
          </a:prstGeom>
          <a:noFill/>
        </p:spPr>
        <p:txBody>
          <a:bodyPr wrap="square" rtlCol="0">
            <a:spAutoFit/>
          </a:bodyPr>
          <a:lstStyle/>
          <a:p>
            <a:pPr algn="ctr"/>
            <a:r>
              <a:rPr lang="en-US" altLang="ja-JP" dirty="0" err="1">
                <a:latin typeface="+mn-ea"/>
              </a:rPr>
              <a:t>盆地のような</a:t>
            </a:r>
            <a:r>
              <a:rPr lang="en-US" altLang="ja-JP" b="1" dirty="0" err="1">
                <a:latin typeface="+mn-ea"/>
              </a:rPr>
              <a:t>地形</a:t>
            </a:r>
            <a:r>
              <a:rPr lang="en-US" altLang="ja-JP" dirty="0" err="1">
                <a:latin typeface="+mn-ea"/>
              </a:rPr>
              <a:t>と</a:t>
            </a:r>
            <a:r>
              <a:rPr lang="ja-JP" altLang="en-US" b="1" dirty="0">
                <a:latin typeface="+mn-ea"/>
              </a:rPr>
              <a:t>気温</a:t>
            </a:r>
            <a:r>
              <a:rPr lang="en-US" altLang="ja-JP" b="1" dirty="0" err="1">
                <a:latin typeface="+mn-ea"/>
              </a:rPr>
              <a:t>逆転現象が</a:t>
            </a:r>
            <a:endParaRPr lang="en-US" altLang="ja-JP" b="1" dirty="0">
              <a:latin typeface="+mn-ea"/>
            </a:endParaRPr>
          </a:p>
          <a:p>
            <a:pPr algn="ctr"/>
            <a:r>
              <a:rPr lang="en-US" altLang="ja-JP" dirty="0" err="1">
                <a:latin typeface="+mn-ea"/>
              </a:rPr>
              <a:t>汚染物質の拡散を防ぐ</a:t>
            </a:r>
            <a:endParaRPr lang="ru-KZ" altLang="ja-JP" dirty="0">
              <a:latin typeface="+mn-ea"/>
            </a:endParaRPr>
          </a:p>
        </p:txBody>
      </p:sp>
      <p:pic>
        <p:nvPicPr>
          <p:cNvPr id="46" name="Рисунок 45">
            <a:extLst>
              <a:ext uri="{FF2B5EF4-FFF2-40B4-BE49-F238E27FC236}">
                <a16:creationId xmlns:a16="http://schemas.microsoft.com/office/drawing/2014/main" id="{24560237-319D-44DD-B8C2-98AA5171E97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56"/>
          <a:stretch/>
        </p:blipFill>
        <p:spPr>
          <a:xfrm>
            <a:off x="6470457" y="5172416"/>
            <a:ext cx="5372673" cy="13534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480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9AD17467-64E0-4108-B763-E8B357212D71}"/>
              </a:ext>
            </a:extLst>
          </p:cNvPr>
          <p:cNvSpPr txBox="1"/>
          <p:nvPr/>
        </p:nvSpPr>
        <p:spPr>
          <a:xfrm>
            <a:off x="3110356" y="143756"/>
            <a:ext cx="6575268" cy="451437"/>
          </a:xfrm>
          <a:prstGeom prst="rect">
            <a:avLst/>
          </a:prstGeom>
          <a:noFill/>
        </p:spPr>
        <p:txBody>
          <a:bodyPr wrap="square" lIns="0" tIns="0" rIns="0" bIns="0" anchor="t">
            <a:noAutofit/>
          </a:bodyPr>
          <a:lstStyle/>
          <a:p>
            <a:r>
              <a:rPr lang="ja-JP" altLang="en-US" sz="2800" b="1" dirty="0">
                <a:solidFill>
                  <a:srgbClr val="C00000"/>
                </a:solidFill>
                <a:latin typeface="+mn-ea"/>
                <a:cs typeface="Times New Roman" panose="02020603050405020304" pitchFamily="18" charset="0"/>
              </a:rPr>
              <a:t>アルマティ</a:t>
            </a:r>
            <a:r>
              <a:rPr lang="en-GB" altLang="ja-JP" sz="2800" b="1" dirty="0" err="1">
                <a:solidFill>
                  <a:srgbClr val="C00000"/>
                </a:solidFill>
                <a:latin typeface="+mn-ea"/>
                <a:cs typeface="Times New Roman" panose="02020603050405020304" pitchFamily="18" charset="0"/>
              </a:rPr>
              <a:t>の冬：</a:t>
            </a:r>
            <a:r>
              <a:rPr lang="en-GB" altLang="ja-JP" sz="2800" b="1" dirty="0" err="1">
                <a:solidFill>
                  <a:srgbClr val="183254"/>
                </a:solidFill>
                <a:latin typeface="+mn-ea"/>
                <a:cs typeface="Times New Roman" panose="02020603050405020304" pitchFamily="18" charset="0"/>
              </a:rPr>
              <a:t>主な課題</a:t>
            </a:r>
            <a:endParaRPr lang="ru-RU" altLang="ja-JP" sz="2800" b="1" dirty="0">
              <a:solidFill>
                <a:srgbClr val="183254"/>
              </a:solidFill>
              <a:latin typeface="+mn-ea"/>
              <a:cs typeface="Times New Roman" panose="02020603050405020304" pitchFamily="18" charset="0"/>
            </a:endParaRPr>
          </a:p>
        </p:txBody>
      </p:sp>
      <p:cxnSp>
        <p:nvCxnSpPr>
          <p:cNvPr id="6" name="Прямая соединительная линия 5">
            <a:extLst>
              <a:ext uri="{FF2B5EF4-FFF2-40B4-BE49-F238E27FC236}">
                <a16:creationId xmlns:a16="http://schemas.microsoft.com/office/drawing/2014/main" id="{7A31E0CC-29B0-40B2-9D76-63B706B9C7C8}"/>
              </a:ext>
            </a:extLst>
          </p:cNvPr>
          <p:cNvCxnSpPr/>
          <p:nvPr/>
        </p:nvCxnSpPr>
        <p:spPr>
          <a:xfrm>
            <a:off x="0" y="627529"/>
            <a:ext cx="12192000" cy="0"/>
          </a:xfrm>
          <a:prstGeom prst="line">
            <a:avLst/>
          </a:prstGeom>
          <a:ln w="19050">
            <a:solidFill>
              <a:srgbClr val="183254"/>
            </a:solidFill>
          </a:ln>
        </p:spPr>
        <p:style>
          <a:lnRef idx="1">
            <a:schemeClr val="accent1"/>
          </a:lnRef>
          <a:fillRef idx="0">
            <a:schemeClr val="accent1"/>
          </a:fillRef>
          <a:effectRef idx="0">
            <a:schemeClr val="accent1"/>
          </a:effectRef>
          <a:fontRef idx="minor">
            <a:schemeClr val="tx1"/>
          </a:fontRef>
        </p:style>
      </p:cxnSp>
      <p:sp>
        <p:nvSpPr>
          <p:cNvPr id="7" name="Номер слайда 17">
            <a:extLst>
              <a:ext uri="{FF2B5EF4-FFF2-40B4-BE49-F238E27FC236}">
                <a16:creationId xmlns:a16="http://schemas.microsoft.com/office/drawing/2014/main" id="{41CA792B-64A0-06E8-E0D4-0DBAC05FA4A3}"/>
              </a:ext>
            </a:extLst>
          </p:cNvPr>
          <p:cNvSpPr txBox="1">
            <a:spLocks/>
          </p:cNvSpPr>
          <p:nvPr/>
        </p:nvSpPr>
        <p:spPr>
          <a:xfrm>
            <a:off x="7975451" y="6381472"/>
            <a:ext cx="3990086" cy="276999"/>
          </a:xfrm>
          <a:prstGeom prst="rect">
            <a:avLst/>
          </a:prstGeom>
        </p:spPr>
        <p:txBody>
          <a:bodyPr wrap="square" lIns="0" tIns="0" rIns="0" bIns="0">
            <a:spAutoFit/>
          </a:bodyPr>
          <a:lstStyle>
            <a:defPPr>
              <a:defRPr lang="ru-RU"/>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ea"/>
              </a:rPr>
              <a:t>9</a:t>
            </a:r>
            <a:endParaRPr lang="ru-RU" dirty="0">
              <a:latin typeface="+mn-ea"/>
            </a:endParaRPr>
          </a:p>
        </p:txBody>
      </p:sp>
      <p:sp>
        <p:nvSpPr>
          <p:cNvPr id="14" name="Прямоугольник 4">
            <a:extLst>
              <a:ext uri="{FF2B5EF4-FFF2-40B4-BE49-F238E27FC236}">
                <a16:creationId xmlns:a16="http://schemas.microsoft.com/office/drawing/2014/main" id="{3F11FF32-BAF7-40A1-8912-492B993DA336}"/>
              </a:ext>
            </a:extLst>
          </p:cNvPr>
          <p:cNvSpPr/>
          <p:nvPr/>
        </p:nvSpPr>
        <p:spPr>
          <a:xfrm>
            <a:off x="3668157" y="781581"/>
            <a:ext cx="4855686" cy="338554"/>
          </a:xfrm>
          <a:prstGeom prst="rect">
            <a:avLst/>
          </a:prstGeom>
          <a:solidFill>
            <a:srgbClr val="183254"/>
          </a:solidFill>
          <a:ln>
            <a:solidFill>
              <a:srgbClr val="183254"/>
            </a:solidFill>
          </a:ln>
        </p:spPr>
        <p:txBody>
          <a:bodyPr wrap="square">
            <a:spAutoFit/>
          </a:bodyPr>
          <a:lstStyle/>
          <a:p>
            <a:pPr algn="ctr"/>
            <a:r>
              <a:rPr lang="en-US" altLang="ja-JP" sz="1600" b="1" dirty="0" err="1">
                <a:solidFill>
                  <a:schemeClr val="bg1"/>
                </a:solidFill>
                <a:latin typeface="+mn-ea"/>
              </a:rPr>
              <a:t>大気汚染対策</a:t>
            </a:r>
            <a:endParaRPr lang="ru-RU" altLang="ja-JP" sz="1050" b="1" dirty="0">
              <a:solidFill>
                <a:schemeClr val="bg1"/>
              </a:solidFill>
              <a:latin typeface="+mn-ea"/>
            </a:endParaRPr>
          </a:p>
        </p:txBody>
      </p:sp>
      <p:cxnSp>
        <p:nvCxnSpPr>
          <p:cNvPr id="24" name="Прямая соединительная линия 23">
            <a:extLst>
              <a:ext uri="{FF2B5EF4-FFF2-40B4-BE49-F238E27FC236}">
                <a16:creationId xmlns:a16="http://schemas.microsoft.com/office/drawing/2014/main" id="{8BC00882-C19D-4068-9073-0A6D6D2AB29E}"/>
              </a:ext>
            </a:extLst>
          </p:cNvPr>
          <p:cNvCxnSpPr>
            <a:cxnSpLocks/>
          </p:cNvCxnSpPr>
          <p:nvPr/>
        </p:nvCxnSpPr>
        <p:spPr>
          <a:xfrm>
            <a:off x="3224262" y="2030556"/>
            <a:ext cx="0" cy="4421254"/>
          </a:xfrm>
          <a:prstGeom prst="line">
            <a:avLst/>
          </a:prstGeom>
          <a:ln w="19050">
            <a:solidFill>
              <a:srgbClr val="183254"/>
            </a:solidFill>
          </a:ln>
        </p:spPr>
        <p:style>
          <a:lnRef idx="1">
            <a:schemeClr val="accent1"/>
          </a:lnRef>
          <a:fillRef idx="0">
            <a:schemeClr val="accent1"/>
          </a:fillRef>
          <a:effectRef idx="0">
            <a:schemeClr val="accent1"/>
          </a:effectRef>
          <a:fontRef idx="minor">
            <a:schemeClr val="tx1"/>
          </a:fontRef>
        </p:style>
      </p:cxnSp>
      <p:pic>
        <p:nvPicPr>
          <p:cNvPr id="26" name="Рисунок 25">
            <a:extLst>
              <a:ext uri="{FF2B5EF4-FFF2-40B4-BE49-F238E27FC236}">
                <a16:creationId xmlns:a16="http://schemas.microsoft.com/office/drawing/2014/main" id="{62DF7C62-089F-46CA-9813-0348FA017539}"/>
              </a:ext>
            </a:extLst>
          </p:cNvPr>
          <p:cNvPicPr preferRelativeResize="0">
            <a:picLocks/>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268" y="1334797"/>
            <a:ext cx="828000" cy="828000"/>
          </a:xfrm>
          <a:prstGeom prst="rect">
            <a:avLst/>
          </a:prstGeom>
        </p:spPr>
      </p:pic>
      <p:cxnSp>
        <p:nvCxnSpPr>
          <p:cNvPr id="27" name="Прямая соединительная линия 26">
            <a:extLst>
              <a:ext uri="{FF2B5EF4-FFF2-40B4-BE49-F238E27FC236}">
                <a16:creationId xmlns:a16="http://schemas.microsoft.com/office/drawing/2014/main" id="{090DF0AA-6778-4F35-941D-1489B1540605}"/>
              </a:ext>
            </a:extLst>
          </p:cNvPr>
          <p:cNvCxnSpPr>
            <a:cxnSpLocks/>
          </p:cNvCxnSpPr>
          <p:nvPr/>
        </p:nvCxnSpPr>
        <p:spPr>
          <a:xfrm>
            <a:off x="6096000" y="1960218"/>
            <a:ext cx="0" cy="4421254"/>
          </a:xfrm>
          <a:prstGeom prst="line">
            <a:avLst/>
          </a:prstGeom>
          <a:ln w="19050">
            <a:solidFill>
              <a:srgbClr val="183254"/>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D1D302B3-5174-466A-BA27-0ECAF73269DD}"/>
              </a:ext>
            </a:extLst>
          </p:cNvPr>
          <p:cNvCxnSpPr>
            <a:cxnSpLocks/>
          </p:cNvCxnSpPr>
          <p:nvPr/>
        </p:nvCxnSpPr>
        <p:spPr>
          <a:xfrm>
            <a:off x="8997361" y="1960218"/>
            <a:ext cx="0" cy="4421254"/>
          </a:xfrm>
          <a:prstGeom prst="line">
            <a:avLst/>
          </a:prstGeom>
          <a:ln w="19050">
            <a:solidFill>
              <a:srgbClr val="183254"/>
            </a:solidFill>
          </a:ln>
        </p:spPr>
        <p:style>
          <a:lnRef idx="1">
            <a:schemeClr val="accent1"/>
          </a:lnRef>
          <a:fillRef idx="0">
            <a:schemeClr val="accent1"/>
          </a:fillRef>
          <a:effectRef idx="0">
            <a:schemeClr val="accent1"/>
          </a:effectRef>
          <a:fontRef idx="minor">
            <a:schemeClr val="tx1"/>
          </a:fontRef>
        </p:style>
      </p:cxnSp>
      <p:pic>
        <p:nvPicPr>
          <p:cNvPr id="29" name="Рисунок 28">
            <a:extLst>
              <a:ext uri="{FF2B5EF4-FFF2-40B4-BE49-F238E27FC236}">
                <a16:creationId xmlns:a16="http://schemas.microsoft.com/office/drawing/2014/main" id="{6D00CA34-6103-4775-B8BD-DE8B117E75F6}"/>
              </a:ext>
            </a:extLst>
          </p:cNvPr>
          <p:cNvPicPr preferRelativeResize="0">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4756" y="1334797"/>
            <a:ext cx="828000" cy="828000"/>
          </a:xfrm>
          <a:prstGeom prst="rect">
            <a:avLst/>
          </a:prstGeom>
        </p:spPr>
      </p:pic>
      <p:pic>
        <p:nvPicPr>
          <p:cNvPr id="31" name="Рисунок 30">
            <a:extLst>
              <a:ext uri="{FF2B5EF4-FFF2-40B4-BE49-F238E27FC236}">
                <a16:creationId xmlns:a16="http://schemas.microsoft.com/office/drawing/2014/main" id="{779CA486-DF66-4446-9AF4-75FEC4F50BA5}"/>
              </a:ext>
            </a:extLst>
          </p:cNvPr>
          <p:cNvPicPr preferRelativeResize="0">
            <a:picLocks/>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3451" y="1243409"/>
            <a:ext cx="828000" cy="828000"/>
          </a:xfrm>
          <a:prstGeom prst="rect">
            <a:avLst/>
          </a:prstGeom>
        </p:spPr>
      </p:pic>
      <p:pic>
        <p:nvPicPr>
          <p:cNvPr id="32" name="Рисунок 31">
            <a:extLst>
              <a:ext uri="{FF2B5EF4-FFF2-40B4-BE49-F238E27FC236}">
                <a16:creationId xmlns:a16="http://schemas.microsoft.com/office/drawing/2014/main" id="{E07EA3A8-D2C2-42DD-A609-59826F01B1D0}"/>
              </a:ext>
            </a:extLst>
          </p:cNvPr>
          <p:cNvPicPr preferRelativeResize="0">
            <a:picLocks/>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25903" y="1224366"/>
            <a:ext cx="828000" cy="828000"/>
          </a:xfrm>
          <a:prstGeom prst="rect">
            <a:avLst/>
          </a:prstGeom>
        </p:spPr>
      </p:pic>
      <p:sp>
        <p:nvSpPr>
          <p:cNvPr id="3" name="TextBox 2">
            <a:extLst>
              <a:ext uri="{FF2B5EF4-FFF2-40B4-BE49-F238E27FC236}">
                <a16:creationId xmlns:a16="http://schemas.microsoft.com/office/drawing/2014/main" id="{06B54780-E095-4A24-AEBF-E11E926172AF}"/>
              </a:ext>
            </a:extLst>
          </p:cNvPr>
          <p:cNvSpPr txBox="1"/>
          <p:nvPr/>
        </p:nvSpPr>
        <p:spPr>
          <a:xfrm>
            <a:off x="96099" y="2162797"/>
            <a:ext cx="2968168" cy="369332"/>
          </a:xfrm>
          <a:prstGeom prst="rect">
            <a:avLst/>
          </a:prstGeom>
          <a:noFill/>
        </p:spPr>
        <p:txBody>
          <a:bodyPr wrap="square" rtlCol="0">
            <a:spAutoFit/>
          </a:bodyPr>
          <a:lstStyle/>
          <a:p>
            <a:r>
              <a:rPr lang="en-US" altLang="ja-JP" b="1" dirty="0" err="1">
                <a:solidFill>
                  <a:srgbClr val="C00000"/>
                </a:solidFill>
                <a:latin typeface="+mn-ea"/>
              </a:rPr>
              <a:t>公共交通機関のグリーン化</a:t>
            </a:r>
            <a:endParaRPr lang="ru-KZ" altLang="ja-JP" b="1" dirty="0">
              <a:solidFill>
                <a:srgbClr val="C00000"/>
              </a:solidFill>
              <a:latin typeface="+mn-ea"/>
            </a:endParaRPr>
          </a:p>
        </p:txBody>
      </p:sp>
      <p:sp>
        <p:nvSpPr>
          <p:cNvPr id="4" name="TextBox 3">
            <a:extLst>
              <a:ext uri="{FF2B5EF4-FFF2-40B4-BE49-F238E27FC236}">
                <a16:creationId xmlns:a16="http://schemas.microsoft.com/office/drawing/2014/main" id="{121862C4-E5E8-4B66-AFF7-FD3D77B775ED}"/>
              </a:ext>
            </a:extLst>
          </p:cNvPr>
          <p:cNvSpPr txBox="1"/>
          <p:nvPr/>
        </p:nvSpPr>
        <p:spPr>
          <a:xfrm>
            <a:off x="91748" y="2515699"/>
            <a:ext cx="2968169" cy="2031325"/>
          </a:xfrm>
          <a:prstGeom prst="rect">
            <a:avLst/>
          </a:prstGeom>
          <a:noFill/>
        </p:spPr>
        <p:txBody>
          <a:bodyPr wrap="square" rtlCol="0">
            <a:spAutoFit/>
          </a:bodyPr>
          <a:lstStyle/>
          <a:p>
            <a:pPr marL="269875" marR="0" lvl="0" indent="-269875" fontAlgn="base">
              <a:lnSpc>
                <a:spcPct val="100000"/>
              </a:lnSpc>
              <a:spcBef>
                <a:spcPct val="0"/>
              </a:spcBef>
              <a:buClr>
                <a:srgbClr val="C00000"/>
              </a:buClr>
              <a:buSzPct val="110000"/>
              <a:buFont typeface="Wingdings" panose="05000000000000000000" pitchFamily="2" charset="2"/>
              <a:buChar char="ü"/>
              <a:tabLst/>
              <a:defRPr/>
            </a:pPr>
            <a:r>
              <a:rPr lang="ru-KZ" altLang="ru-KZ" kern="0" dirty="0">
                <a:solidFill>
                  <a:srgbClr val="000000"/>
                </a:solidFill>
                <a:latin typeface="+mn-ea"/>
                <a:cs typeface="Helvetica" charset="0"/>
              </a:rPr>
              <a:t>ガス・電気</a:t>
            </a:r>
            <a:r>
              <a:rPr lang="en-US" altLang="ru-KZ" kern="0" dirty="0" err="1">
                <a:solidFill>
                  <a:srgbClr val="000000"/>
                </a:solidFill>
                <a:latin typeface="+mn-ea"/>
                <a:cs typeface="Helvetica" charset="0"/>
              </a:rPr>
              <a:t>公共</a:t>
            </a:r>
            <a:r>
              <a:rPr lang="ru-KZ" altLang="ru-KZ" kern="0" dirty="0">
                <a:solidFill>
                  <a:srgbClr val="000000"/>
                </a:solidFill>
                <a:latin typeface="+mn-ea"/>
                <a:cs typeface="Helvetica" charset="0"/>
              </a:rPr>
              <a:t>交通機関への移行</a:t>
            </a:r>
          </a:p>
          <a:p>
            <a:pPr marL="269875" marR="0" lvl="0" indent="-269875" fontAlgn="base">
              <a:lnSpc>
                <a:spcPct val="100000"/>
              </a:lnSpc>
              <a:spcBef>
                <a:spcPct val="0"/>
              </a:spcBef>
              <a:buClr>
                <a:srgbClr val="C00000"/>
              </a:buClr>
              <a:buSzPct val="110000"/>
              <a:buFont typeface="Wingdings" panose="05000000000000000000" pitchFamily="2" charset="2"/>
              <a:buChar char="ü"/>
              <a:tabLst/>
              <a:defRPr/>
            </a:pPr>
            <a:r>
              <a:rPr lang="en-US" altLang="ru-KZ" kern="0" dirty="0" err="1">
                <a:solidFill>
                  <a:srgbClr val="000000"/>
                </a:solidFill>
                <a:latin typeface="+mn-ea"/>
                <a:cs typeface="Helvetica" charset="0"/>
              </a:rPr>
              <a:t>ガス</a:t>
            </a:r>
            <a:r>
              <a:rPr lang="ru-KZ" altLang="ru-KZ" kern="0" dirty="0">
                <a:solidFill>
                  <a:srgbClr val="000000"/>
                </a:solidFill>
                <a:latin typeface="+mn-ea"/>
                <a:cs typeface="Helvetica" charset="0"/>
              </a:rPr>
              <a:t>エンジン</a:t>
            </a:r>
            <a:r>
              <a:rPr lang="ja-JP" altLang="en-US" kern="0" dirty="0">
                <a:solidFill>
                  <a:srgbClr val="000000"/>
                </a:solidFill>
                <a:latin typeface="+mn-ea"/>
                <a:cs typeface="Helvetica" charset="0"/>
              </a:rPr>
              <a:t>の</a:t>
            </a:r>
            <a:r>
              <a:rPr lang="ru-KZ" altLang="ru-KZ" kern="0" dirty="0">
                <a:solidFill>
                  <a:srgbClr val="000000"/>
                </a:solidFill>
                <a:latin typeface="+mn-ea"/>
                <a:cs typeface="Helvetica" charset="0"/>
              </a:rPr>
              <a:t>バスのインフラ</a:t>
            </a:r>
            <a:r>
              <a:rPr lang="ja-JP" altLang="en-US" kern="0" dirty="0">
                <a:solidFill>
                  <a:srgbClr val="000000"/>
                </a:solidFill>
                <a:latin typeface="+mn-ea"/>
                <a:cs typeface="Helvetica" charset="0"/>
              </a:rPr>
              <a:t>整備</a:t>
            </a:r>
            <a:endParaRPr lang="ru-KZ" altLang="ru-KZ" kern="0" dirty="0">
              <a:solidFill>
                <a:srgbClr val="000000"/>
              </a:solidFill>
              <a:latin typeface="+mn-ea"/>
              <a:cs typeface="Helvetica" charset="0"/>
            </a:endParaRPr>
          </a:p>
          <a:p>
            <a:pPr marL="269875" marR="0" lvl="0" indent="-269875" fontAlgn="base">
              <a:lnSpc>
                <a:spcPct val="100000"/>
              </a:lnSpc>
              <a:spcBef>
                <a:spcPct val="0"/>
              </a:spcBef>
              <a:buClr>
                <a:srgbClr val="C00000"/>
              </a:buClr>
              <a:buSzPct val="110000"/>
              <a:buFont typeface="Wingdings" panose="05000000000000000000" pitchFamily="2" charset="2"/>
              <a:buChar char="ü"/>
              <a:tabLst/>
              <a:defRPr/>
            </a:pPr>
            <a:r>
              <a:rPr lang="ru-KZ" altLang="ru-KZ" kern="0" dirty="0">
                <a:solidFill>
                  <a:srgbClr val="000000"/>
                </a:solidFill>
                <a:latin typeface="+mn-ea"/>
                <a:cs typeface="Helvetica" charset="0"/>
              </a:rPr>
              <a:t>個人および公共の電気自動車用の充電インフラ・ネットワークの構築</a:t>
            </a:r>
            <a:endParaRPr lang="ru-KZ" altLang="ja-JP" kern="0" dirty="0">
              <a:solidFill>
                <a:srgbClr val="000000"/>
              </a:solidFill>
              <a:latin typeface="+mn-ea"/>
              <a:cs typeface="Helvetica" charset="0"/>
            </a:endParaRPr>
          </a:p>
        </p:txBody>
      </p:sp>
      <p:sp>
        <p:nvSpPr>
          <p:cNvPr id="47" name="TextBox 46">
            <a:extLst>
              <a:ext uri="{FF2B5EF4-FFF2-40B4-BE49-F238E27FC236}">
                <a16:creationId xmlns:a16="http://schemas.microsoft.com/office/drawing/2014/main" id="{A166B272-B3EB-405E-ACDF-FBAA53D5E7FC}"/>
              </a:ext>
            </a:extLst>
          </p:cNvPr>
          <p:cNvSpPr txBox="1"/>
          <p:nvPr/>
        </p:nvSpPr>
        <p:spPr>
          <a:xfrm>
            <a:off x="3373115" y="2162797"/>
            <a:ext cx="2656071" cy="369332"/>
          </a:xfrm>
          <a:prstGeom prst="rect">
            <a:avLst/>
          </a:prstGeom>
          <a:noFill/>
        </p:spPr>
        <p:txBody>
          <a:bodyPr wrap="square" rtlCol="0">
            <a:spAutoFit/>
          </a:bodyPr>
          <a:lstStyle/>
          <a:p>
            <a:pPr algn="ctr"/>
            <a:r>
              <a:rPr lang="en-US" altLang="ja-JP" b="1" dirty="0" err="1">
                <a:solidFill>
                  <a:srgbClr val="C00000"/>
                </a:solidFill>
                <a:latin typeface="+mn-ea"/>
              </a:rPr>
              <a:t>都市開発とモビリティ</a:t>
            </a:r>
            <a:endParaRPr lang="ru-KZ" altLang="ja-JP" b="1" dirty="0">
              <a:solidFill>
                <a:srgbClr val="C00000"/>
              </a:solidFill>
              <a:latin typeface="+mn-ea"/>
            </a:endParaRPr>
          </a:p>
        </p:txBody>
      </p:sp>
      <p:sp>
        <p:nvSpPr>
          <p:cNvPr id="48" name="TextBox 47">
            <a:extLst>
              <a:ext uri="{FF2B5EF4-FFF2-40B4-BE49-F238E27FC236}">
                <a16:creationId xmlns:a16="http://schemas.microsoft.com/office/drawing/2014/main" id="{C624BE1A-6176-45BD-9456-DFD82D144DBD}"/>
              </a:ext>
            </a:extLst>
          </p:cNvPr>
          <p:cNvSpPr txBox="1"/>
          <p:nvPr/>
        </p:nvSpPr>
        <p:spPr>
          <a:xfrm>
            <a:off x="3224262" y="2515699"/>
            <a:ext cx="2656071" cy="2862322"/>
          </a:xfrm>
          <a:prstGeom prst="rect">
            <a:avLst/>
          </a:prstGeom>
          <a:noFill/>
        </p:spPr>
        <p:txBody>
          <a:bodyPr wrap="square" rtlCol="0">
            <a:spAutoFit/>
          </a:bodyPr>
          <a:lstStyle/>
          <a:p>
            <a:pPr marL="269875" indent="-269875" fontAlgn="base">
              <a:spcBef>
                <a:spcPct val="0"/>
              </a:spcBef>
              <a:buClr>
                <a:srgbClr val="C00000"/>
              </a:buClr>
              <a:buSzPct val="110000"/>
              <a:buFont typeface="Wingdings" panose="05000000000000000000" pitchFamily="2" charset="2"/>
              <a:buChar char="ü"/>
              <a:defRPr/>
            </a:pPr>
            <a:r>
              <a:rPr lang="ja-JP" altLang="en-US" kern="0" dirty="0">
                <a:solidFill>
                  <a:srgbClr val="000000"/>
                </a:solidFill>
                <a:latin typeface="+mn-ea"/>
                <a:cs typeface="Helvetica" charset="0"/>
              </a:rPr>
              <a:t>周辺地域</a:t>
            </a:r>
            <a:r>
              <a:rPr lang="en-US" altLang="ru-KZ" kern="0" dirty="0" err="1">
                <a:solidFill>
                  <a:srgbClr val="000000"/>
                </a:solidFill>
                <a:latin typeface="+mn-ea"/>
                <a:cs typeface="Helvetica" charset="0"/>
              </a:rPr>
              <a:t>内での新規雇用創出による通勤</a:t>
            </a:r>
            <a:r>
              <a:rPr lang="ja-JP" altLang="en-US" kern="0" dirty="0">
                <a:solidFill>
                  <a:srgbClr val="000000"/>
                </a:solidFill>
                <a:latin typeface="+mn-ea"/>
                <a:cs typeface="Helvetica" charset="0"/>
              </a:rPr>
              <a:t>移動</a:t>
            </a:r>
            <a:r>
              <a:rPr lang="en-US" altLang="ru-KZ" kern="0" dirty="0" err="1">
                <a:solidFill>
                  <a:srgbClr val="000000"/>
                </a:solidFill>
                <a:latin typeface="+mn-ea"/>
                <a:cs typeface="Helvetica" charset="0"/>
              </a:rPr>
              <a:t>の削減</a:t>
            </a:r>
            <a:endParaRPr lang="en-US" altLang="ru-KZ" kern="0" dirty="0">
              <a:solidFill>
                <a:srgbClr val="000000"/>
              </a:solidFill>
              <a:latin typeface="+mn-ea"/>
              <a:cs typeface="Helvetica" charset="0"/>
            </a:endParaRPr>
          </a:p>
          <a:p>
            <a:pPr marL="269875" indent="-269875" fontAlgn="base">
              <a:spcBef>
                <a:spcPct val="0"/>
              </a:spcBef>
              <a:buClr>
                <a:srgbClr val="C00000"/>
              </a:buClr>
              <a:buSzPct val="110000"/>
              <a:buFont typeface="Wingdings" panose="05000000000000000000" pitchFamily="2" charset="2"/>
              <a:buChar char="ü"/>
              <a:defRPr/>
            </a:pPr>
            <a:r>
              <a:rPr lang="en-US" altLang="ru-KZ" kern="0" dirty="0">
                <a:solidFill>
                  <a:srgbClr val="000000"/>
                </a:solidFill>
                <a:latin typeface="+mn-ea"/>
                <a:cs typeface="Helvetica" charset="0"/>
              </a:rPr>
              <a:t>BRT路線の増加、LRTの開通、50kmの自転車道の建設。</a:t>
            </a:r>
          </a:p>
          <a:p>
            <a:pPr marL="269875" indent="-269875" fontAlgn="base">
              <a:spcBef>
                <a:spcPct val="0"/>
              </a:spcBef>
              <a:buClr>
                <a:srgbClr val="C00000"/>
              </a:buClr>
              <a:buSzPct val="110000"/>
              <a:buFont typeface="Wingdings" panose="05000000000000000000" pitchFamily="2" charset="2"/>
              <a:buChar char="ü"/>
              <a:defRPr/>
            </a:pPr>
            <a:r>
              <a:rPr lang="en-US" altLang="ru-KZ" kern="0" dirty="0" err="1">
                <a:solidFill>
                  <a:srgbClr val="000000"/>
                </a:solidFill>
                <a:latin typeface="+mn-ea"/>
                <a:cs typeface="Helvetica" charset="0"/>
              </a:rPr>
              <a:t>低排出ガス地帯の導入</a:t>
            </a:r>
            <a:endParaRPr lang="en-US" altLang="ru-KZ" kern="0" dirty="0">
              <a:solidFill>
                <a:srgbClr val="000000"/>
              </a:solidFill>
              <a:latin typeface="+mn-ea"/>
              <a:cs typeface="Helvetica" charset="0"/>
            </a:endParaRPr>
          </a:p>
          <a:p>
            <a:pPr marL="269875" indent="-269875" fontAlgn="base">
              <a:spcBef>
                <a:spcPct val="0"/>
              </a:spcBef>
              <a:buClr>
                <a:srgbClr val="C00000"/>
              </a:buClr>
              <a:buSzPct val="110000"/>
              <a:buFont typeface="Wingdings" panose="05000000000000000000" pitchFamily="2" charset="2"/>
              <a:buChar char="ü"/>
              <a:defRPr/>
            </a:pPr>
            <a:r>
              <a:rPr lang="en-US" altLang="ru-KZ" kern="0" dirty="0" err="1">
                <a:solidFill>
                  <a:srgbClr val="000000"/>
                </a:solidFill>
                <a:latin typeface="+mn-ea"/>
                <a:cs typeface="Helvetica" charset="0"/>
              </a:rPr>
              <a:t>駐車場料金の値上げ</a:t>
            </a:r>
            <a:r>
              <a:rPr lang="en-US" altLang="ru-KZ" kern="0" dirty="0">
                <a:solidFill>
                  <a:srgbClr val="000000"/>
                </a:solidFill>
                <a:latin typeface="+mn-ea"/>
                <a:cs typeface="Helvetica" charset="0"/>
              </a:rPr>
              <a:t>。</a:t>
            </a:r>
            <a:endParaRPr lang="ru-KZ" altLang="ja-JP" kern="0" dirty="0">
              <a:solidFill>
                <a:srgbClr val="000000"/>
              </a:solidFill>
              <a:latin typeface="+mn-ea"/>
              <a:cs typeface="Helvetica" charset="0"/>
            </a:endParaRPr>
          </a:p>
        </p:txBody>
      </p:sp>
      <p:sp>
        <p:nvSpPr>
          <p:cNvPr id="49" name="TextBox 48">
            <a:extLst>
              <a:ext uri="{FF2B5EF4-FFF2-40B4-BE49-F238E27FC236}">
                <a16:creationId xmlns:a16="http://schemas.microsoft.com/office/drawing/2014/main" id="{2F14BCC6-54E2-44A0-837F-BD64B4033B82}"/>
              </a:ext>
            </a:extLst>
          </p:cNvPr>
          <p:cNvSpPr txBox="1"/>
          <p:nvPr/>
        </p:nvSpPr>
        <p:spPr>
          <a:xfrm>
            <a:off x="6274475" y="2162797"/>
            <a:ext cx="2656071" cy="369332"/>
          </a:xfrm>
          <a:prstGeom prst="rect">
            <a:avLst/>
          </a:prstGeom>
          <a:noFill/>
        </p:spPr>
        <p:txBody>
          <a:bodyPr wrap="square" rtlCol="0">
            <a:spAutoFit/>
          </a:bodyPr>
          <a:lstStyle/>
          <a:p>
            <a:pPr algn="ctr"/>
            <a:r>
              <a:rPr lang="en-US" altLang="ja-JP" b="1" dirty="0" err="1">
                <a:solidFill>
                  <a:srgbClr val="C00000"/>
                </a:solidFill>
                <a:latin typeface="+mn-ea"/>
              </a:rPr>
              <a:t>ガス化プロジェクト</a:t>
            </a:r>
            <a:endParaRPr lang="ru-KZ" altLang="ja-JP" b="1" dirty="0">
              <a:solidFill>
                <a:srgbClr val="C00000"/>
              </a:solidFill>
              <a:latin typeface="+mn-ea"/>
            </a:endParaRPr>
          </a:p>
        </p:txBody>
      </p:sp>
      <p:sp>
        <p:nvSpPr>
          <p:cNvPr id="50" name="TextBox 49">
            <a:extLst>
              <a:ext uri="{FF2B5EF4-FFF2-40B4-BE49-F238E27FC236}">
                <a16:creationId xmlns:a16="http://schemas.microsoft.com/office/drawing/2014/main" id="{76825F58-502F-425D-B66C-4BF7DD51FA65}"/>
              </a:ext>
            </a:extLst>
          </p:cNvPr>
          <p:cNvSpPr txBox="1"/>
          <p:nvPr/>
        </p:nvSpPr>
        <p:spPr>
          <a:xfrm>
            <a:off x="6125622" y="2515699"/>
            <a:ext cx="2656071" cy="2031325"/>
          </a:xfrm>
          <a:prstGeom prst="rect">
            <a:avLst/>
          </a:prstGeom>
          <a:noFill/>
        </p:spPr>
        <p:txBody>
          <a:bodyPr wrap="square" rtlCol="0">
            <a:spAutoFit/>
          </a:bodyPr>
          <a:lstStyle/>
          <a:p>
            <a:pPr marL="269875" marR="0" lvl="0" indent="-269875" fontAlgn="base">
              <a:lnSpc>
                <a:spcPct val="100000"/>
              </a:lnSpc>
              <a:spcBef>
                <a:spcPct val="0"/>
              </a:spcBef>
              <a:spcAft>
                <a:spcPct val="0"/>
              </a:spcAft>
              <a:buClr>
                <a:srgbClr val="C00000"/>
              </a:buClr>
              <a:buSzPct val="110000"/>
              <a:buFont typeface="Wingdings" panose="05000000000000000000" pitchFamily="2" charset="2"/>
              <a:buChar char="ü"/>
              <a:tabLst/>
              <a:defRPr/>
            </a:pPr>
            <a:r>
              <a:rPr lang="ja-JP" altLang="en-US" kern="0" dirty="0">
                <a:solidFill>
                  <a:srgbClr val="000000"/>
                </a:solidFill>
                <a:latin typeface="+mn-ea"/>
                <a:cs typeface="Helvetica" charset="0"/>
              </a:rPr>
              <a:t>都市部および周辺地域における住宅のガス化、特に社会的弱者を対象とした取り組み</a:t>
            </a:r>
            <a:endParaRPr lang="en-US" altLang="ja-JP" kern="0" dirty="0">
              <a:solidFill>
                <a:srgbClr val="000000"/>
              </a:solidFill>
              <a:latin typeface="+mn-ea"/>
              <a:cs typeface="Helvetica" charset="0"/>
            </a:endParaRPr>
          </a:p>
          <a:p>
            <a:pPr marL="269875" marR="0" lvl="0" indent="-269875" fontAlgn="base">
              <a:lnSpc>
                <a:spcPct val="100000"/>
              </a:lnSpc>
              <a:spcBef>
                <a:spcPct val="0"/>
              </a:spcBef>
              <a:spcAft>
                <a:spcPct val="0"/>
              </a:spcAft>
              <a:buClr>
                <a:srgbClr val="C00000"/>
              </a:buClr>
              <a:buSzPct val="110000"/>
              <a:buFont typeface="Wingdings" panose="05000000000000000000" pitchFamily="2" charset="2"/>
              <a:buChar char="ü"/>
              <a:tabLst/>
              <a:defRPr/>
            </a:pPr>
            <a:r>
              <a:rPr lang="ja-JP" altLang="en-US" kern="0" dirty="0">
                <a:solidFill>
                  <a:srgbClr val="000000"/>
                </a:solidFill>
                <a:latin typeface="+mn-ea"/>
                <a:cs typeface="Helvetica" charset="0"/>
              </a:rPr>
              <a:t>周辺地域</a:t>
            </a:r>
            <a:r>
              <a:rPr lang="ru-KZ" altLang="ru-KZ" kern="0" dirty="0">
                <a:solidFill>
                  <a:srgbClr val="000000"/>
                </a:solidFill>
                <a:latin typeface="+mn-ea"/>
                <a:cs typeface="Helvetica" charset="0"/>
              </a:rPr>
              <a:t>における大規模ガス化</a:t>
            </a:r>
          </a:p>
        </p:txBody>
      </p:sp>
      <p:sp>
        <p:nvSpPr>
          <p:cNvPr id="18" name="Rectangle 6">
            <a:extLst>
              <a:ext uri="{FF2B5EF4-FFF2-40B4-BE49-F238E27FC236}">
                <a16:creationId xmlns:a16="http://schemas.microsoft.com/office/drawing/2014/main" id="{93760A98-239A-4459-93E0-F7ED22848A0F}"/>
              </a:ext>
            </a:extLst>
          </p:cNvPr>
          <p:cNvSpPr>
            <a:spLocks noChangeArrowheads="1"/>
          </p:cNvSpPr>
          <p:nvPr/>
        </p:nvSpPr>
        <p:spPr bwMode="auto">
          <a:xfrm>
            <a:off x="2156059" y="2771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KZ" altLang="ru-KZ" sz="1800" b="0"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KZ" altLang="ru-KZ" sz="1800" b="0" i="0" u="none" strike="noStrike" cap="none" normalizeH="0" baseline="0" dirty="0">
              <a:ln>
                <a:noFill/>
              </a:ln>
              <a:solidFill>
                <a:schemeClr val="tx1"/>
              </a:solidFill>
              <a:effectLst/>
              <a:latin typeface="+mn-ea"/>
            </a:endParaRPr>
          </a:p>
        </p:txBody>
      </p:sp>
      <p:sp>
        <p:nvSpPr>
          <p:cNvPr id="51" name="TextBox 50">
            <a:extLst>
              <a:ext uri="{FF2B5EF4-FFF2-40B4-BE49-F238E27FC236}">
                <a16:creationId xmlns:a16="http://schemas.microsoft.com/office/drawing/2014/main" id="{7F61762B-5AE1-404C-AEE4-21E0D4BF3903}"/>
              </a:ext>
            </a:extLst>
          </p:cNvPr>
          <p:cNvSpPr txBox="1"/>
          <p:nvPr/>
        </p:nvSpPr>
        <p:spPr>
          <a:xfrm>
            <a:off x="9298636" y="2106078"/>
            <a:ext cx="2882534" cy="369332"/>
          </a:xfrm>
          <a:prstGeom prst="rect">
            <a:avLst/>
          </a:prstGeom>
          <a:noFill/>
        </p:spPr>
        <p:txBody>
          <a:bodyPr wrap="square" rtlCol="0">
            <a:spAutoFit/>
          </a:bodyPr>
          <a:lstStyle/>
          <a:p>
            <a:pPr algn="ctr"/>
            <a:r>
              <a:rPr lang="en-US" altLang="ja-JP" b="1" dirty="0" err="1">
                <a:solidFill>
                  <a:srgbClr val="C00000"/>
                </a:solidFill>
                <a:latin typeface="+mn-ea"/>
              </a:rPr>
              <a:t>TPPの近代化</a:t>
            </a:r>
            <a:endParaRPr lang="ru-KZ" altLang="ja-JP" b="1" dirty="0">
              <a:solidFill>
                <a:srgbClr val="C00000"/>
              </a:solidFill>
              <a:latin typeface="+mn-ea"/>
            </a:endParaRPr>
          </a:p>
        </p:txBody>
      </p:sp>
      <p:sp>
        <p:nvSpPr>
          <p:cNvPr id="52" name="TextBox 51">
            <a:extLst>
              <a:ext uri="{FF2B5EF4-FFF2-40B4-BE49-F238E27FC236}">
                <a16:creationId xmlns:a16="http://schemas.microsoft.com/office/drawing/2014/main" id="{76564626-88CE-4AE2-8405-864BDFD128E7}"/>
              </a:ext>
            </a:extLst>
          </p:cNvPr>
          <p:cNvSpPr txBox="1"/>
          <p:nvPr/>
        </p:nvSpPr>
        <p:spPr>
          <a:xfrm>
            <a:off x="9103407" y="2515699"/>
            <a:ext cx="2862130" cy="1477328"/>
          </a:xfrm>
          <a:prstGeom prst="rect">
            <a:avLst/>
          </a:prstGeom>
          <a:noFill/>
        </p:spPr>
        <p:txBody>
          <a:bodyPr wrap="square" rtlCol="0">
            <a:spAutoFit/>
          </a:bodyPr>
          <a:lstStyle/>
          <a:p>
            <a:pPr marL="269875" indent="-269875" fontAlgn="base">
              <a:spcBef>
                <a:spcPct val="0"/>
              </a:spcBef>
              <a:spcAft>
                <a:spcPct val="0"/>
              </a:spcAft>
              <a:buClr>
                <a:srgbClr val="C00000"/>
              </a:buClr>
              <a:buSzPct val="110000"/>
              <a:buFont typeface="Wingdings" panose="05000000000000000000" pitchFamily="2" charset="2"/>
              <a:buChar char="ü"/>
              <a:defRPr/>
            </a:pPr>
            <a:r>
              <a:rPr lang="ru-KZ" altLang="ru-KZ" kern="0" dirty="0">
                <a:solidFill>
                  <a:srgbClr val="000000"/>
                </a:solidFill>
                <a:latin typeface="+mn-ea"/>
                <a:cs typeface="Helvetica" charset="0"/>
              </a:rPr>
              <a:t>石炭ボイラーの廃止</a:t>
            </a:r>
          </a:p>
          <a:p>
            <a:pPr marL="269875" indent="-269875" fontAlgn="base">
              <a:spcBef>
                <a:spcPct val="0"/>
              </a:spcBef>
              <a:spcAft>
                <a:spcPct val="0"/>
              </a:spcAft>
              <a:buClr>
                <a:srgbClr val="C00000"/>
              </a:buClr>
              <a:buSzPct val="110000"/>
              <a:buFont typeface="Wingdings" panose="05000000000000000000" pitchFamily="2" charset="2"/>
              <a:buChar char="ü"/>
              <a:defRPr/>
            </a:pPr>
            <a:r>
              <a:rPr lang="ru-KZ" altLang="ru-KZ" kern="0" dirty="0">
                <a:solidFill>
                  <a:srgbClr val="000000"/>
                </a:solidFill>
                <a:latin typeface="+mn-ea"/>
                <a:cs typeface="Helvetica" charset="0"/>
              </a:rPr>
              <a:t>新しいガスユニット</a:t>
            </a:r>
            <a:r>
              <a:rPr lang="ja-JP" altLang="en-US" kern="0" dirty="0">
                <a:solidFill>
                  <a:srgbClr val="000000"/>
                </a:solidFill>
                <a:latin typeface="+mn-ea"/>
                <a:cs typeface="Helvetica" charset="0"/>
              </a:rPr>
              <a:t>の立ち上げ</a:t>
            </a:r>
            <a:endParaRPr lang="ru-KZ" altLang="ru-KZ" kern="0" dirty="0">
              <a:solidFill>
                <a:srgbClr val="000000"/>
              </a:solidFill>
              <a:latin typeface="+mn-ea"/>
              <a:cs typeface="Helvetica" charset="0"/>
            </a:endParaRPr>
          </a:p>
          <a:p>
            <a:pPr marL="269875" indent="-269875" fontAlgn="base">
              <a:spcBef>
                <a:spcPct val="0"/>
              </a:spcBef>
              <a:spcAft>
                <a:spcPct val="0"/>
              </a:spcAft>
              <a:buClr>
                <a:srgbClr val="C00000"/>
              </a:buClr>
              <a:buSzPct val="110000"/>
              <a:buFont typeface="Wingdings" panose="05000000000000000000" pitchFamily="2" charset="2"/>
              <a:buChar char="ü"/>
              <a:defRPr/>
            </a:pPr>
            <a:r>
              <a:rPr lang="ru-KZ" altLang="ru-KZ" kern="0" dirty="0">
                <a:solidFill>
                  <a:srgbClr val="000000"/>
                </a:solidFill>
                <a:latin typeface="+mn-ea"/>
                <a:cs typeface="Helvetica" charset="0"/>
              </a:rPr>
              <a:t>排出削減のためのTPP-</a:t>
            </a:r>
            <a:r>
              <a:rPr lang="en-US" altLang="ru-KZ" kern="0" dirty="0">
                <a:solidFill>
                  <a:srgbClr val="000000"/>
                </a:solidFill>
                <a:latin typeface="+mn-ea"/>
                <a:cs typeface="Helvetica" charset="0"/>
              </a:rPr>
              <a:t>2と</a:t>
            </a:r>
            <a:r>
              <a:rPr lang="ru-KZ" altLang="ru-KZ" kern="0" dirty="0">
                <a:solidFill>
                  <a:srgbClr val="000000"/>
                </a:solidFill>
                <a:latin typeface="+mn-ea"/>
                <a:cs typeface="Helvetica" charset="0"/>
              </a:rPr>
              <a:t>TPP-3の再構築</a:t>
            </a:r>
          </a:p>
        </p:txBody>
      </p:sp>
    </p:spTree>
    <p:extLst>
      <p:ext uri="{BB962C8B-B14F-4D97-AF65-F5344CB8AC3E}">
        <p14:creationId xmlns:p14="http://schemas.microsoft.com/office/powerpoint/2010/main" val="411116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8F0DCBA5-93DB-4E5A-A709-A52E72459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4062" cy="6858000"/>
          </a:xfrm>
          <a:prstGeom prst="rect">
            <a:avLst/>
          </a:prstGeom>
        </p:spPr>
      </p:pic>
      <p:sp>
        <p:nvSpPr>
          <p:cNvPr id="4" name="Прямоугольник 34">
            <a:extLst>
              <a:ext uri="{FF2B5EF4-FFF2-40B4-BE49-F238E27FC236}">
                <a16:creationId xmlns:a16="http://schemas.microsoft.com/office/drawing/2014/main" id="{657EE5C4-0F0C-A7F9-67B8-4BB7417B3BB5}"/>
              </a:ext>
            </a:extLst>
          </p:cNvPr>
          <p:cNvSpPr/>
          <p:nvPr/>
        </p:nvSpPr>
        <p:spPr>
          <a:xfrm>
            <a:off x="-2" y="-1"/>
            <a:ext cx="12274061" cy="6858000"/>
          </a:xfrm>
          <a:prstGeom prst="rect">
            <a:avLst/>
          </a:prstGeom>
          <a:solidFill>
            <a:srgbClr val="FFFFFF">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mn-ea"/>
            </a:endParaRPr>
          </a:p>
        </p:txBody>
      </p:sp>
      <p:sp>
        <p:nvSpPr>
          <p:cNvPr id="43" name="Прямоугольник 42">
            <a:extLst>
              <a:ext uri="{FF2B5EF4-FFF2-40B4-BE49-F238E27FC236}">
                <a16:creationId xmlns:a16="http://schemas.microsoft.com/office/drawing/2014/main" id="{22049D0C-5DAF-49DC-AE05-1B3CAAFFF914}"/>
              </a:ext>
            </a:extLst>
          </p:cNvPr>
          <p:cNvSpPr/>
          <p:nvPr/>
        </p:nvSpPr>
        <p:spPr>
          <a:xfrm>
            <a:off x="41028" y="5919134"/>
            <a:ext cx="12192000" cy="515838"/>
          </a:xfrm>
          <a:prstGeom prst="rect">
            <a:avLst/>
          </a:prstGeom>
          <a:gradFill flip="none" rotWithShape="1">
            <a:gsLst>
              <a:gs pos="60000">
                <a:schemeClr val="tx1">
                  <a:lumMod val="50000"/>
                  <a:lumOff val="50000"/>
                  <a:alpha val="0"/>
                </a:schemeClr>
              </a:gs>
              <a:gs pos="40000">
                <a:schemeClr val="tx1">
                  <a:lumMod val="50000"/>
                  <a:lumOff val="50000"/>
                  <a:alpha val="0"/>
                </a:schemeClr>
              </a:gs>
              <a:gs pos="90000">
                <a:schemeClr val="tx1">
                  <a:alpha val="80000"/>
                </a:schemeClr>
              </a:gs>
              <a:gs pos="10000">
                <a:srgbClr val="1C271C">
                  <a:alpha val="80000"/>
                </a:srgbClr>
              </a:gs>
              <a:gs pos="5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mn-ea"/>
            </a:endParaRPr>
          </a:p>
        </p:txBody>
      </p:sp>
      <p:sp>
        <p:nvSpPr>
          <p:cNvPr id="83" name="TextBox 82">
            <a:extLst>
              <a:ext uri="{FF2B5EF4-FFF2-40B4-BE49-F238E27FC236}">
                <a16:creationId xmlns:a16="http://schemas.microsoft.com/office/drawing/2014/main" id="{5F225CB5-0BCF-4CEF-81BE-6FAD585365E4}"/>
              </a:ext>
            </a:extLst>
          </p:cNvPr>
          <p:cNvSpPr txBox="1"/>
          <p:nvPr/>
        </p:nvSpPr>
        <p:spPr>
          <a:xfrm>
            <a:off x="2034989" y="1734133"/>
            <a:ext cx="9190474" cy="875131"/>
          </a:xfrm>
          <a:prstGeom prst="rect">
            <a:avLst/>
          </a:prstGeom>
          <a:noFill/>
        </p:spPr>
        <p:txBody>
          <a:bodyPr wrap="square" lIns="0" tIns="0" rIns="0" bIns="0" rtlCol="0">
            <a:noAutofit/>
          </a:bodyPr>
          <a:lstStyle>
            <a:defPPr>
              <a:defRPr lang="ru-RU"/>
            </a:defPPr>
            <a:lvl1pPr>
              <a:defRPr sz="2400">
                <a:latin typeface="Segoe UI" panose="020B0502040204020203" pitchFamily="34" charset="0"/>
                <a:cs typeface="Segoe UI" panose="020B0502040204020203" pitchFamily="34" charset="0"/>
              </a:defRPr>
            </a:lvl1pPr>
          </a:lstStyle>
          <a:p>
            <a:pPr>
              <a:lnSpc>
                <a:spcPct val="107000"/>
              </a:lnSpc>
              <a:spcAft>
                <a:spcPts val="800"/>
              </a:spcAft>
            </a:pPr>
            <a:r>
              <a:rPr lang="en-US" altLang="ja-JP" sz="4800" b="1" dirty="0" err="1">
                <a:solidFill>
                  <a:srgbClr val="183254"/>
                </a:solidFill>
                <a:effectLst/>
                <a:latin typeface="+mn-ea"/>
                <a:cs typeface="Times New Roman" panose="02020603050405020304" pitchFamily="18" charset="0"/>
              </a:rPr>
              <a:t>ご清聴ありがとうございました</a:t>
            </a:r>
            <a:r>
              <a:rPr lang="en-US" altLang="ja-JP" sz="4800" b="1" dirty="0">
                <a:solidFill>
                  <a:srgbClr val="183254"/>
                </a:solidFill>
                <a:effectLst/>
                <a:latin typeface="+mn-ea"/>
                <a:cs typeface="Times New Roman" panose="02020603050405020304" pitchFamily="18" charset="0"/>
              </a:rPr>
              <a:t>！</a:t>
            </a:r>
            <a:endParaRPr lang="ru-RU" altLang="ja-JP" sz="3600" dirty="0">
              <a:solidFill>
                <a:srgbClr val="183254"/>
              </a:solidFill>
              <a:effectLst/>
              <a:latin typeface="+mn-ea"/>
              <a:cs typeface="Times New Roman" panose="02020603050405020304" pitchFamily="18" charset="0"/>
            </a:endParaRPr>
          </a:p>
        </p:txBody>
      </p:sp>
      <p:sp>
        <p:nvSpPr>
          <p:cNvPr id="42" name="TextBox 41">
            <a:extLst>
              <a:ext uri="{FF2B5EF4-FFF2-40B4-BE49-F238E27FC236}">
                <a16:creationId xmlns:a16="http://schemas.microsoft.com/office/drawing/2014/main" id="{486B2287-52F9-4347-BD4D-E035F78E10FE}"/>
              </a:ext>
            </a:extLst>
          </p:cNvPr>
          <p:cNvSpPr txBox="1"/>
          <p:nvPr/>
        </p:nvSpPr>
        <p:spPr>
          <a:xfrm>
            <a:off x="430925" y="5990206"/>
            <a:ext cx="1790347" cy="373694"/>
          </a:xfrm>
          <a:prstGeom prst="rect">
            <a:avLst/>
          </a:prstGeom>
          <a:noFill/>
        </p:spPr>
        <p:txBody>
          <a:bodyPr wrap="square" lIns="0" tIns="0" rIns="0" bIns="0">
            <a:noAutofit/>
          </a:bodyPr>
          <a:lstStyle>
            <a:defPPr>
              <a:defRPr lang="ru-RU"/>
            </a:defPPr>
            <a:lvl1pPr indent="0">
              <a:spcBef>
                <a:spcPts val="600"/>
              </a:spcBef>
              <a:buClr>
                <a:srgbClr val="00A251"/>
              </a:buClr>
              <a:buSzPct val="152000"/>
              <a:buFont typeface="Wingdings" panose="05000000000000000000" pitchFamily="2" charset="2"/>
              <a:buNone/>
              <a:defRPr sz="1600">
                <a:cs typeface="Times New Roman" panose="02020603050405020304" pitchFamily="18" charset="0"/>
              </a:defRPr>
            </a:lvl1pPr>
          </a:lstStyle>
          <a:p>
            <a:pPr>
              <a:lnSpc>
                <a:spcPct val="107000"/>
              </a:lnSpc>
              <a:spcAft>
                <a:spcPts val="800"/>
              </a:spcAft>
            </a:pPr>
            <a:r>
              <a:rPr lang="en-US" altLang="ja-JP" sz="2000" b="1" dirty="0" err="1">
                <a:solidFill>
                  <a:schemeClr val="bg1"/>
                </a:solidFill>
                <a:latin typeface="+mn-ea"/>
              </a:rPr>
              <a:t>札幌</a:t>
            </a:r>
            <a:r>
              <a:rPr lang="ru-RU" altLang="ja-JP" sz="2000" b="1" dirty="0">
                <a:solidFill>
                  <a:schemeClr val="bg1"/>
                </a:solidFill>
                <a:latin typeface="+mn-ea"/>
              </a:rPr>
              <a:t>、</a:t>
            </a:r>
            <a:r>
              <a:rPr lang="ru-RU" altLang="ja-JP" sz="2000" b="1" dirty="0">
                <a:solidFill>
                  <a:schemeClr val="bg1"/>
                </a:solidFill>
                <a:effectLst/>
                <a:latin typeface="+mn-ea"/>
              </a:rPr>
              <a:t>2024年 </a:t>
            </a:r>
          </a:p>
        </p:txBody>
      </p:sp>
      <p:pic>
        <p:nvPicPr>
          <p:cNvPr id="3" name="Рисунок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69870" y="5437344"/>
            <a:ext cx="2416383" cy="1285568"/>
          </a:xfrm>
          <a:prstGeom prst="rect">
            <a:avLst/>
          </a:prstGeom>
        </p:spPr>
      </p:pic>
    </p:spTree>
    <p:extLst>
      <p:ext uri="{BB962C8B-B14F-4D97-AF65-F5344CB8AC3E}">
        <p14:creationId xmlns:p14="http://schemas.microsoft.com/office/powerpoint/2010/main" val="30962685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12492</TotalTime>
  <Words>422</Words>
  <Application>Microsoft Office PowerPoint</Application>
  <PresentationFormat>ワイド画面</PresentationFormat>
  <Paragraphs>126</Paragraphs>
  <Slides>8</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Arial</vt:lpstr>
      <vt:lpstr>Calibri</vt:lpstr>
      <vt:lpstr>Calibri Light</vt:lpstr>
      <vt:lpstr>Roboto</vt:lpstr>
      <vt:lpstr>Times New Roman</vt:lpstr>
      <vt:lpstr>Wingdings</vt:lpstr>
      <vt:lpstr>Тема Office</vt:lpstr>
      <vt:lpstr>PowerPoint プレゼンテーション</vt:lpstr>
      <vt:lpstr>PowerPoint プレゼンテーション</vt:lpstr>
      <vt:lpstr>PowerPoint プレゼンテーション</vt:lpstr>
      <vt:lpstr>PowerPoint プレゼンテーション</vt:lpstr>
      <vt:lpstr>戦略的制度改革とスマートシティ開発におけるアルマティ開発センターの役割</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 Грудницкая</dc:creator>
  <cp:lastModifiedBy>administrator</cp:lastModifiedBy>
  <cp:revision>361</cp:revision>
  <cp:lastPrinted>2023-09-08T09:02:32Z</cp:lastPrinted>
  <dcterms:created xsi:type="dcterms:W3CDTF">2023-07-12T07:31:05Z</dcterms:created>
  <dcterms:modified xsi:type="dcterms:W3CDTF">2024-12-14T15:05:46Z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1808761</vt:lpwstr>
  </property>
  <property fmtid="{D5CDD505-2E9C-101B-9397-08002B2CF9AE}" pid="3" name="NXPowerLiteSettings">
    <vt:lpwstr>F7000400038000</vt:lpwstr>
  </property>
  <property fmtid="{D5CDD505-2E9C-101B-9397-08002B2CF9AE}" pid="4" name="NXPowerLiteVersion">
    <vt:lpwstr>S10.3.1</vt:lpwstr>
  </property>
</Properties>
</file>