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2" r:id="rId2"/>
    <p:sldMasterId id="2147483683" r:id="rId3"/>
  </p:sldMasterIdLst>
  <p:notesMasterIdLst>
    <p:notesMasterId r:id="rId31"/>
  </p:notesMasterIdLst>
  <p:sldIdLst>
    <p:sldId id="256" r:id="rId4"/>
    <p:sldId id="257" r:id="rId5"/>
    <p:sldId id="258" r:id="rId6"/>
    <p:sldId id="259" r:id="rId7"/>
    <p:sldId id="260" r:id="rId8"/>
    <p:sldId id="261" r:id="rId9"/>
    <p:sldId id="263" r:id="rId10"/>
    <p:sldId id="265" r:id="rId11"/>
    <p:sldId id="266" r:id="rId12"/>
    <p:sldId id="268" r:id="rId13"/>
    <p:sldId id="269" r:id="rId14"/>
    <p:sldId id="271" r:id="rId15"/>
    <p:sldId id="273" r:id="rId16"/>
    <p:sldId id="275" r:id="rId17"/>
    <p:sldId id="276" r:id="rId18"/>
    <p:sldId id="277" r:id="rId19"/>
    <p:sldId id="278" r:id="rId20"/>
    <p:sldId id="280" r:id="rId21"/>
    <p:sldId id="282" r:id="rId22"/>
    <p:sldId id="284" r:id="rId23"/>
    <p:sldId id="286" r:id="rId24"/>
    <p:sldId id="287" r:id="rId25"/>
    <p:sldId id="289" r:id="rId26"/>
    <p:sldId id="291" r:id="rId27"/>
    <p:sldId id="293" r:id="rId28"/>
    <p:sldId id="294" r:id="rId29"/>
    <p:sldId id="295" r:id="rId30"/>
  </p:sldIdLst>
  <p:sldSz cx="9144000" cy="5143500" type="screen16x9"/>
  <p:notesSz cx="6858000" cy="9144000"/>
  <p:embeddedFontLst>
    <p:embeddedFont>
      <p:font typeface="Public Sans" panose="020B060007020508020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300" y="56"/>
      </p:cViewPr>
      <p:guideLst>
        <p:guide orient="horz" pos="1620"/>
        <p:guide pos="2880"/>
      </p:guideLst>
    </p:cSldViewPr>
  </p:slideViewPr>
  <p:notesTextViewPr>
    <p:cViewPr>
      <p:scale>
        <a:sx n="1" d="1"/>
        <a:sy n="1" d="1"/>
      </p:scale>
      <p:origin x="0" y="0"/>
    </p:cViewPr>
  </p:notesTextViewPr>
  <p:sorterViewPr>
    <p:cViewPr>
      <p:scale>
        <a:sx n="100" d="100"/>
        <a:sy n="100" d="100"/>
      </p:scale>
      <p:origin x="0" y="-77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3.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2.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1.fntdata"/><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how2shout.com/what-is/what-are-directional-speakers-how-directional-sounds-can-be-useful.html"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digital-construction.jp/column/619"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qzss.go.jp/overview/services/tech01_orbit.html"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leishenlidar.com/ja/lidar%E3%82%BB%E3%83%B3%E3%82%B5%E3%83%BC%E8%A3%BD%E5%93%81/%E3%83%9E%E3%83%83%E3%83%94%E3%83%B3%E3%82%B0-%E3%83%A9%E3%82%A4%E3%83%80%E3%83%BC-2/"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8744c4ab8cb5dff_158: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02" name="Google Shape;202;g8744c4ab8cb5dff_158: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 sz="1200" b="0" i="0" u="none" strike="noStrike" cap="none">
                <a:solidFill>
                  <a:schemeClr val="dk1"/>
                </a:solidFill>
                <a:latin typeface="Calibri"/>
                <a:ea typeface="Calibri"/>
                <a:cs typeface="Calibri"/>
                <a:sym typeface="Calibri"/>
              </a:rPr>
              <a:t>1.7.2013</a:t>
            </a:r>
            <a:endParaRPr/>
          </a:p>
        </p:txBody>
      </p:sp>
      <p:sp>
        <p:nvSpPr>
          <p:cNvPr id="203" name="Google Shape;203;g8744c4ab8cb5dff_158:notes"/>
          <p:cNvSpPr>
            <a:spLocks noGrp="1" noRot="1" noChangeAspect="1"/>
          </p:cNvSpPr>
          <p:nvPr>
            <p:ph type="sldImg" idx="3"/>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g8744c4ab8cb5dff_158: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Good morning everyone, before we start the presentation, I would like you first to imagine this: </a:t>
            </a:r>
            <a:endParaRPr/>
          </a:p>
          <a:p>
            <a:pPr marL="228600" lvl="0" indent="-184150" algn="l" rtl="0">
              <a:spcBef>
                <a:spcPts val="0"/>
              </a:spcBef>
              <a:spcAft>
                <a:spcPts val="0"/>
              </a:spcAft>
              <a:buSzPts val="1100"/>
              <a:buChar char="●"/>
            </a:pPr>
            <a:r>
              <a:rPr lang="en"/>
              <a:t>You're visually impaired, stepping into the snow without clear markers to guide you.</a:t>
            </a:r>
            <a:endParaRPr/>
          </a:p>
          <a:p>
            <a:pPr marL="228600" lvl="0" indent="-184150" algn="l" rtl="0">
              <a:spcBef>
                <a:spcPts val="0"/>
              </a:spcBef>
              <a:spcAft>
                <a:spcPts val="0"/>
              </a:spcAft>
              <a:buSzPts val="1100"/>
              <a:buChar char="●"/>
            </a:pPr>
            <a:r>
              <a:rPr lang="en"/>
              <a:t>Or you're an elderly individual, and the icy pavement makes every step feel like a risk. How would you feel?</a:t>
            </a:r>
            <a:endParaRPr/>
          </a:p>
        </p:txBody>
      </p:sp>
      <p:sp>
        <p:nvSpPr>
          <p:cNvPr id="205" name="Google Shape;205;g8744c4ab8cb5dff_158: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06" name="Google Shape;206;g8744c4ab8cb5dff_158: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31dd9b64379_0_250: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437" name="Google Shape;437;g31dd9b64379_0_250: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 sz="1200" b="0" i="0" u="none" strike="noStrike" cap="none">
                <a:solidFill>
                  <a:schemeClr val="dk1"/>
                </a:solidFill>
                <a:latin typeface="Calibri"/>
                <a:ea typeface="Calibri"/>
                <a:cs typeface="Calibri"/>
                <a:sym typeface="Calibri"/>
              </a:rPr>
              <a:t>1.7.2013</a:t>
            </a:r>
            <a:endParaRPr/>
          </a:p>
        </p:txBody>
      </p:sp>
      <p:sp>
        <p:nvSpPr>
          <p:cNvPr id="438" name="Google Shape;438;g31dd9b64379_0_250:notes"/>
          <p:cNvSpPr>
            <a:spLocks noGrp="1" noRot="1" noChangeAspect="1"/>
          </p:cNvSpPr>
          <p:nvPr>
            <p:ph type="sldImg" idx="3"/>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9" name="Google Shape;439;g31dd9b64379_0_250: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0" name="Google Shape;440;g31dd9b64379_0_250: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441" name="Google Shape;441;g31dd9b64379_0_250: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31cd42ace02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31cd42ace0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31e22a2fa58_1_1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31e22a2fa58_1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31e22a2fa58_1_1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31e22a2fa58_1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31dd9b64379_0_26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507" name="Google Shape;507;g31dd9b64379_0_26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 sz="1200" b="0" i="0" u="none" strike="noStrike" cap="none">
                <a:solidFill>
                  <a:schemeClr val="dk1"/>
                </a:solidFill>
                <a:latin typeface="Calibri"/>
                <a:ea typeface="Calibri"/>
                <a:cs typeface="Calibri"/>
                <a:sym typeface="Calibri"/>
              </a:rPr>
              <a:t>1.7.2013</a:t>
            </a:r>
            <a:endParaRPr/>
          </a:p>
        </p:txBody>
      </p:sp>
      <p:sp>
        <p:nvSpPr>
          <p:cNvPr id="508" name="Google Shape;508;g31dd9b64379_0_269:notes"/>
          <p:cNvSpPr>
            <a:spLocks noGrp="1" noRot="1" noChangeAspect="1"/>
          </p:cNvSpPr>
          <p:nvPr>
            <p:ph type="sldImg" idx="3"/>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9" name="Google Shape;509;g31dd9b64379_0_269: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0" name="Google Shape;510;g31dd9b64379_0_269: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511" name="Google Shape;511;g31dd9b64379_0_269: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8744c4ab8cb5dff_400: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520" name="Google Shape;520;g8744c4ab8cb5dff_400: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 sz="1200" b="0" i="0" u="none" strike="noStrike" cap="none">
                <a:solidFill>
                  <a:schemeClr val="dk1"/>
                </a:solidFill>
                <a:latin typeface="Calibri"/>
                <a:ea typeface="Calibri"/>
                <a:cs typeface="Calibri"/>
                <a:sym typeface="Calibri"/>
              </a:rPr>
              <a:t>1.7.2013</a:t>
            </a:r>
            <a:endParaRPr/>
          </a:p>
        </p:txBody>
      </p:sp>
      <p:sp>
        <p:nvSpPr>
          <p:cNvPr id="521" name="Google Shape;521;g8744c4ab8cb5dff_400:notes"/>
          <p:cNvSpPr>
            <a:spLocks noGrp="1" noRot="1" noChangeAspect="1"/>
          </p:cNvSpPr>
          <p:nvPr>
            <p:ph type="sldImg" idx="3"/>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2" name="Google Shape;522;g8744c4ab8cb5dff_400: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Winter can also significantly impact mental health, especially for vulnerable populations like seniors, people with disabilities, and those with mobility challenges.</a:t>
            </a:r>
            <a:endParaRPr/>
          </a:p>
        </p:txBody>
      </p:sp>
      <p:sp>
        <p:nvSpPr>
          <p:cNvPr id="523" name="Google Shape;523;g8744c4ab8cb5dff_400: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524" name="Google Shape;524;g8744c4ab8cb5dff_400: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8744c4ab8cb5dff_415: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536" name="Google Shape;536;g8744c4ab8cb5dff_415: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 sz="1200" b="0" i="0" u="none" strike="noStrike" cap="none">
                <a:solidFill>
                  <a:schemeClr val="dk1"/>
                </a:solidFill>
                <a:latin typeface="Calibri"/>
                <a:ea typeface="Calibri"/>
                <a:cs typeface="Calibri"/>
                <a:sym typeface="Calibri"/>
              </a:rPr>
              <a:t>1.7.2013</a:t>
            </a:r>
            <a:endParaRPr/>
          </a:p>
        </p:txBody>
      </p:sp>
      <p:sp>
        <p:nvSpPr>
          <p:cNvPr id="537" name="Google Shape;537;g8744c4ab8cb5dff_415:notes"/>
          <p:cNvSpPr>
            <a:spLocks noGrp="1" noRot="1" noChangeAspect="1"/>
          </p:cNvSpPr>
          <p:nvPr>
            <p:ph type="sldImg" idx="3"/>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8" name="Google Shape;538;g8744c4ab8cb5dff_415: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457200" lvl="0" indent="-298450" algn="l" rtl="0">
              <a:spcBef>
                <a:spcPts val="0"/>
              </a:spcBef>
              <a:spcAft>
                <a:spcPts val="0"/>
              </a:spcAft>
              <a:buSzPts val="1100"/>
              <a:buChar char="●"/>
            </a:pPr>
            <a:r>
              <a:rPr lang="en"/>
              <a:t>The long, dark days often worsen Seasonal Affective Disorder (SAD), leading to depression, while harsh conditions increase social isolation, leaving many feeling trapped at home due to inaccessible roads and transportation. </a:t>
            </a:r>
            <a:endParaRPr/>
          </a:p>
          <a:p>
            <a:pPr marL="457200" lvl="0" indent="-298450" algn="l" rtl="0">
              <a:spcBef>
                <a:spcPts val="0"/>
              </a:spcBef>
              <a:spcAft>
                <a:spcPts val="0"/>
              </a:spcAft>
              <a:buSzPts val="1100"/>
              <a:buChar char="●"/>
            </a:pPr>
            <a:r>
              <a:rPr lang="en"/>
              <a:t>For individuals with mobility issues, icy sidewalks and inaccessible public transport can cause frustration and feelings of helplessness. </a:t>
            </a:r>
            <a:endParaRPr/>
          </a:p>
          <a:p>
            <a:pPr marL="457200" lvl="0" indent="-298450" algn="l" rtl="0">
              <a:spcBef>
                <a:spcPts val="0"/>
              </a:spcBef>
              <a:spcAft>
                <a:spcPts val="0"/>
              </a:spcAft>
              <a:buSzPts val="1100"/>
              <a:buChar char="●"/>
            </a:pPr>
            <a:r>
              <a:rPr lang="en"/>
              <a:t>Addressing these accessibility challenges not only improves physical safety but also helps reduce the emotional and psychological toll that winter takes on these vulnerable groups.</a:t>
            </a:r>
            <a:endParaRPr/>
          </a:p>
        </p:txBody>
      </p:sp>
      <p:sp>
        <p:nvSpPr>
          <p:cNvPr id="539" name="Google Shape;539;g8744c4ab8cb5dff_415: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540" name="Google Shape;540;g8744c4ab8cb5dff_415: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31cd42ace02_1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31cd42ace02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SAD is a type of depression that’s related to changes in seasons. Symptoms of SAD start in the fall and continue into winter months and consuming your energy and making you feel moody.</a:t>
            </a:r>
            <a:endParaRPr/>
          </a:p>
          <a:p>
            <a:pPr marL="0" lvl="0" indent="0" algn="l" rtl="0">
              <a:spcBef>
                <a:spcPts val="0"/>
              </a:spcBef>
              <a:spcAft>
                <a:spcPts val="0"/>
              </a:spcAft>
              <a:buNone/>
            </a:pPr>
            <a:r>
              <a:rPr lang="en"/>
              <a:t>It is caused by Lack of sunlight reduces secretion of serotonin in the brain.</a:t>
            </a:r>
            <a:endParaRPr/>
          </a:p>
          <a:p>
            <a:pPr marL="0" lvl="0" indent="0" algn="l" rtl="0">
              <a:spcBef>
                <a:spcPts val="0"/>
              </a:spcBef>
              <a:spcAft>
                <a:spcPts val="0"/>
              </a:spcAft>
              <a:buNone/>
            </a:pPr>
            <a:r>
              <a:rPr lang="en"/>
              <a:t>Symptoms - low energy, sadness, difficulty in concentrating, overeating and weight gain, and having thoughts of not wanting to live. </a:t>
            </a:r>
            <a:endParaRPr/>
          </a:p>
          <a:p>
            <a:pPr marL="0" lvl="0" indent="0" algn="l" rtl="0">
              <a:spcBef>
                <a:spcPts val="0"/>
              </a:spcBef>
              <a:spcAft>
                <a:spcPts val="0"/>
              </a:spcAft>
              <a:buNone/>
            </a:pPr>
            <a:r>
              <a:rPr lang="en"/>
              <a:t>SAD can also occur in spring and summer.</a:t>
            </a:r>
            <a:endParaRPr/>
          </a:p>
          <a:p>
            <a:pPr marL="0" lvl="0" indent="0" algn="l" rtl="0">
              <a:spcBef>
                <a:spcPts val="0"/>
              </a:spcBef>
              <a:spcAft>
                <a:spcPts val="0"/>
              </a:spcAft>
              <a:buNone/>
            </a:pPr>
            <a:r>
              <a:rPr lang="en"/>
              <a:t>Common among people living in high latitude areas.</a:t>
            </a:r>
            <a:endParaRPr/>
          </a:p>
          <a:p>
            <a:pPr marL="0" lvl="0" indent="0" algn="l" rtl="0">
              <a:spcBef>
                <a:spcPts val="0"/>
              </a:spcBef>
              <a:spcAft>
                <a:spcPts val="0"/>
              </a:spcAft>
              <a:buNone/>
            </a:pPr>
            <a:r>
              <a:rPr lang="en"/>
              <a:t>Graph in the left shows who can be get affected by SAD. </a:t>
            </a:r>
            <a:r>
              <a:rPr lang="en">
                <a:solidFill>
                  <a:schemeClr val="dk1"/>
                </a:solidFill>
              </a:rPr>
              <a:t>People who have bipolar disorder are at increased risk of SAD.</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31e22a2fa58_1_1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7" name="Google Shape;567;g31e22a2fa58_1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cafe can be a perfect treatment not only for SAD patients but also for other people who are suffering with any kind of depression. Therapy lamp in cafe and onsen will be the best treatment for SAD patients. Playing with pets, doing activities like painting/crafting/cookin, meditation,yoga and reading books will increase the serotonin secretion in the brain.</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g31e22a2fa58_1_1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9" name="Google Shape;579;g31e22a2fa58_1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Tourists visiting Hokkaido during winter may be unaware of the region's harsh climatic conditions and may not be adequately prepared. This puts them at a higher risk of hypothermia or frostbite. Installing vending machines that dispense heat pads could be highly beneficial in helping tourists stay warm and help with pain relief and avoid these dangerous conditions.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8744c4ab8cb5dff_504: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13" name="Google Shape;213;g8744c4ab8cb5dff_504: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 sz="1200" b="0" i="0" u="none" strike="noStrike" cap="none">
                <a:solidFill>
                  <a:schemeClr val="dk1"/>
                </a:solidFill>
                <a:latin typeface="Calibri"/>
                <a:ea typeface="Calibri"/>
                <a:cs typeface="Calibri"/>
                <a:sym typeface="Calibri"/>
              </a:rPr>
              <a:t>1.7.2013</a:t>
            </a:r>
            <a:endParaRPr/>
          </a:p>
        </p:txBody>
      </p:sp>
      <p:sp>
        <p:nvSpPr>
          <p:cNvPr id="214" name="Google Shape;214;g8744c4ab8cb5dff_504:notes"/>
          <p:cNvSpPr>
            <a:spLocks noGrp="1" noRot="1" noChangeAspect="1"/>
          </p:cNvSpPr>
          <p:nvPr>
            <p:ph type="sldImg" idx="3"/>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g8744c4ab8cb5dff_504: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457200" lvl="0" indent="-298450" algn="l" rtl="0">
              <a:spcBef>
                <a:spcPts val="0"/>
              </a:spcBef>
              <a:spcAft>
                <a:spcPts val="0"/>
              </a:spcAft>
              <a:buSzPts val="1100"/>
              <a:buChar char="●"/>
            </a:pPr>
            <a:r>
              <a:rPr lang="en"/>
              <a:t>In a city that experiences harsh winters like Sapporo, not everyone can easily adapt. </a:t>
            </a:r>
            <a:endParaRPr/>
          </a:p>
          <a:p>
            <a:pPr marL="457200" lvl="0" indent="-298450" algn="l" rtl="0">
              <a:spcBef>
                <a:spcPts val="0"/>
              </a:spcBef>
              <a:spcAft>
                <a:spcPts val="0"/>
              </a:spcAft>
              <a:buSzPts val="1100"/>
              <a:buChar char="●"/>
            </a:pPr>
            <a:r>
              <a:rPr lang="en"/>
              <a:t>For some, the challenges of winter become obstacles that severely limit their independence and safety.</a:t>
            </a:r>
            <a:endParaRPr/>
          </a:p>
        </p:txBody>
      </p:sp>
      <p:sp>
        <p:nvSpPr>
          <p:cNvPr id="216" name="Google Shape;216;g8744c4ab8cb5dff_504: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17" name="Google Shape;217;g8744c4ab8cb5dff_504: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31e22a2fa58_1_1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31e22a2fa58_1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a:solidFill>
                  <a:schemeClr val="dk1"/>
                </a:solidFill>
              </a:rPr>
              <a:t>During winter, there is a significant difference between the temperature outside and inside buildings. Additionally, the risk of slips and falls increases considerably due to icy and slippery conditions, making outdoor activities particularly challenging. These inconveniences can be especially problematic for vulnerable groups such as the elderly, pregnant women, and individuals with disabilities, limiting their ability to comfortably and safely enjoy outdoor activities during the winter season.</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To address these challenges, we propose the development of </a:t>
            </a:r>
            <a:r>
              <a:rPr lang="en" b="1">
                <a:solidFill>
                  <a:schemeClr val="dk1"/>
                </a:solidFill>
              </a:rPr>
              <a:t>smart clothing</a:t>
            </a:r>
            <a:r>
              <a:rPr lang="en">
                <a:solidFill>
                  <a:schemeClr val="dk1"/>
                </a:solidFill>
              </a:rPr>
              <a:t> equipped with advanced features. This innovative clothing would include a </a:t>
            </a:r>
            <a:r>
              <a:rPr lang="en" b="1">
                <a:solidFill>
                  <a:schemeClr val="dk1"/>
                </a:solidFill>
              </a:rPr>
              <a:t>temperature control system</a:t>
            </a:r>
            <a:r>
              <a:rPr lang="en">
                <a:solidFill>
                  <a:schemeClr val="dk1"/>
                </a:solidFill>
              </a:rPr>
              <a:t> that can be adjusted via a smartphone or smartwatch, ensuring optimal warmth in varying environments. Furthermore, the clothing would integrate an </a:t>
            </a:r>
            <a:r>
              <a:rPr lang="en" b="1">
                <a:solidFill>
                  <a:schemeClr val="dk1"/>
                </a:solidFill>
              </a:rPr>
              <a:t>airbag system</a:t>
            </a:r>
            <a:r>
              <a:rPr lang="en">
                <a:solidFill>
                  <a:schemeClr val="dk1"/>
                </a:solidFill>
              </a:rPr>
              <a:t> designed to activate upon detecting a fall, reducing the risk of injuries and enhancing safety.</a:t>
            </a:r>
            <a:endParaRPr>
              <a:solidFill>
                <a:schemeClr val="dk1"/>
              </a:solidFill>
            </a:endParaRPr>
          </a:p>
          <a:p>
            <a:pPr marL="0" lvl="0" indent="0" algn="l" rtl="0">
              <a:lnSpc>
                <a:spcPct val="115000"/>
              </a:lnSpc>
              <a:spcBef>
                <a:spcPts val="1200"/>
              </a:spcBef>
              <a:spcAft>
                <a:spcPts val="1200"/>
              </a:spcAft>
              <a:buNone/>
            </a:pPr>
            <a:r>
              <a:rPr lang="en">
                <a:solidFill>
                  <a:schemeClr val="dk1"/>
                </a:solidFill>
              </a:rPr>
              <a:t>This smart clothing solution aims to provide comfort, safety, and freedom for individuals to enjoy the winter season without worry.</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31dd9b64379_0_28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609" name="Google Shape;609;g31dd9b64379_0_28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 sz="1200" b="0" i="0" u="none" strike="noStrike" cap="none">
                <a:solidFill>
                  <a:schemeClr val="dk1"/>
                </a:solidFill>
                <a:latin typeface="Calibri"/>
                <a:ea typeface="Calibri"/>
                <a:cs typeface="Calibri"/>
                <a:sym typeface="Calibri"/>
              </a:rPr>
              <a:t>1.7.2013</a:t>
            </a:r>
            <a:endParaRPr/>
          </a:p>
        </p:txBody>
      </p:sp>
      <p:sp>
        <p:nvSpPr>
          <p:cNvPr id="610" name="Google Shape;610;g31dd9b64379_0_281:notes"/>
          <p:cNvSpPr>
            <a:spLocks noGrp="1" noRot="1" noChangeAspect="1"/>
          </p:cNvSpPr>
          <p:nvPr>
            <p:ph type="sldImg" idx="3"/>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1" name="Google Shape;611;g31dd9b64379_0_281: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2" name="Google Shape;612;g31dd9b64379_0_281: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613" name="Google Shape;613;g31dd9b64379_0_281: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31cd42ace02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2" name="Google Shape;622;g31cd42ace02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22727"/>
              </a:lnSpc>
              <a:spcBef>
                <a:spcPts val="2400"/>
              </a:spcBef>
              <a:spcAft>
                <a:spcPts val="0"/>
              </a:spcAft>
              <a:buClr>
                <a:schemeClr val="dk1"/>
              </a:buClr>
              <a:buSzPts val="1100"/>
              <a:buFont typeface="Arial"/>
              <a:buNone/>
            </a:pPr>
            <a:r>
              <a:rPr lang="en" sz="1200">
                <a:solidFill>
                  <a:schemeClr val="dk1"/>
                </a:solidFill>
              </a:rPr>
              <a:t>https://digitalcommons.calpoly.edu/eesp/635</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rgbClr val="222222"/>
                </a:solidFill>
              </a:rPr>
              <a:t>https://doi.org/10.1007/978-3-540-73354-6_58</a:t>
            </a:r>
            <a:endParaRPr sz="1200">
              <a:solidFill>
                <a:srgbClr val="222222"/>
              </a:solidFill>
            </a:endParaRPr>
          </a:p>
          <a:p>
            <a:pPr marL="0" lvl="0" indent="0" algn="l" rtl="0">
              <a:lnSpc>
                <a:spcPct val="115000"/>
              </a:lnSpc>
              <a:spcBef>
                <a:spcPts val="0"/>
              </a:spcBef>
              <a:spcAft>
                <a:spcPts val="0"/>
              </a:spcAft>
              <a:buClr>
                <a:schemeClr val="dk1"/>
              </a:buClr>
              <a:buSzPts val="1100"/>
              <a:buFont typeface="Arial"/>
              <a:buNone/>
            </a:pPr>
            <a:r>
              <a:rPr lang="en" sz="1200" u="sng">
                <a:solidFill>
                  <a:schemeClr val="hlink"/>
                </a:solidFill>
                <a:latin typeface="Calibri"/>
                <a:ea typeface="Calibri"/>
                <a:cs typeface="Calibri"/>
                <a:sym typeface="Calibri"/>
                <a:hlinkClick r:id="rId3"/>
              </a:rPr>
              <a:t>What are directional speakers? How directional sounds can be useful?</a:t>
            </a:r>
            <a:endParaRPr sz="1200" u="sng">
              <a:solidFill>
                <a:schemeClr val="hlink"/>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31d12a0f9bd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31d12a0f9bd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u="sng">
                <a:solidFill>
                  <a:schemeClr val="hlink"/>
                </a:solidFill>
                <a:hlinkClick r:id="rId3"/>
              </a:rPr>
              <a:t>【GNSS測量とは？】測位システムの基礎を解説〜 GPSと何が違う？仕組みや活用例も紹介！〜【測量のことイチから解説】 | デジコン</a:t>
            </a:r>
            <a:endParaRPr sz="1200" u="sng">
              <a:solidFill>
                <a:schemeClr val="hlink"/>
              </a:solidFill>
            </a:endParaRPr>
          </a:p>
          <a:p>
            <a:pPr marL="0" lvl="0" indent="0" algn="l" rtl="0">
              <a:lnSpc>
                <a:spcPct val="115000"/>
              </a:lnSpc>
              <a:spcBef>
                <a:spcPts val="0"/>
              </a:spcBef>
              <a:spcAft>
                <a:spcPts val="0"/>
              </a:spcAft>
              <a:buClr>
                <a:schemeClr val="dk1"/>
              </a:buClr>
              <a:buSzPts val="1100"/>
              <a:buFont typeface="Arial"/>
              <a:buNone/>
            </a:pPr>
            <a:r>
              <a:rPr lang="en" sz="1200">
                <a:solidFill>
                  <a:srgbClr val="333333"/>
                </a:solidFill>
              </a:rPr>
              <a:t> </a:t>
            </a:r>
            <a:r>
              <a:rPr lang="en" sz="1200" u="sng">
                <a:solidFill>
                  <a:schemeClr val="hlink"/>
                </a:solidFill>
                <a:hlinkClick r:id="rId4"/>
              </a:rPr>
              <a:t>https://qzss.go.jp/overview/services/tech01_orbit.html</a:t>
            </a:r>
            <a:endParaRPr sz="1200">
              <a:solidFill>
                <a:srgbClr val="333333"/>
              </a:solidFill>
            </a:endParaRPr>
          </a:p>
          <a:p>
            <a:pPr marL="457200" lvl="0" indent="-342900" algn="l" rtl="0">
              <a:lnSpc>
                <a:spcPct val="115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are a big invisible map in the sky that helps us find our way around.</a:t>
            </a:r>
            <a:endParaRPr sz="18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rgbClr val="333333"/>
              </a:solidFill>
            </a:endParaRPr>
          </a:p>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g31d12a0f9bd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2" name="Google Shape;672;g31d12a0f9bd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u="sng">
                <a:solidFill>
                  <a:schemeClr val="hlink"/>
                </a:solidFill>
                <a:latin typeface="Calibri"/>
                <a:ea typeface="Calibri"/>
                <a:cs typeface="Calibri"/>
                <a:sym typeface="Calibri"/>
                <a:hlinkClick r:id="rId3"/>
              </a:rPr>
              <a:t>LiDAR 3D Mapping Sensors | LiDAR Mapping System | LS Rider</a:t>
            </a:r>
            <a:endParaRPr sz="1200" u="sng">
              <a:solidFill>
                <a:schemeClr val="hlink"/>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g31e22a2fa58_1_11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696" name="Google Shape;696;g31e22a2fa58_1_11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 sz="1200" b="0" i="0" u="none" strike="noStrike" cap="none">
                <a:solidFill>
                  <a:schemeClr val="dk1"/>
                </a:solidFill>
                <a:latin typeface="Calibri"/>
                <a:ea typeface="Calibri"/>
                <a:cs typeface="Calibri"/>
                <a:sym typeface="Calibri"/>
              </a:rPr>
              <a:t>1.7.2013</a:t>
            </a:r>
            <a:endParaRPr/>
          </a:p>
        </p:txBody>
      </p:sp>
      <p:sp>
        <p:nvSpPr>
          <p:cNvPr id="697" name="Google Shape;697;g31e22a2fa58_1_113: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8" name="Google Shape;698;g31e22a2fa58_1_113: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457200" lvl="0" indent="-298450" algn="l" rtl="0">
              <a:spcBef>
                <a:spcPts val="0"/>
              </a:spcBef>
              <a:spcAft>
                <a:spcPts val="0"/>
              </a:spcAft>
              <a:buSzPts val="1100"/>
              <a:buAutoNum type="arabicPeriod"/>
            </a:pPr>
            <a:r>
              <a:rPr lang="en"/>
              <a:t>We approached urban winter problems open-mindedly, from multiple angles perspectives.</a:t>
            </a:r>
            <a:endParaRPr/>
          </a:p>
          <a:p>
            <a:pPr marL="457200" lvl="0" indent="-298450" algn="l" rtl="0">
              <a:spcBef>
                <a:spcPts val="0"/>
              </a:spcBef>
              <a:spcAft>
                <a:spcPts val="0"/>
              </a:spcAft>
              <a:buSzPts val="1100"/>
              <a:buAutoNum type="arabicPeriod"/>
            </a:pPr>
            <a:r>
              <a:rPr lang="en"/>
              <a:t>Presented creative and innovative solutions to tackle winter-specific challenges.</a:t>
            </a:r>
            <a:endParaRPr/>
          </a:p>
          <a:p>
            <a:pPr marL="457200" lvl="0" indent="-298450" algn="l" rtl="0">
              <a:spcBef>
                <a:spcPts val="0"/>
              </a:spcBef>
              <a:spcAft>
                <a:spcPts val="0"/>
              </a:spcAft>
              <a:buSzPts val="1100"/>
              <a:buAutoNum type="arabicPeriod"/>
            </a:pPr>
            <a:r>
              <a:rPr lang="en"/>
              <a:t>Focused on practical and efficient strategies tailored to winter city needs.</a:t>
            </a:r>
            <a:endParaRPr/>
          </a:p>
          <a:p>
            <a:pPr marL="457200" lvl="0" indent="-298450" algn="l" rtl="0">
              <a:spcBef>
                <a:spcPts val="0"/>
              </a:spcBef>
              <a:spcAft>
                <a:spcPts val="0"/>
              </a:spcAft>
              <a:buSzPts val="1100"/>
              <a:buAutoNum type="arabicPeriod"/>
            </a:pPr>
            <a:r>
              <a:rPr lang="en"/>
              <a:t>Proposed new approaches while enhancing and optimizing existing solutions.</a:t>
            </a:r>
            <a:endParaRPr/>
          </a:p>
          <a:p>
            <a:pPr marL="457200" lvl="0" indent="-298450" algn="l" rtl="0">
              <a:spcBef>
                <a:spcPts val="0"/>
              </a:spcBef>
              <a:spcAft>
                <a:spcPts val="0"/>
              </a:spcAft>
              <a:buSzPts val="1100"/>
              <a:buAutoNum type="arabicPeriod"/>
            </a:pPr>
            <a:r>
              <a:rPr lang="en"/>
              <a:t>Highlighted the importance of teamwork and diverse expertise in developing comprehensive solutions.</a:t>
            </a:r>
            <a:endParaRPr/>
          </a:p>
        </p:txBody>
      </p:sp>
      <p:sp>
        <p:nvSpPr>
          <p:cNvPr id="699" name="Google Shape;699;g31e22a2fa58_1_113: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700" name="Google Shape;700;g31e22a2fa58_1_113: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31dd9b64379_0_15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713" name="Google Shape;713;g31dd9b64379_0_15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 sz="1200" b="0" i="0" u="none" strike="noStrike" cap="none">
                <a:solidFill>
                  <a:schemeClr val="dk1"/>
                </a:solidFill>
                <a:latin typeface="Calibri"/>
                <a:ea typeface="Calibri"/>
                <a:cs typeface="Calibri"/>
                <a:sym typeface="Calibri"/>
              </a:rPr>
              <a:t>1.7.2013</a:t>
            </a:r>
            <a:endParaRPr/>
          </a:p>
        </p:txBody>
      </p:sp>
      <p:sp>
        <p:nvSpPr>
          <p:cNvPr id="714" name="Google Shape;714;g31dd9b64379_0_153:notes"/>
          <p:cNvSpPr>
            <a:spLocks noGrp="1" noRot="1" noChangeAspect="1"/>
          </p:cNvSpPr>
          <p:nvPr>
            <p:ph type="sldImg" idx="3"/>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5" name="Google Shape;715;g31dd9b64379_0_153: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6" name="Google Shape;716;g31dd9b64379_0_153: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717" name="Google Shape;717;g31dd9b64379_0_153: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31dd5284281_2_30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727" name="Google Shape;727;g31dd5284281_2_30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 sz="1200" b="0" i="0" u="none" strike="noStrike" cap="none">
                <a:solidFill>
                  <a:schemeClr val="dk1"/>
                </a:solidFill>
                <a:latin typeface="Calibri"/>
                <a:ea typeface="Calibri"/>
                <a:cs typeface="Calibri"/>
                <a:sym typeface="Calibri"/>
              </a:rPr>
              <a:t>1.7.2013</a:t>
            </a:r>
            <a:endParaRPr/>
          </a:p>
        </p:txBody>
      </p:sp>
      <p:sp>
        <p:nvSpPr>
          <p:cNvPr id="728" name="Google Shape;728;g31dd5284281_2_303:notes"/>
          <p:cNvSpPr>
            <a:spLocks noGrp="1" noRot="1" noChangeAspect="1"/>
          </p:cNvSpPr>
          <p:nvPr>
            <p:ph type="sldImg" idx="3"/>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9" name="Google Shape;729;g31dd5284281_2_303: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APA Style</a:t>
            </a:r>
            <a:endParaRPr/>
          </a:p>
        </p:txBody>
      </p:sp>
      <p:sp>
        <p:nvSpPr>
          <p:cNvPr id="730" name="Google Shape;730;g31dd5284281_2_303: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731" name="Google Shape;731;g31dd5284281_2_303: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1dd5284281_2_126: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26" name="Google Shape;226;g31dd5284281_2_126: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 sz="1200" b="0" i="0" u="none" strike="noStrike" cap="none">
                <a:solidFill>
                  <a:schemeClr val="dk1"/>
                </a:solidFill>
                <a:latin typeface="Calibri"/>
                <a:ea typeface="Calibri"/>
                <a:cs typeface="Calibri"/>
                <a:sym typeface="Calibri"/>
              </a:rPr>
              <a:t>1.7.2013</a:t>
            </a:r>
            <a:endParaRPr/>
          </a:p>
        </p:txBody>
      </p:sp>
      <p:sp>
        <p:nvSpPr>
          <p:cNvPr id="227" name="Google Shape;227;g31dd5284281_2_126: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g31dd5284281_2_126: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
                <a:solidFill>
                  <a:schemeClr val="dk1"/>
                </a:solidFill>
              </a:rPr>
              <a:t>Today, we’ll explore how we can address these challenges and create a more inclusive winter environment for everyone.</a:t>
            </a:r>
            <a:endParaRPr>
              <a:solidFill>
                <a:schemeClr val="dk1"/>
              </a:solidFill>
            </a:endParaRPr>
          </a:p>
          <a:p>
            <a:pPr marL="0" lvl="0" indent="0" algn="l" rtl="0">
              <a:spcBef>
                <a:spcPts val="0"/>
              </a:spcBef>
              <a:spcAft>
                <a:spcPts val="0"/>
              </a:spcAft>
              <a:buNone/>
            </a:pPr>
            <a:endParaRPr/>
          </a:p>
        </p:txBody>
      </p:sp>
      <p:sp>
        <p:nvSpPr>
          <p:cNvPr id="229" name="Google Shape;229;g31dd5284281_2_126: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30" name="Google Shape;230;g31dd5284281_2_126: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31cd42ace02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31cd42ace02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r>
              <a:rPr lang="en">
                <a:solidFill>
                  <a:schemeClr val="dk1"/>
                </a:solidFill>
              </a:rPr>
              <a:t>We are students from Nitobe College at Hokkaido University, representing different laboratories across various fields such as architecture, urban design, and environmental science.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We'd like to share our perspectives as international graduate students who didn’t grow up in winter cities.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8744c4ab8cb5dff_24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85" name="Google Shape;285;g8744c4ab8cb5dff_24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 sz="1200" b="0" i="0" u="none" strike="noStrike" cap="none">
                <a:solidFill>
                  <a:schemeClr val="dk1"/>
                </a:solidFill>
                <a:latin typeface="Calibri"/>
                <a:ea typeface="Calibri"/>
                <a:cs typeface="Calibri"/>
                <a:sym typeface="Calibri"/>
              </a:rPr>
              <a:t>1.7.2013</a:t>
            </a:r>
            <a:endParaRPr/>
          </a:p>
        </p:txBody>
      </p:sp>
      <p:sp>
        <p:nvSpPr>
          <p:cNvPr id="286" name="Google Shape;286;g8744c4ab8cb5dff_243:notes"/>
          <p:cNvSpPr>
            <a:spLocks noGrp="1" noRot="1" noChangeAspect="1"/>
          </p:cNvSpPr>
          <p:nvPr>
            <p:ph type="sldImg" idx="3"/>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g8744c4ab8cb5dff_243: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457200" lvl="0" indent="-298450" algn="l" rtl="0">
              <a:spcBef>
                <a:spcPts val="0"/>
              </a:spcBef>
              <a:spcAft>
                <a:spcPts val="0"/>
              </a:spcAft>
              <a:buSzPts val="1100"/>
              <a:buChar char="●"/>
            </a:pPr>
            <a:r>
              <a:rPr lang="en"/>
              <a:t>For many of us presenters, coming from countries without harsh winters, the challenges of navigating a snowy landscape can be surprising, even overwhelming.</a:t>
            </a:r>
            <a:endParaRPr/>
          </a:p>
          <a:p>
            <a:pPr marL="457200" lvl="0" indent="-298450" algn="l" rtl="0">
              <a:spcBef>
                <a:spcPts val="0"/>
              </a:spcBef>
              <a:spcAft>
                <a:spcPts val="0"/>
              </a:spcAft>
              <a:buSzPts val="1100"/>
              <a:buChar char="●"/>
            </a:pPr>
            <a:r>
              <a:rPr lang="en"/>
              <a:t>Imagine navigating icy sidewalks and snow-covered roads for the first time. Now think of the added difficulties faced by those with limited mobility or resources.</a:t>
            </a:r>
            <a:endParaRPr/>
          </a:p>
        </p:txBody>
      </p:sp>
      <p:sp>
        <p:nvSpPr>
          <p:cNvPr id="288" name="Google Shape;288;g8744c4ab8cb5dff_243: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89" name="Google Shape;289;g8744c4ab8cb5dff_243: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8744c4ab8cb5dff_252: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96" name="Google Shape;296;g8744c4ab8cb5dff_252: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 sz="1200" b="0" i="0" u="none" strike="noStrike" cap="none">
                <a:solidFill>
                  <a:schemeClr val="dk1"/>
                </a:solidFill>
                <a:latin typeface="Calibri"/>
                <a:ea typeface="Calibri"/>
                <a:cs typeface="Calibri"/>
                <a:sym typeface="Calibri"/>
              </a:rPr>
              <a:t>1.7.2013</a:t>
            </a:r>
            <a:endParaRPr/>
          </a:p>
        </p:txBody>
      </p:sp>
      <p:sp>
        <p:nvSpPr>
          <p:cNvPr id="297" name="Google Shape;297;g8744c4ab8cb5dff_252:notes"/>
          <p:cNvSpPr>
            <a:spLocks noGrp="1" noRot="1" noChangeAspect="1"/>
          </p:cNvSpPr>
          <p:nvPr>
            <p:ph type="sldImg" idx="3"/>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g8744c4ab8cb5dff_252: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457200" lvl="0" indent="-298450" algn="l" rtl="0">
              <a:spcBef>
                <a:spcPts val="0"/>
              </a:spcBef>
              <a:spcAft>
                <a:spcPts val="0"/>
              </a:spcAft>
              <a:buSzPts val="1100"/>
              <a:buChar char="●"/>
            </a:pPr>
            <a:r>
              <a:rPr lang="en"/>
              <a:t>Let’s have a quick look at some key statistics from Sapporo. In 2022, over 80,000 adults and 1,300 children had disabilities. By 2024, the elderly population grew to over 559,000.</a:t>
            </a:r>
            <a:endParaRPr/>
          </a:p>
          <a:p>
            <a:pPr marL="457200" lvl="0" indent="-298450" algn="l" rtl="0">
              <a:spcBef>
                <a:spcPts val="0"/>
              </a:spcBef>
              <a:spcAft>
                <a:spcPts val="0"/>
              </a:spcAft>
              <a:buSzPts val="1100"/>
              <a:buChar char="●"/>
            </a:pPr>
            <a:r>
              <a:rPr lang="en"/>
              <a:t>When we add pregnant women and young children, it's clear that many face unique challenges during the harsh winter.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Ref:</a:t>
            </a:r>
            <a:endParaRPr/>
          </a:p>
          <a:p>
            <a:pPr marL="0" lvl="0" indent="0" algn="l" rtl="0">
              <a:spcBef>
                <a:spcPts val="0"/>
              </a:spcBef>
              <a:spcAft>
                <a:spcPts val="0"/>
              </a:spcAft>
              <a:buNone/>
            </a:pPr>
            <a:endParaRPr/>
          </a:p>
          <a:p>
            <a:pPr marL="0" lvl="0" indent="0" algn="l" rtl="0">
              <a:spcBef>
                <a:spcPts val="0"/>
              </a:spcBef>
              <a:spcAft>
                <a:spcPts val="0"/>
              </a:spcAft>
              <a:buNone/>
            </a:pPr>
            <a:r>
              <a:rPr lang="en"/>
              <a:t>International Relations Department City of Sapporo, Sapporo 2024 Facts and Figures 1–5 (2024). Sapporo, Hokkaido. </a:t>
            </a:r>
            <a:endParaRPr/>
          </a:p>
          <a:p>
            <a:pPr marL="0" lvl="0" indent="0" algn="l" rtl="0">
              <a:spcBef>
                <a:spcPts val="0"/>
              </a:spcBef>
              <a:spcAft>
                <a:spcPts val="0"/>
              </a:spcAft>
              <a:buNone/>
            </a:pPr>
            <a:endParaRPr/>
          </a:p>
          <a:p>
            <a:pPr marL="0" lvl="0" indent="0" algn="l" rtl="0">
              <a:spcBef>
                <a:spcPts val="0"/>
              </a:spcBef>
              <a:spcAft>
                <a:spcPts val="0"/>
              </a:spcAft>
              <a:buNone/>
            </a:pPr>
            <a:r>
              <a:rPr lang="en"/>
              <a:t>Chart: Survey on the Living Conditions and Challenges of Persons with Disabilities in Sapporo. The survey is linked to the revision of the Sapporo Disability Plan 2018.</a:t>
            </a:r>
            <a:endParaRPr/>
          </a:p>
        </p:txBody>
      </p:sp>
      <p:sp>
        <p:nvSpPr>
          <p:cNvPr id="299" name="Google Shape;299;g8744c4ab8cb5dff_252: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300" name="Google Shape;300;g8744c4ab8cb5dff_252: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8744c4ab8cb5dff_278: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354" name="Google Shape;354;g8744c4ab8cb5dff_278: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 sz="1200" b="0" i="0" u="none" strike="noStrike" cap="none">
                <a:solidFill>
                  <a:schemeClr val="dk1"/>
                </a:solidFill>
                <a:latin typeface="Calibri"/>
                <a:ea typeface="Calibri"/>
                <a:cs typeface="Calibri"/>
                <a:sym typeface="Calibri"/>
              </a:rPr>
              <a:t>1.7.2013</a:t>
            </a:r>
            <a:endParaRPr/>
          </a:p>
        </p:txBody>
      </p:sp>
      <p:sp>
        <p:nvSpPr>
          <p:cNvPr id="355" name="Google Shape;355;g8744c4ab8cb5dff_278:notes"/>
          <p:cNvSpPr>
            <a:spLocks noGrp="1" noRot="1" noChangeAspect="1"/>
          </p:cNvSpPr>
          <p:nvPr>
            <p:ph type="sldImg" idx="3"/>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g8744c4ab8cb5dff_278: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457200" lvl="0" indent="-298450" algn="l" rtl="0">
              <a:spcBef>
                <a:spcPts val="0"/>
              </a:spcBef>
              <a:spcAft>
                <a:spcPts val="0"/>
              </a:spcAft>
              <a:buSzPts val="1100"/>
              <a:buChar char="●"/>
            </a:pPr>
            <a:r>
              <a:rPr lang="en"/>
              <a:t>Pedestrians who fell severely enough to require ambulance transport to hospitals in winter have numbered between 600 and 800 a year.</a:t>
            </a:r>
            <a:endParaRPr/>
          </a:p>
          <a:p>
            <a:pPr marL="457200" lvl="0" indent="-298450" algn="l" rtl="0">
              <a:spcBef>
                <a:spcPts val="0"/>
              </a:spcBef>
              <a:spcAft>
                <a:spcPts val="0"/>
              </a:spcAft>
              <a:buSzPts val="1100"/>
              <a:buChar char="●"/>
            </a:pPr>
            <a:r>
              <a:rPr lang="en"/>
              <a:t>There were days when the number of fall accidents raised sharply, for example, on December 21, 2014, 163 patients were transported to hospital, but only 84 the next day.</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https://ascelibrary.org/doi/abs/10.1061/9780784412978.058?download=true</a:t>
            </a:r>
            <a:endParaRPr/>
          </a:p>
          <a:p>
            <a:pPr marL="0" lvl="0" indent="0" algn="l" rtl="0">
              <a:spcBef>
                <a:spcPts val="0"/>
              </a:spcBef>
              <a:spcAft>
                <a:spcPts val="0"/>
              </a:spcAft>
              <a:buNone/>
            </a:pPr>
            <a:endParaRPr/>
          </a:p>
          <a:p>
            <a:pPr marL="0" lvl="0" indent="0" algn="l" rtl="0">
              <a:spcBef>
                <a:spcPts val="0"/>
              </a:spcBef>
              <a:spcAft>
                <a:spcPts val="0"/>
              </a:spcAft>
              <a:buNone/>
            </a:pPr>
            <a:r>
              <a:rPr lang="en"/>
              <a:t>Chapter</a:t>
            </a:r>
            <a:endParaRPr/>
          </a:p>
          <a:p>
            <a:pPr marL="0" lvl="0" indent="0" algn="l" rtl="0">
              <a:spcBef>
                <a:spcPts val="0"/>
              </a:spcBef>
              <a:spcAft>
                <a:spcPts val="0"/>
              </a:spcAft>
              <a:buNone/>
            </a:pPr>
            <a:r>
              <a:rPr lang="en"/>
              <a:t>Jun 27, 2013</a:t>
            </a:r>
            <a:endParaRPr/>
          </a:p>
          <a:p>
            <a:pPr marL="0" lvl="0" indent="0" algn="l" rtl="0">
              <a:spcBef>
                <a:spcPts val="0"/>
              </a:spcBef>
              <a:spcAft>
                <a:spcPts val="0"/>
              </a:spcAft>
              <a:buNone/>
            </a:pPr>
            <a:r>
              <a:rPr lang="en"/>
              <a:t>Current State of Pedestrian Slip-and-Fall Accidents in Winter in Sapporo and the Characteristics of Icy Sidewalk Surfaces</a:t>
            </a:r>
            <a:endParaRPr/>
          </a:p>
        </p:txBody>
      </p:sp>
      <p:sp>
        <p:nvSpPr>
          <p:cNvPr id="357" name="Google Shape;357;g8744c4ab8cb5dff_278: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358" name="Google Shape;358;g8744c4ab8cb5dff_278: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8744c4ab8cb5dff_29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386" name="Google Shape;386;g8744c4ab8cb5dff_29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 sz="1200" b="0" i="0" u="none" strike="noStrike" cap="none">
                <a:solidFill>
                  <a:schemeClr val="dk1"/>
                </a:solidFill>
                <a:latin typeface="Calibri"/>
                <a:ea typeface="Calibri"/>
                <a:cs typeface="Calibri"/>
                <a:sym typeface="Calibri"/>
              </a:rPr>
              <a:t>1.7.2013</a:t>
            </a:r>
            <a:endParaRPr/>
          </a:p>
        </p:txBody>
      </p:sp>
      <p:sp>
        <p:nvSpPr>
          <p:cNvPr id="387" name="Google Shape;387;g8744c4ab8cb5dff_293:notes"/>
          <p:cNvSpPr>
            <a:spLocks noGrp="1" noRot="1" noChangeAspect="1"/>
          </p:cNvSpPr>
          <p:nvPr>
            <p:ph type="sldImg" idx="3"/>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g8744c4ab8cb5dff_293: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457200" lvl="0" indent="-298450" algn="l" rtl="0">
              <a:spcBef>
                <a:spcPts val="0"/>
              </a:spcBef>
              <a:spcAft>
                <a:spcPts val="0"/>
              </a:spcAft>
              <a:buSzPts val="1100"/>
              <a:buChar char="●"/>
            </a:pPr>
            <a:r>
              <a:rPr lang="en"/>
              <a:t>Over the years, many solutions have been put in place, including anti-slip measures, snow removal and disposal, and public winter road guidelines. </a:t>
            </a:r>
            <a:endParaRPr/>
          </a:p>
          <a:p>
            <a:pPr marL="457200" lvl="0" indent="-298450" algn="l" rtl="0">
              <a:spcBef>
                <a:spcPts val="0"/>
              </a:spcBef>
              <a:spcAft>
                <a:spcPts val="0"/>
              </a:spcAft>
              <a:buSzPts val="1100"/>
              <a:buChar char="●"/>
            </a:pPr>
            <a:r>
              <a:rPr lang="en"/>
              <a:t>Snow plows clear streets, grit reduces icy roads, and traffic management enforces winter tires.</a:t>
            </a:r>
            <a:endParaRPr/>
          </a:p>
          <a:p>
            <a:pPr marL="457200" lvl="0" indent="-298450" algn="l" rtl="0">
              <a:spcBef>
                <a:spcPts val="0"/>
              </a:spcBef>
              <a:spcAft>
                <a:spcPts val="0"/>
              </a:spcAft>
              <a:buSzPts val="1100"/>
              <a:buChar char="●"/>
            </a:pPr>
            <a:r>
              <a:rPr lang="en"/>
              <a:t>The government also prioritizes monitoring and emergency response, keeping a close watch on weather conditions and having teams ready to handle accidents. </a:t>
            </a:r>
            <a:endParaRPr/>
          </a:p>
        </p:txBody>
      </p:sp>
      <p:sp>
        <p:nvSpPr>
          <p:cNvPr id="389" name="Google Shape;389;g8744c4ab8cb5dff_293: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390" name="Google Shape;390;g8744c4ab8cb5dff_293: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8744c4ab8cb5dff_308: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400" name="Google Shape;400;g8744c4ab8cb5dff_308: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 sz="1200" b="0" i="0" u="none" strike="noStrike" cap="none">
                <a:solidFill>
                  <a:schemeClr val="dk1"/>
                </a:solidFill>
                <a:latin typeface="Calibri"/>
                <a:ea typeface="Calibri"/>
                <a:cs typeface="Calibri"/>
                <a:sym typeface="Calibri"/>
              </a:rPr>
              <a:t>1.7.2013</a:t>
            </a:r>
            <a:endParaRPr/>
          </a:p>
        </p:txBody>
      </p:sp>
      <p:sp>
        <p:nvSpPr>
          <p:cNvPr id="401" name="Google Shape;401;g8744c4ab8cb5dff_308:notes"/>
          <p:cNvSpPr>
            <a:spLocks noGrp="1" noRot="1" noChangeAspect="1"/>
          </p:cNvSpPr>
          <p:nvPr>
            <p:ph type="sldImg" idx="3"/>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g8744c4ab8cb5dff_308: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457200" lvl="0" indent="-298450" algn="l" rtl="0">
              <a:spcBef>
                <a:spcPts val="0"/>
              </a:spcBef>
              <a:spcAft>
                <a:spcPts val="0"/>
              </a:spcAft>
              <a:buSzPts val="1100"/>
              <a:buChar char="●"/>
            </a:pPr>
            <a:r>
              <a:rPr lang="en"/>
              <a:t>Despite these efforts, casualties still occur each winter, highlighting the ongoing challenges of managing heavy snowfalls.</a:t>
            </a:r>
            <a:endParaRPr/>
          </a:p>
          <a:p>
            <a:pPr marL="457200" lvl="0" indent="-298450" algn="l" rtl="0">
              <a:spcBef>
                <a:spcPts val="0"/>
              </a:spcBef>
              <a:spcAft>
                <a:spcPts val="0"/>
              </a:spcAft>
              <a:buSzPts val="1100"/>
              <a:buChar char="●"/>
            </a:pPr>
            <a:r>
              <a:rPr lang="en"/>
              <a:t>What’s most concerning is that over 90% of the victims are over the age of 65. </a:t>
            </a:r>
            <a:endParaRPr/>
          </a:p>
          <a:p>
            <a:pPr marL="457200" lvl="0" indent="-298450" algn="l" rtl="0">
              <a:spcBef>
                <a:spcPts val="0"/>
              </a:spcBef>
              <a:spcAft>
                <a:spcPts val="0"/>
              </a:spcAft>
              <a:buSzPts val="1100"/>
              <a:buChar char="●"/>
            </a:pPr>
            <a:r>
              <a:rPr lang="en"/>
              <a:t>This highlights the urgent need to rethink how we protect our most vulnerable populations during the winter season.</a:t>
            </a:r>
            <a:endParaRPr/>
          </a:p>
          <a:p>
            <a:pPr marL="457200" lvl="0" indent="-298450" algn="l" rtl="0">
              <a:spcBef>
                <a:spcPts val="0"/>
              </a:spcBef>
              <a:spcAft>
                <a:spcPts val="0"/>
              </a:spcAft>
              <a:buClr>
                <a:schemeClr val="dk1"/>
              </a:buClr>
              <a:buSzPts val="1100"/>
              <a:buChar char="●"/>
            </a:pPr>
            <a:r>
              <a:rPr lang="en">
                <a:solidFill>
                  <a:schemeClr val="dk1"/>
                </a:solidFill>
              </a:rPr>
              <a:t>So, how do we ensure winter in Sapporo is safer and more accessible for everyone?</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https://english.kyodonews.net/news/2022/02/81d226d9475f-45-killed-in-3-months-in-accidents-while-clearing-snow-in-japan.html</a:t>
            </a:r>
            <a:endParaRPr/>
          </a:p>
        </p:txBody>
      </p:sp>
      <p:sp>
        <p:nvSpPr>
          <p:cNvPr id="403" name="Google Shape;403;g8744c4ab8cb5dff_308: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404" name="Google Shape;404;g8744c4ab8cb5dff_308: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4"/>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58" name="Google Shape;58;p14"/>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59" name="Google Shape;59;p14"/>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0"/>
        <p:cNvGrpSpPr/>
        <p:nvPr/>
      </p:nvGrpSpPr>
      <p:grpSpPr>
        <a:xfrm>
          <a:off x="0" y="0"/>
          <a:ext cx="0" cy="0"/>
          <a:chOff x="0" y="0"/>
          <a:chExt cx="0" cy="0"/>
        </a:xfrm>
      </p:grpSpPr>
      <p:sp>
        <p:nvSpPr>
          <p:cNvPr id="61" name="Google Shape;61;p15"/>
          <p:cNvSpPr txBox="1">
            <a:spLocks noGrp="1"/>
          </p:cNvSpPr>
          <p:nvPr>
            <p:ph type="ctrTitle"/>
          </p:nvPr>
        </p:nvSpPr>
        <p:spPr>
          <a:xfrm>
            <a:off x="342900" y="1065213"/>
            <a:ext cx="3886200" cy="7350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62" name="Google Shape;62;p15"/>
          <p:cNvSpPr txBox="1">
            <a:spLocks noGrp="1"/>
          </p:cNvSpPr>
          <p:nvPr>
            <p:ph type="subTitle" idx="1"/>
          </p:nvPr>
        </p:nvSpPr>
        <p:spPr>
          <a:xfrm>
            <a:off x="685800" y="1943100"/>
            <a:ext cx="3200400" cy="876300"/>
          </a:xfrm>
          <a:prstGeom prst="rect">
            <a:avLst/>
          </a:prstGeom>
          <a:noFill/>
          <a:ln>
            <a:noFill/>
          </a:ln>
        </p:spPr>
        <p:txBody>
          <a:bodyPr spcFirstLastPara="1" wrap="square" lIns="45725" tIns="22850" rIns="45725" bIns="22850" anchor="t" anchorCtr="0">
            <a:normAutofit/>
          </a:bodyPr>
          <a:lstStyle>
            <a:lvl1pPr lvl="0" algn="ctr">
              <a:spcBef>
                <a:spcPts val="300"/>
              </a:spcBef>
              <a:spcAft>
                <a:spcPts val="0"/>
              </a:spcAft>
              <a:buClr>
                <a:srgbClr val="888888"/>
              </a:buClr>
              <a:buSzPts val="1600"/>
              <a:buNone/>
              <a:defRPr>
                <a:solidFill>
                  <a:srgbClr val="888888"/>
                </a:solidFill>
              </a:defRPr>
            </a:lvl1pPr>
            <a:lvl2pPr lvl="1" algn="ctr">
              <a:spcBef>
                <a:spcPts val="300"/>
              </a:spcBef>
              <a:spcAft>
                <a:spcPts val="0"/>
              </a:spcAft>
              <a:buClr>
                <a:srgbClr val="888888"/>
              </a:buClr>
              <a:buSzPts val="1400"/>
              <a:buNone/>
              <a:defRPr>
                <a:solidFill>
                  <a:srgbClr val="888888"/>
                </a:solidFill>
              </a:defRPr>
            </a:lvl2pPr>
            <a:lvl3pPr lvl="2" algn="ctr">
              <a:spcBef>
                <a:spcPts val="200"/>
              </a:spcBef>
              <a:spcAft>
                <a:spcPts val="0"/>
              </a:spcAft>
              <a:buClr>
                <a:srgbClr val="888888"/>
              </a:buClr>
              <a:buSzPts val="1200"/>
              <a:buNone/>
              <a:defRPr>
                <a:solidFill>
                  <a:srgbClr val="888888"/>
                </a:solidFill>
              </a:defRPr>
            </a:lvl3pPr>
            <a:lvl4pPr lvl="3" algn="ctr">
              <a:spcBef>
                <a:spcPts val="200"/>
              </a:spcBef>
              <a:spcAft>
                <a:spcPts val="0"/>
              </a:spcAft>
              <a:buClr>
                <a:srgbClr val="888888"/>
              </a:buClr>
              <a:buSzPts val="1000"/>
              <a:buNone/>
              <a:defRPr>
                <a:solidFill>
                  <a:srgbClr val="888888"/>
                </a:solidFill>
              </a:defRPr>
            </a:lvl4pPr>
            <a:lvl5pPr lvl="4" algn="ctr">
              <a:spcBef>
                <a:spcPts val="200"/>
              </a:spcBef>
              <a:spcAft>
                <a:spcPts val="0"/>
              </a:spcAft>
              <a:buClr>
                <a:srgbClr val="888888"/>
              </a:buClr>
              <a:buSzPts val="1000"/>
              <a:buNone/>
              <a:defRPr>
                <a:solidFill>
                  <a:srgbClr val="888888"/>
                </a:solidFill>
              </a:defRPr>
            </a:lvl5pPr>
            <a:lvl6pPr lvl="5" algn="ctr">
              <a:spcBef>
                <a:spcPts val="200"/>
              </a:spcBef>
              <a:spcAft>
                <a:spcPts val="0"/>
              </a:spcAft>
              <a:buClr>
                <a:srgbClr val="888888"/>
              </a:buClr>
              <a:buSzPts val="1000"/>
              <a:buNone/>
              <a:defRPr>
                <a:solidFill>
                  <a:srgbClr val="888888"/>
                </a:solidFill>
              </a:defRPr>
            </a:lvl6pPr>
            <a:lvl7pPr lvl="6" algn="ctr">
              <a:spcBef>
                <a:spcPts val="200"/>
              </a:spcBef>
              <a:spcAft>
                <a:spcPts val="0"/>
              </a:spcAft>
              <a:buClr>
                <a:srgbClr val="888888"/>
              </a:buClr>
              <a:buSzPts val="1000"/>
              <a:buNone/>
              <a:defRPr>
                <a:solidFill>
                  <a:srgbClr val="888888"/>
                </a:solidFill>
              </a:defRPr>
            </a:lvl7pPr>
            <a:lvl8pPr lvl="7" algn="ctr">
              <a:spcBef>
                <a:spcPts val="200"/>
              </a:spcBef>
              <a:spcAft>
                <a:spcPts val="0"/>
              </a:spcAft>
              <a:buClr>
                <a:srgbClr val="888888"/>
              </a:buClr>
              <a:buSzPts val="1000"/>
              <a:buNone/>
              <a:defRPr>
                <a:solidFill>
                  <a:srgbClr val="888888"/>
                </a:solidFill>
              </a:defRPr>
            </a:lvl8pPr>
            <a:lvl9pPr lvl="8" algn="ctr">
              <a:spcBef>
                <a:spcPts val="200"/>
              </a:spcBef>
              <a:spcAft>
                <a:spcPts val="0"/>
              </a:spcAft>
              <a:buClr>
                <a:srgbClr val="888888"/>
              </a:buClr>
              <a:buSzPts val="1000"/>
              <a:buNone/>
              <a:defRPr>
                <a:solidFill>
                  <a:srgbClr val="888888"/>
                </a:solidFill>
              </a:defRPr>
            </a:lvl9pPr>
          </a:lstStyle>
          <a:p>
            <a:endParaRPr/>
          </a:p>
        </p:txBody>
      </p:sp>
      <p:sp>
        <p:nvSpPr>
          <p:cNvPr id="63" name="Google Shape;63;p15"/>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64" name="Google Shape;64;p15"/>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65" name="Google Shape;65;p15"/>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68" name="Google Shape;68;p16"/>
          <p:cNvSpPr txBox="1">
            <a:spLocks noGrp="1"/>
          </p:cNvSpPr>
          <p:nvPr>
            <p:ph type="body" idx="1"/>
          </p:nvPr>
        </p:nvSpPr>
        <p:spPr>
          <a:xfrm>
            <a:off x="228600" y="800100"/>
            <a:ext cx="4114800" cy="2263200"/>
          </a:xfrm>
          <a:prstGeom prst="rect">
            <a:avLst/>
          </a:prstGeom>
          <a:noFill/>
          <a:ln>
            <a:noFill/>
          </a:ln>
        </p:spPr>
        <p:txBody>
          <a:bodyPr spcFirstLastPara="1" wrap="square" lIns="45725" tIns="22850" rIns="45725" bIns="22850" anchor="t" anchorCtr="0">
            <a:normAutofit/>
          </a:bodyPr>
          <a:lstStyle>
            <a:lvl1pPr marL="457200" lvl="0" indent="-285750" algn="l">
              <a:spcBef>
                <a:spcPts val="200"/>
              </a:spcBef>
              <a:spcAft>
                <a:spcPts val="0"/>
              </a:spcAft>
              <a:buClr>
                <a:schemeClr val="dk1"/>
              </a:buClr>
              <a:buSzPts val="900"/>
              <a:buChar char="•"/>
              <a:defRPr/>
            </a:lvl1pPr>
            <a:lvl2pPr marL="914400" lvl="1" indent="-285750" algn="l">
              <a:spcBef>
                <a:spcPts val="200"/>
              </a:spcBef>
              <a:spcAft>
                <a:spcPts val="0"/>
              </a:spcAft>
              <a:buClr>
                <a:schemeClr val="dk1"/>
              </a:buClr>
              <a:buSzPts val="900"/>
              <a:buChar char="–"/>
              <a:defRPr/>
            </a:lvl2pPr>
            <a:lvl3pPr marL="1371600" lvl="2" indent="-285750" algn="l">
              <a:spcBef>
                <a:spcPts val="200"/>
              </a:spcBef>
              <a:spcAft>
                <a:spcPts val="0"/>
              </a:spcAft>
              <a:buClr>
                <a:schemeClr val="dk1"/>
              </a:buClr>
              <a:buSzPts val="900"/>
              <a:buChar char="•"/>
              <a:defRPr/>
            </a:lvl3pPr>
            <a:lvl4pPr marL="1828800" lvl="3" indent="-285750" algn="l">
              <a:spcBef>
                <a:spcPts val="200"/>
              </a:spcBef>
              <a:spcAft>
                <a:spcPts val="0"/>
              </a:spcAft>
              <a:buClr>
                <a:schemeClr val="dk1"/>
              </a:buClr>
              <a:buSzPts val="900"/>
              <a:buChar char="–"/>
              <a:defRPr/>
            </a:lvl4pPr>
            <a:lvl5pPr marL="2286000" lvl="4" indent="-285750" algn="l">
              <a:spcBef>
                <a:spcPts val="200"/>
              </a:spcBef>
              <a:spcAft>
                <a:spcPts val="0"/>
              </a:spcAft>
              <a:buClr>
                <a:schemeClr val="dk1"/>
              </a:buClr>
              <a:buSzPts val="900"/>
              <a:buChar char="»"/>
              <a:defRPr/>
            </a:lvl5pPr>
            <a:lvl6pPr marL="2743200" lvl="5" indent="-285750" algn="l">
              <a:spcBef>
                <a:spcPts val="200"/>
              </a:spcBef>
              <a:spcAft>
                <a:spcPts val="0"/>
              </a:spcAft>
              <a:buClr>
                <a:schemeClr val="dk1"/>
              </a:buClr>
              <a:buSzPts val="900"/>
              <a:buChar char="•"/>
              <a:defRPr/>
            </a:lvl6pPr>
            <a:lvl7pPr marL="3200400" lvl="6" indent="-285750" algn="l">
              <a:spcBef>
                <a:spcPts val="200"/>
              </a:spcBef>
              <a:spcAft>
                <a:spcPts val="0"/>
              </a:spcAft>
              <a:buClr>
                <a:schemeClr val="dk1"/>
              </a:buClr>
              <a:buSzPts val="900"/>
              <a:buChar char="•"/>
              <a:defRPr/>
            </a:lvl7pPr>
            <a:lvl8pPr marL="3657600" lvl="7" indent="-285750" algn="l">
              <a:spcBef>
                <a:spcPts val="200"/>
              </a:spcBef>
              <a:spcAft>
                <a:spcPts val="0"/>
              </a:spcAft>
              <a:buClr>
                <a:schemeClr val="dk1"/>
              </a:buClr>
              <a:buSzPts val="900"/>
              <a:buChar char="•"/>
              <a:defRPr/>
            </a:lvl8pPr>
            <a:lvl9pPr marL="4114800" lvl="8" indent="-285750" algn="l">
              <a:spcBef>
                <a:spcPts val="200"/>
              </a:spcBef>
              <a:spcAft>
                <a:spcPts val="0"/>
              </a:spcAft>
              <a:buClr>
                <a:schemeClr val="dk1"/>
              </a:buClr>
              <a:buSzPts val="900"/>
              <a:buChar char="•"/>
              <a:defRPr/>
            </a:lvl9pPr>
          </a:lstStyle>
          <a:p>
            <a:endParaRPr/>
          </a:p>
        </p:txBody>
      </p:sp>
      <p:sp>
        <p:nvSpPr>
          <p:cNvPr id="69" name="Google Shape;69;p16"/>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70" name="Google Shape;70;p16"/>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71" name="Google Shape;71;p16"/>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361156" y="2203450"/>
            <a:ext cx="3886200" cy="681000"/>
          </a:xfrm>
          <a:prstGeom prst="rect">
            <a:avLst/>
          </a:prstGeom>
          <a:noFill/>
          <a:ln>
            <a:noFill/>
          </a:ln>
        </p:spPr>
        <p:txBody>
          <a:bodyPr spcFirstLastPara="1" wrap="square" lIns="45725" tIns="22850" rIns="45725" bIns="22850" anchor="t" anchorCtr="0">
            <a:normAutofit/>
          </a:bodyPr>
          <a:lstStyle>
            <a:lvl1pPr lvl="0" algn="l">
              <a:spcBef>
                <a:spcPts val="0"/>
              </a:spcBef>
              <a:spcAft>
                <a:spcPts val="0"/>
              </a:spcAft>
              <a:buClr>
                <a:schemeClr val="dk1"/>
              </a:buClr>
              <a:buSzPts val="2000"/>
              <a:buFont typeface="Calibri"/>
              <a:buNone/>
              <a:defRPr sz="2000" b="1" cap="none"/>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74" name="Google Shape;74;p17"/>
          <p:cNvSpPr txBox="1">
            <a:spLocks noGrp="1"/>
          </p:cNvSpPr>
          <p:nvPr>
            <p:ph type="body" idx="1"/>
          </p:nvPr>
        </p:nvSpPr>
        <p:spPr>
          <a:xfrm>
            <a:off x="361156" y="1453357"/>
            <a:ext cx="3886200" cy="750300"/>
          </a:xfrm>
          <a:prstGeom prst="rect">
            <a:avLst/>
          </a:prstGeom>
          <a:noFill/>
          <a:ln>
            <a:noFill/>
          </a:ln>
        </p:spPr>
        <p:txBody>
          <a:bodyPr spcFirstLastPara="1" wrap="square" lIns="45725" tIns="22850" rIns="45725" bIns="22850" anchor="b" anchorCtr="0">
            <a:normAutofit/>
          </a:bodyPr>
          <a:lstStyle>
            <a:lvl1pPr marL="457200" lvl="0" indent="-228600" algn="l">
              <a:spcBef>
                <a:spcPts val="200"/>
              </a:spcBef>
              <a:spcAft>
                <a:spcPts val="0"/>
              </a:spcAft>
              <a:buClr>
                <a:srgbClr val="888888"/>
              </a:buClr>
              <a:buSzPts val="1000"/>
              <a:buNone/>
              <a:defRPr sz="1000">
                <a:solidFill>
                  <a:srgbClr val="888888"/>
                </a:solidFill>
              </a:defRPr>
            </a:lvl1pPr>
            <a:lvl2pPr marL="914400" lvl="1" indent="-228600" algn="l">
              <a:spcBef>
                <a:spcPts val="200"/>
              </a:spcBef>
              <a:spcAft>
                <a:spcPts val="0"/>
              </a:spcAft>
              <a:buClr>
                <a:srgbClr val="888888"/>
              </a:buClr>
              <a:buSzPts val="900"/>
              <a:buNone/>
              <a:defRPr sz="900">
                <a:solidFill>
                  <a:srgbClr val="888888"/>
                </a:solidFill>
              </a:defRPr>
            </a:lvl2pPr>
            <a:lvl3pPr marL="1371600" lvl="2" indent="-228600" algn="l">
              <a:spcBef>
                <a:spcPts val="200"/>
              </a:spcBef>
              <a:spcAft>
                <a:spcPts val="0"/>
              </a:spcAft>
              <a:buClr>
                <a:srgbClr val="888888"/>
              </a:buClr>
              <a:buSzPts val="800"/>
              <a:buNone/>
              <a:defRPr sz="800">
                <a:solidFill>
                  <a:srgbClr val="888888"/>
                </a:solidFill>
              </a:defRPr>
            </a:lvl3pPr>
            <a:lvl4pPr marL="1828800" lvl="3" indent="-228600" algn="l">
              <a:spcBef>
                <a:spcPts val="100"/>
              </a:spcBef>
              <a:spcAft>
                <a:spcPts val="0"/>
              </a:spcAft>
              <a:buClr>
                <a:srgbClr val="888888"/>
              </a:buClr>
              <a:buSzPts val="700"/>
              <a:buNone/>
              <a:defRPr sz="700">
                <a:solidFill>
                  <a:srgbClr val="888888"/>
                </a:solidFill>
              </a:defRPr>
            </a:lvl4pPr>
            <a:lvl5pPr marL="2286000" lvl="4" indent="-228600" algn="l">
              <a:spcBef>
                <a:spcPts val="100"/>
              </a:spcBef>
              <a:spcAft>
                <a:spcPts val="0"/>
              </a:spcAft>
              <a:buClr>
                <a:srgbClr val="888888"/>
              </a:buClr>
              <a:buSzPts val="700"/>
              <a:buNone/>
              <a:defRPr sz="700">
                <a:solidFill>
                  <a:srgbClr val="888888"/>
                </a:solidFill>
              </a:defRPr>
            </a:lvl5pPr>
            <a:lvl6pPr marL="2743200" lvl="5" indent="-228600" algn="l">
              <a:spcBef>
                <a:spcPts val="100"/>
              </a:spcBef>
              <a:spcAft>
                <a:spcPts val="0"/>
              </a:spcAft>
              <a:buClr>
                <a:srgbClr val="888888"/>
              </a:buClr>
              <a:buSzPts val="700"/>
              <a:buNone/>
              <a:defRPr sz="700">
                <a:solidFill>
                  <a:srgbClr val="888888"/>
                </a:solidFill>
              </a:defRPr>
            </a:lvl6pPr>
            <a:lvl7pPr marL="3200400" lvl="6" indent="-228600" algn="l">
              <a:spcBef>
                <a:spcPts val="100"/>
              </a:spcBef>
              <a:spcAft>
                <a:spcPts val="0"/>
              </a:spcAft>
              <a:buClr>
                <a:srgbClr val="888888"/>
              </a:buClr>
              <a:buSzPts val="700"/>
              <a:buNone/>
              <a:defRPr sz="700">
                <a:solidFill>
                  <a:srgbClr val="888888"/>
                </a:solidFill>
              </a:defRPr>
            </a:lvl7pPr>
            <a:lvl8pPr marL="3657600" lvl="7" indent="-228600" algn="l">
              <a:spcBef>
                <a:spcPts val="100"/>
              </a:spcBef>
              <a:spcAft>
                <a:spcPts val="0"/>
              </a:spcAft>
              <a:buClr>
                <a:srgbClr val="888888"/>
              </a:buClr>
              <a:buSzPts val="700"/>
              <a:buNone/>
              <a:defRPr sz="700">
                <a:solidFill>
                  <a:srgbClr val="888888"/>
                </a:solidFill>
              </a:defRPr>
            </a:lvl8pPr>
            <a:lvl9pPr marL="4114800" lvl="8" indent="-228600" algn="l">
              <a:spcBef>
                <a:spcPts val="100"/>
              </a:spcBef>
              <a:spcAft>
                <a:spcPts val="0"/>
              </a:spcAft>
              <a:buClr>
                <a:srgbClr val="888888"/>
              </a:buClr>
              <a:buSzPts val="700"/>
              <a:buNone/>
              <a:defRPr sz="700">
                <a:solidFill>
                  <a:srgbClr val="888888"/>
                </a:solidFill>
              </a:defRPr>
            </a:lvl9pPr>
          </a:lstStyle>
          <a:p>
            <a:endParaRPr/>
          </a:p>
        </p:txBody>
      </p:sp>
      <p:sp>
        <p:nvSpPr>
          <p:cNvPr id="75" name="Google Shape;75;p17"/>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76" name="Google Shape;76;p17"/>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77" name="Google Shape;77;p17"/>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80" name="Google Shape;80;p18"/>
          <p:cNvSpPr txBox="1">
            <a:spLocks noGrp="1"/>
          </p:cNvSpPr>
          <p:nvPr>
            <p:ph type="body" idx="1"/>
          </p:nvPr>
        </p:nvSpPr>
        <p:spPr>
          <a:xfrm>
            <a:off x="228600" y="800100"/>
            <a:ext cx="2019300" cy="2263200"/>
          </a:xfrm>
          <a:prstGeom prst="rect">
            <a:avLst/>
          </a:prstGeom>
          <a:noFill/>
          <a:ln>
            <a:noFill/>
          </a:ln>
        </p:spPr>
        <p:txBody>
          <a:bodyPr spcFirstLastPara="1" wrap="square" lIns="45725" tIns="22850" rIns="45725" bIns="22850" anchor="t" anchorCtr="0">
            <a:normAutofit/>
          </a:bodyPr>
          <a:lstStyle>
            <a:lvl1pPr marL="457200" lvl="0" indent="-317500" algn="l">
              <a:spcBef>
                <a:spcPts val="300"/>
              </a:spcBef>
              <a:spcAft>
                <a:spcPts val="0"/>
              </a:spcAft>
              <a:buClr>
                <a:schemeClr val="dk1"/>
              </a:buClr>
              <a:buSzPts val="1400"/>
              <a:buChar char="•"/>
              <a:defRPr sz="1400"/>
            </a:lvl1pPr>
            <a:lvl2pPr marL="914400" lvl="1" indent="-304800" algn="l">
              <a:spcBef>
                <a:spcPts val="200"/>
              </a:spcBef>
              <a:spcAft>
                <a:spcPts val="0"/>
              </a:spcAft>
              <a:buClr>
                <a:schemeClr val="dk1"/>
              </a:buClr>
              <a:buSzPts val="1200"/>
              <a:buChar char="–"/>
              <a:defRPr sz="1200"/>
            </a:lvl2pPr>
            <a:lvl3pPr marL="1371600" lvl="2" indent="-292100" algn="l">
              <a:spcBef>
                <a:spcPts val="200"/>
              </a:spcBef>
              <a:spcAft>
                <a:spcPts val="0"/>
              </a:spcAft>
              <a:buClr>
                <a:schemeClr val="dk1"/>
              </a:buClr>
              <a:buSzPts val="1000"/>
              <a:buChar char="•"/>
              <a:defRPr sz="1000"/>
            </a:lvl3pPr>
            <a:lvl4pPr marL="1828800" lvl="3" indent="-285750" algn="l">
              <a:spcBef>
                <a:spcPts val="200"/>
              </a:spcBef>
              <a:spcAft>
                <a:spcPts val="0"/>
              </a:spcAft>
              <a:buClr>
                <a:schemeClr val="dk1"/>
              </a:buClr>
              <a:buSzPts val="900"/>
              <a:buChar char="–"/>
              <a:defRPr sz="900"/>
            </a:lvl4pPr>
            <a:lvl5pPr marL="2286000" lvl="4" indent="-285750" algn="l">
              <a:spcBef>
                <a:spcPts val="200"/>
              </a:spcBef>
              <a:spcAft>
                <a:spcPts val="0"/>
              </a:spcAft>
              <a:buClr>
                <a:schemeClr val="dk1"/>
              </a:buClr>
              <a:buSzPts val="900"/>
              <a:buChar char="»"/>
              <a:defRPr sz="900"/>
            </a:lvl5pPr>
            <a:lvl6pPr marL="2743200" lvl="5" indent="-285750" algn="l">
              <a:spcBef>
                <a:spcPts val="200"/>
              </a:spcBef>
              <a:spcAft>
                <a:spcPts val="0"/>
              </a:spcAft>
              <a:buClr>
                <a:schemeClr val="dk1"/>
              </a:buClr>
              <a:buSzPts val="900"/>
              <a:buChar char="•"/>
              <a:defRPr sz="900"/>
            </a:lvl6pPr>
            <a:lvl7pPr marL="3200400" lvl="6" indent="-285750" algn="l">
              <a:spcBef>
                <a:spcPts val="200"/>
              </a:spcBef>
              <a:spcAft>
                <a:spcPts val="0"/>
              </a:spcAft>
              <a:buClr>
                <a:schemeClr val="dk1"/>
              </a:buClr>
              <a:buSzPts val="900"/>
              <a:buChar char="•"/>
              <a:defRPr sz="900"/>
            </a:lvl7pPr>
            <a:lvl8pPr marL="3657600" lvl="7" indent="-285750" algn="l">
              <a:spcBef>
                <a:spcPts val="200"/>
              </a:spcBef>
              <a:spcAft>
                <a:spcPts val="0"/>
              </a:spcAft>
              <a:buClr>
                <a:schemeClr val="dk1"/>
              </a:buClr>
              <a:buSzPts val="900"/>
              <a:buChar char="•"/>
              <a:defRPr sz="900"/>
            </a:lvl8pPr>
            <a:lvl9pPr marL="4114800" lvl="8" indent="-285750" algn="l">
              <a:spcBef>
                <a:spcPts val="200"/>
              </a:spcBef>
              <a:spcAft>
                <a:spcPts val="0"/>
              </a:spcAft>
              <a:buClr>
                <a:schemeClr val="dk1"/>
              </a:buClr>
              <a:buSzPts val="900"/>
              <a:buChar char="•"/>
              <a:defRPr sz="900"/>
            </a:lvl9pPr>
          </a:lstStyle>
          <a:p>
            <a:endParaRPr/>
          </a:p>
        </p:txBody>
      </p:sp>
      <p:sp>
        <p:nvSpPr>
          <p:cNvPr id="81" name="Google Shape;81;p18"/>
          <p:cNvSpPr txBox="1">
            <a:spLocks noGrp="1"/>
          </p:cNvSpPr>
          <p:nvPr>
            <p:ph type="body" idx="2"/>
          </p:nvPr>
        </p:nvSpPr>
        <p:spPr>
          <a:xfrm>
            <a:off x="2324100" y="800100"/>
            <a:ext cx="2019300" cy="2263200"/>
          </a:xfrm>
          <a:prstGeom prst="rect">
            <a:avLst/>
          </a:prstGeom>
          <a:noFill/>
          <a:ln>
            <a:noFill/>
          </a:ln>
        </p:spPr>
        <p:txBody>
          <a:bodyPr spcFirstLastPara="1" wrap="square" lIns="45725" tIns="22850" rIns="45725" bIns="22850" anchor="t" anchorCtr="0">
            <a:normAutofit/>
          </a:bodyPr>
          <a:lstStyle>
            <a:lvl1pPr marL="457200" lvl="0" indent="-317500" algn="l">
              <a:spcBef>
                <a:spcPts val="300"/>
              </a:spcBef>
              <a:spcAft>
                <a:spcPts val="0"/>
              </a:spcAft>
              <a:buClr>
                <a:schemeClr val="dk1"/>
              </a:buClr>
              <a:buSzPts val="1400"/>
              <a:buChar char="•"/>
              <a:defRPr sz="1400"/>
            </a:lvl1pPr>
            <a:lvl2pPr marL="914400" lvl="1" indent="-304800" algn="l">
              <a:spcBef>
                <a:spcPts val="200"/>
              </a:spcBef>
              <a:spcAft>
                <a:spcPts val="0"/>
              </a:spcAft>
              <a:buClr>
                <a:schemeClr val="dk1"/>
              </a:buClr>
              <a:buSzPts val="1200"/>
              <a:buChar char="–"/>
              <a:defRPr sz="1200"/>
            </a:lvl2pPr>
            <a:lvl3pPr marL="1371600" lvl="2" indent="-292100" algn="l">
              <a:spcBef>
                <a:spcPts val="200"/>
              </a:spcBef>
              <a:spcAft>
                <a:spcPts val="0"/>
              </a:spcAft>
              <a:buClr>
                <a:schemeClr val="dk1"/>
              </a:buClr>
              <a:buSzPts val="1000"/>
              <a:buChar char="•"/>
              <a:defRPr sz="1000"/>
            </a:lvl3pPr>
            <a:lvl4pPr marL="1828800" lvl="3" indent="-285750" algn="l">
              <a:spcBef>
                <a:spcPts val="200"/>
              </a:spcBef>
              <a:spcAft>
                <a:spcPts val="0"/>
              </a:spcAft>
              <a:buClr>
                <a:schemeClr val="dk1"/>
              </a:buClr>
              <a:buSzPts val="900"/>
              <a:buChar char="–"/>
              <a:defRPr sz="900"/>
            </a:lvl4pPr>
            <a:lvl5pPr marL="2286000" lvl="4" indent="-285750" algn="l">
              <a:spcBef>
                <a:spcPts val="200"/>
              </a:spcBef>
              <a:spcAft>
                <a:spcPts val="0"/>
              </a:spcAft>
              <a:buClr>
                <a:schemeClr val="dk1"/>
              </a:buClr>
              <a:buSzPts val="900"/>
              <a:buChar char="»"/>
              <a:defRPr sz="900"/>
            </a:lvl5pPr>
            <a:lvl6pPr marL="2743200" lvl="5" indent="-285750" algn="l">
              <a:spcBef>
                <a:spcPts val="200"/>
              </a:spcBef>
              <a:spcAft>
                <a:spcPts val="0"/>
              </a:spcAft>
              <a:buClr>
                <a:schemeClr val="dk1"/>
              </a:buClr>
              <a:buSzPts val="900"/>
              <a:buChar char="•"/>
              <a:defRPr sz="900"/>
            </a:lvl6pPr>
            <a:lvl7pPr marL="3200400" lvl="6" indent="-285750" algn="l">
              <a:spcBef>
                <a:spcPts val="200"/>
              </a:spcBef>
              <a:spcAft>
                <a:spcPts val="0"/>
              </a:spcAft>
              <a:buClr>
                <a:schemeClr val="dk1"/>
              </a:buClr>
              <a:buSzPts val="900"/>
              <a:buChar char="•"/>
              <a:defRPr sz="900"/>
            </a:lvl7pPr>
            <a:lvl8pPr marL="3657600" lvl="7" indent="-285750" algn="l">
              <a:spcBef>
                <a:spcPts val="200"/>
              </a:spcBef>
              <a:spcAft>
                <a:spcPts val="0"/>
              </a:spcAft>
              <a:buClr>
                <a:schemeClr val="dk1"/>
              </a:buClr>
              <a:buSzPts val="900"/>
              <a:buChar char="•"/>
              <a:defRPr sz="900"/>
            </a:lvl8pPr>
            <a:lvl9pPr marL="4114800" lvl="8" indent="-285750" algn="l">
              <a:spcBef>
                <a:spcPts val="200"/>
              </a:spcBef>
              <a:spcAft>
                <a:spcPts val="0"/>
              </a:spcAft>
              <a:buClr>
                <a:schemeClr val="dk1"/>
              </a:buClr>
              <a:buSzPts val="900"/>
              <a:buChar char="•"/>
              <a:defRPr sz="900"/>
            </a:lvl9pPr>
          </a:lstStyle>
          <a:p>
            <a:endParaRPr/>
          </a:p>
        </p:txBody>
      </p:sp>
      <p:sp>
        <p:nvSpPr>
          <p:cNvPr id="82" name="Google Shape;82;p18"/>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83" name="Google Shape;83;p18"/>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84" name="Google Shape;84;p18"/>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2200"/>
              <a:buFont typeface="Calibri"/>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87" name="Google Shape;87;p19"/>
          <p:cNvSpPr txBox="1">
            <a:spLocks noGrp="1"/>
          </p:cNvSpPr>
          <p:nvPr>
            <p:ph type="body" idx="1"/>
          </p:nvPr>
        </p:nvSpPr>
        <p:spPr>
          <a:xfrm>
            <a:off x="228600" y="767556"/>
            <a:ext cx="2020200" cy="320100"/>
          </a:xfrm>
          <a:prstGeom prst="rect">
            <a:avLst/>
          </a:prstGeom>
          <a:noFill/>
          <a:ln>
            <a:noFill/>
          </a:ln>
        </p:spPr>
        <p:txBody>
          <a:bodyPr spcFirstLastPara="1" wrap="square" lIns="45725" tIns="22850" rIns="45725" bIns="22850" anchor="b" anchorCtr="0">
            <a:normAutofit/>
          </a:bodyPr>
          <a:lstStyle>
            <a:lvl1pPr marL="457200" lvl="0" indent="-228600" algn="l">
              <a:spcBef>
                <a:spcPts val="200"/>
              </a:spcBef>
              <a:spcAft>
                <a:spcPts val="0"/>
              </a:spcAft>
              <a:buClr>
                <a:schemeClr val="dk1"/>
              </a:buClr>
              <a:buSzPts val="1200"/>
              <a:buNone/>
              <a:defRPr sz="1200" b="1"/>
            </a:lvl1pPr>
            <a:lvl2pPr marL="914400" lvl="1" indent="-228600" algn="l">
              <a:spcBef>
                <a:spcPts val="200"/>
              </a:spcBef>
              <a:spcAft>
                <a:spcPts val="0"/>
              </a:spcAft>
              <a:buClr>
                <a:schemeClr val="dk1"/>
              </a:buClr>
              <a:buSzPts val="1000"/>
              <a:buNone/>
              <a:defRPr sz="1000" b="1"/>
            </a:lvl2pPr>
            <a:lvl3pPr marL="1371600" lvl="2" indent="-228600" algn="l">
              <a:spcBef>
                <a:spcPts val="200"/>
              </a:spcBef>
              <a:spcAft>
                <a:spcPts val="0"/>
              </a:spcAft>
              <a:buClr>
                <a:schemeClr val="dk1"/>
              </a:buClr>
              <a:buSzPts val="900"/>
              <a:buNone/>
              <a:defRPr sz="900" b="1"/>
            </a:lvl3pPr>
            <a:lvl4pPr marL="1828800" lvl="3" indent="-228600" algn="l">
              <a:spcBef>
                <a:spcPts val="200"/>
              </a:spcBef>
              <a:spcAft>
                <a:spcPts val="0"/>
              </a:spcAft>
              <a:buClr>
                <a:schemeClr val="dk1"/>
              </a:buClr>
              <a:buSzPts val="800"/>
              <a:buNone/>
              <a:defRPr sz="800" b="1"/>
            </a:lvl4pPr>
            <a:lvl5pPr marL="2286000" lvl="4" indent="-228600" algn="l">
              <a:spcBef>
                <a:spcPts val="200"/>
              </a:spcBef>
              <a:spcAft>
                <a:spcPts val="0"/>
              </a:spcAft>
              <a:buClr>
                <a:schemeClr val="dk1"/>
              </a:buClr>
              <a:buSzPts val="800"/>
              <a:buNone/>
              <a:defRPr sz="800" b="1"/>
            </a:lvl5pPr>
            <a:lvl6pPr marL="2743200" lvl="5" indent="-228600" algn="l">
              <a:spcBef>
                <a:spcPts val="200"/>
              </a:spcBef>
              <a:spcAft>
                <a:spcPts val="0"/>
              </a:spcAft>
              <a:buClr>
                <a:schemeClr val="dk1"/>
              </a:buClr>
              <a:buSzPts val="800"/>
              <a:buNone/>
              <a:defRPr sz="800" b="1"/>
            </a:lvl6pPr>
            <a:lvl7pPr marL="3200400" lvl="6" indent="-228600" algn="l">
              <a:spcBef>
                <a:spcPts val="200"/>
              </a:spcBef>
              <a:spcAft>
                <a:spcPts val="0"/>
              </a:spcAft>
              <a:buClr>
                <a:schemeClr val="dk1"/>
              </a:buClr>
              <a:buSzPts val="800"/>
              <a:buNone/>
              <a:defRPr sz="800" b="1"/>
            </a:lvl7pPr>
            <a:lvl8pPr marL="3657600" lvl="7" indent="-228600" algn="l">
              <a:spcBef>
                <a:spcPts val="200"/>
              </a:spcBef>
              <a:spcAft>
                <a:spcPts val="0"/>
              </a:spcAft>
              <a:buClr>
                <a:schemeClr val="dk1"/>
              </a:buClr>
              <a:buSzPts val="800"/>
              <a:buNone/>
              <a:defRPr sz="800" b="1"/>
            </a:lvl8pPr>
            <a:lvl9pPr marL="4114800" lvl="8" indent="-228600" algn="l">
              <a:spcBef>
                <a:spcPts val="200"/>
              </a:spcBef>
              <a:spcAft>
                <a:spcPts val="0"/>
              </a:spcAft>
              <a:buClr>
                <a:schemeClr val="dk1"/>
              </a:buClr>
              <a:buSzPts val="800"/>
              <a:buNone/>
              <a:defRPr sz="800" b="1"/>
            </a:lvl9pPr>
          </a:lstStyle>
          <a:p>
            <a:endParaRPr/>
          </a:p>
        </p:txBody>
      </p:sp>
      <p:sp>
        <p:nvSpPr>
          <p:cNvPr id="88" name="Google Shape;88;p19"/>
          <p:cNvSpPr txBox="1">
            <a:spLocks noGrp="1"/>
          </p:cNvSpPr>
          <p:nvPr>
            <p:ph type="body" idx="2"/>
          </p:nvPr>
        </p:nvSpPr>
        <p:spPr>
          <a:xfrm>
            <a:off x="228600" y="1087438"/>
            <a:ext cx="2020200" cy="1975800"/>
          </a:xfrm>
          <a:prstGeom prst="rect">
            <a:avLst/>
          </a:prstGeom>
          <a:noFill/>
          <a:ln>
            <a:noFill/>
          </a:ln>
        </p:spPr>
        <p:txBody>
          <a:bodyPr spcFirstLastPara="1" wrap="square" lIns="45725" tIns="22850" rIns="45725" bIns="22850" anchor="t" anchorCtr="0">
            <a:normAutofit/>
          </a:bodyPr>
          <a:lstStyle>
            <a:lvl1pPr marL="457200" lvl="0" indent="-304800" algn="l">
              <a:spcBef>
                <a:spcPts val="200"/>
              </a:spcBef>
              <a:spcAft>
                <a:spcPts val="0"/>
              </a:spcAft>
              <a:buClr>
                <a:schemeClr val="dk1"/>
              </a:buClr>
              <a:buSzPts val="1200"/>
              <a:buChar char="•"/>
              <a:defRPr sz="1200"/>
            </a:lvl1pPr>
            <a:lvl2pPr marL="914400" lvl="1" indent="-292100" algn="l">
              <a:spcBef>
                <a:spcPts val="200"/>
              </a:spcBef>
              <a:spcAft>
                <a:spcPts val="0"/>
              </a:spcAft>
              <a:buClr>
                <a:schemeClr val="dk1"/>
              </a:buClr>
              <a:buSzPts val="1000"/>
              <a:buChar char="–"/>
              <a:defRPr sz="1000"/>
            </a:lvl2pPr>
            <a:lvl3pPr marL="1371600" lvl="2" indent="-285750" algn="l">
              <a:spcBef>
                <a:spcPts val="200"/>
              </a:spcBef>
              <a:spcAft>
                <a:spcPts val="0"/>
              </a:spcAft>
              <a:buClr>
                <a:schemeClr val="dk1"/>
              </a:buClr>
              <a:buSzPts val="900"/>
              <a:buChar char="•"/>
              <a:defRPr sz="900"/>
            </a:lvl3pPr>
            <a:lvl4pPr marL="1828800" lvl="3" indent="-279400" algn="l">
              <a:spcBef>
                <a:spcPts val="200"/>
              </a:spcBef>
              <a:spcAft>
                <a:spcPts val="0"/>
              </a:spcAft>
              <a:buClr>
                <a:schemeClr val="dk1"/>
              </a:buClr>
              <a:buSzPts val="800"/>
              <a:buChar char="–"/>
              <a:defRPr sz="800"/>
            </a:lvl4pPr>
            <a:lvl5pPr marL="2286000" lvl="4" indent="-279400" algn="l">
              <a:spcBef>
                <a:spcPts val="200"/>
              </a:spcBef>
              <a:spcAft>
                <a:spcPts val="0"/>
              </a:spcAft>
              <a:buClr>
                <a:schemeClr val="dk1"/>
              </a:buClr>
              <a:buSzPts val="800"/>
              <a:buChar char="»"/>
              <a:defRPr sz="800"/>
            </a:lvl5pPr>
            <a:lvl6pPr marL="2743200" lvl="5" indent="-279400" algn="l">
              <a:spcBef>
                <a:spcPts val="200"/>
              </a:spcBef>
              <a:spcAft>
                <a:spcPts val="0"/>
              </a:spcAft>
              <a:buClr>
                <a:schemeClr val="dk1"/>
              </a:buClr>
              <a:buSzPts val="800"/>
              <a:buChar char="•"/>
              <a:defRPr sz="800"/>
            </a:lvl6pPr>
            <a:lvl7pPr marL="3200400" lvl="6" indent="-279400" algn="l">
              <a:spcBef>
                <a:spcPts val="200"/>
              </a:spcBef>
              <a:spcAft>
                <a:spcPts val="0"/>
              </a:spcAft>
              <a:buClr>
                <a:schemeClr val="dk1"/>
              </a:buClr>
              <a:buSzPts val="800"/>
              <a:buChar char="•"/>
              <a:defRPr sz="800"/>
            </a:lvl7pPr>
            <a:lvl8pPr marL="3657600" lvl="7" indent="-279400" algn="l">
              <a:spcBef>
                <a:spcPts val="200"/>
              </a:spcBef>
              <a:spcAft>
                <a:spcPts val="0"/>
              </a:spcAft>
              <a:buClr>
                <a:schemeClr val="dk1"/>
              </a:buClr>
              <a:buSzPts val="800"/>
              <a:buChar char="•"/>
              <a:defRPr sz="800"/>
            </a:lvl8pPr>
            <a:lvl9pPr marL="4114800" lvl="8" indent="-279400" algn="l">
              <a:spcBef>
                <a:spcPts val="200"/>
              </a:spcBef>
              <a:spcAft>
                <a:spcPts val="0"/>
              </a:spcAft>
              <a:buClr>
                <a:schemeClr val="dk1"/>
              </a:buClr>
              <a:buSzPts val="800"/>
              <a:buChar char="•"/>
              <a:defRPr sz="800"/>
            </a:lvl9pPr>
          </a:lstStyle>
          <a:p>
            <a:endParaRPr/>
          </a:p>
        </p:txBody>
      </p:sp>
      <p:sp>
        <p:nvSpPr>
          <p:cNvPr id="89" name="Google Shape;89;p19"/>
          <p:cNvSpPr txBox="1">
            <a:spLocks noGrp="1"/>
          </p:cNvSpPr>
          <p:nvPr>
            <p:ph type="body" idx="3"/>
          </p:nvPr>
        </p:nvSpPr>
        <p:spPr>
          <a:xfrm>
            <a:off x="2322513" y="767556"/>
            <a:ext cx="2021100" cy="320100"/>
          </a:xfrm>
          <a:prstGeom prst="rect">
            <a:avLst/>
          </a:prstGeom>
          <a:noFill/>
          <a:ln>
            <a:noFill/>
          </a:ln>
        </p:spPr>
        <p:txBody>
          <a:bodyPr spcFirstLastPara="1" wrap="square" lIns="45725" tIns="22850" rIns="45725" bIns="22850" anchor="b" anchorCtr="0">
            <a:normAutofit/>
          </a:bodyPr>
          <a:lstStyle>
            <a:lvl1pPr marL="457200" lvl="0" indent="-228600" algn="l">
              <a:spcBef>
                <a:spcPts val="200"/>
              </a:spcBef>
              <a:spcAft>
                <a:spcPts val="0"/>
              </a:spcAft>
              <a:buClr>
                <a:schemeClr val="dk1"/>
              </a:buClr>
              <a:buSzPts val="1200"/>
              <a:buNone/>
              <a:defRPr sz="1200" b="1"/>
            </a:lvl1pPr>
            <a:lvl2pPr marL="914400" lvl="1" indent="-228600" algn="l">
              <a:spcBef>
                <a:spcPts val="200"/>
              </a:spcBef>
              <a:spcAft>
                <a:spcPts val="0"/>
              </a:spcAft>
              <a:buClr>
                <a:schemeClr val="dk1"/>
              </a:buClr>
              <a:buSzPts val="1000"/>
              <a:buNone/>
              <a:defRPr sz="1000" b="1"/>
            </a:lvl2pPr>
            <a:lvl3pPr marL="1371600" lvl="2" indent="-228600" algn="l">
              <a:spcBef>
                <a:spcPts val="200"/>
              </a:spcBef>
              <a:spcAft>
                <a:spcPts val="0"/>
              </a:spcAft>
              <a:buClr>
                <a:schemeClr val="dk1"/>
              </a:buClr>
              <a:buSzPts val="900"/>
              <a:buNone/>
              <a:defRPr sz="900" b="1"/>
            </a:lvl3pPr>
            <a:lvl4pPr marL="1828800" lvl="3" indent="-228600" algn="l">
              <a:spcBef>
                <a:spcPts val="200"/>
              </a:spcBef>
              <a:spcAft>
                <a:spcPts val="0"/>
              </a:spcAft>
              <a:buClr>
                <a:schemeClr val="dk1"/>
              </a:buClr>
              <a:buSzPts val="800"/>
              <a:buNone/>
              <a:defRPr sz="800" b="1"/>
            </a:lvl4pPr>
            <a:lvl5pPr marL="2286000" lvl="4" indent="-228600" algn="l">
              <a:spcBef>
                <a:spcPts val="200"/>
              </a:spcBef>
              <a:spcAft>
                <a:spcPts val="0"/>
              </a:spcAft>
              <a:buClr>
                <a:schemeClr val="dk1"/>
              </a:buClr>
              <a:buSzPts val="800"/>
              <a:buNone/>
              <a:defRPr sz="800" b="1"/>
            </a:lvl5pPr>
            <a:lvl6pPr marL="2743200" lvl="5" indent="-228600" algn="l">
              <a:spcBef>
                <a:spcPts val="200"/>
              </a:spcBef>
              <a:spcAft>
                <a:spcPts val="0"/>
              </a:spcAft>
              <a:buClr>
                <a:schemeClr val="dk1"/>
              </a:buClr>
              <a:buSzPts val="800"/>
              <a:buNone/>
              <a:defRPr sz="800" b="1"/>
            </a:lvl6pPr>
            <a:lvl7pPr marL="3200400" lvl="6" indent="-228600" algn="l">
              <a:spcBef>
                <a:spcPts val="200"/>
              </a:spcBef>
              <a:spcAft>
                <a:spcPts val="0"/>
              </a:spcAft>
              <a:buClr>
                <a:schemeClr val="dk1"/>
              </a:buClr>
              <a:buSzPts val="800"/>
              <a:buNone/>
              <a:defRPr sz="800" b="1"/>
            </a:lvl7pPr>
            <a:lvl8pPr marL="3657600" lvl="7" indent="-228600" algn="l">
              <a:spcBef>
                <a:spcPts val="200"/>
              </a:spcBef>
              <a:spcAft>
                <a:spcPts val="0"/>
              </a:spcAft>
              <a:buClr>
                <a:schemeClr val="dk1"/>
              </a:buClr>
              <a:buSzPts val="800"/>
              <a:buNone/>
              <a:defRPr sz="800" b="1"/>
            </a:lvl8pPr>
            <a:lvl9pPr marL="4114800" lvl="8" indent="-228600" algn="l">
              <a:spcBef>
                <a:spcPts val="200"/>
              </a:spcBef>
              <a:spcAft>
                <a:spcPts val="0"/>
              </a:spcAft>
              <a:buClr>
                <a:schemeClr val="dk1"/>
              </a:buClr>
              <a:buSzPts val="800"/>
              <a:buNone/>
              <a:defRPr sz="800" b="1"/>
            </a:lvl9pPr>
          </a:lstStyle>
          <a:p>
            <a:endParaRPr/>
          </a:p>
        </p:txBody>
      </p:sp>
      <p:sp>
        <p:nvSpPr>
          <p:cNvPr id="90" name="Google Shape;90;p19"/>
          <p:cNvSpPr txBox="1">
            <a:spLocks noGrp="1"/>
          </p:cNvSpPr>
          <p:nvPr>
            <p:ph type="body" idx="4"/>
          </p:nvPr>
        </p:nvSpPr>
        <p:spPr>
          <a:xfrm>
            <a:off x="2322513" y="1087438"/>
            <a:ext cx="2021100" cy="1975800"/>
          </a:xfrm>
          <a:prstGeom prst="rect">
            <a:avLst/>
          </a:prstGeom>
          <a:noFill/>
          <a:ln>
            <a:noFill/>
          </a:ln>
        </p:spPr>
        <p:txBody>
          <a:bodyPr spcFirstLastPara="1" wrap="square" lIns="45725" tIns="22850" rIns="45725" bIns="22850" anchor="t" anchorCtr="0">
            <a:normAutofit/>
          </a:bodyPr>
          <a:lstStyle>
            <a:lvl1pPr marL="457200" lvl="0" indent="-304800" algn="l">
              <a:spcBef>
                <a:spcPts val="200"/>
              </a:spcBef>
              <a:spcAft>
                <a:spcPts val="0"/>
              </a:spcAft>
              <a:buClr>
                <a:schemeClr val="dk1"/>
              </a:buClr>
              <a:buSzPts val="1200"/>
              <a:buChar char="•"/>
              <a:defRPr sz="1200"/>
            </a:lvl1pPr>
            <a:lvl2pPr marL="914400" lvl="1" indent="-292100" algn="l">
              <a:spcBef>
                <a:spcPts val="200"/>
              </a:spcBef>
              <a:spcAft>
                <a:spcPts val="0"/>
              </a:spcAft>
              <a:buClr>
                <a:schemeClr val="dk1"/>
              </a:buClr>
              <a:buSzPts val="1000"/>
              <a:buChar char="–"/>
              <a:defRPr sz="1000"/>
            </a:lvl2pPr>
            <a:lvl3pPr marL="1371600" lvl="2" indent="-285750" algn="l">
              <a:spcBef>
                <a:spcPts val="200"/>
              </a:spcBef>
              <a:spcAft>
                <a:spcPts val="0"/>
              </a:spcAft>
              <a:buClr>
                <a:schemeClr val="dk1"/>
              </a:buClr>
              <a:buSzPts val="900"/>
              <a:buChar char="•"/>
              <a:defRPr sz="900"/>
            </a:lvl3pPr>
            <a:lvl4pPr marL="1828800" lvl="3" indent="-279400" algn="l">
              <a:spcBef>
                <a:spcPts val="200"/>
              </a:spcBef>
              <a:spcAft>
                <a:spcPts val="0"/>
              </a:spcAft>
              <a:buClr>
                <a:schemeClr val="dk1"/>
              </a:buClr>
              <a:buSzPts val="800"/>
              <a:buChar char="–"/>
              <a:defRPr sz="800"/>
            </a:lvl4pPr>
            <a:lvl5pPr marL="2286000" lvl="4" indent="-279400" algn="l">
              <a:spcBef>
                <a:spcPts val="200"/>
              </a:spcBef>
              <a:spcAft>
                <a:spcPts val="0"/>
              </a:spcAft>
              <a:buClr>
                <a:schemeClr val="dk1"/>
              </a:buClr>
              <a:buSzPts val="800"/>
              <a:buChar char="»"/>
              <a:defRPr sz="800"/>
            </a:lvl5pPr>
            <a:lvl6pPr marL="2743200" lvl="5" indent="-279400" algn="l">
              <a:spcBef>
                <a:spcPts val="200"/>
              </a:spcBef>
              <a:spcAft>
                <a:spcPts val="0"/>
              </a:spcAft>
              <a:buClr>
                <a:schemeClr val="dk1"/>
              </a:buClr>
              <a:buSzPts val="800"/>
              <a:buChar char="•"/>
              <a:defRPr sz="800"/>
            </a:lvl6pPr>
            <a:lvl7pPr marL="3200400" lvl="6" indent="-279400" algn="l">
              <a:spcBef>
                <a:spcPts val="200"/>
              </a:spcBef>
              <a:spcAft>
                <a:spcPts val="0"/>
              </a:spcAft>
              <a:buClr>
                <a:schemeClr val="dk1"/>
              </a:buClr>
              <a:buSzPts val="800"/>
              <a:buChar char="•"/>
              <a:defRPr sz="800"/>
            </a:lvl7pPr>
            <a:lvl8pPr marL="3657600" lvl="7" indent="-279400" algn="l">
              <a:spcBef>
                <a:spcPts val="200"/>
              </a:spcBef>
              <a:spcAft>
                <a:spcPts val="0"/>
              </a:spcAft>
              <a:buClr>
                <a:schemeClr val="dk1"/>
              </a:buClr>
              <a:buSzPts val="800"/>
              <a:buChar char="•"/>
              <a:defRPr sz="800"/>
            </a:lvl8pPr>
            <a:lvl9pPr marL="4114800" lvl="8" indent="-279400" algn="l">
              <a:spcBef>
                <a:spcPts val="200"/>
              </a:spcBef>
              <a:spcAft>
                <a:spcPts val="0"/>
              </a:spcAft>
              <a:buClr>
                <a:schemeClr val="dk1"/>
              </a:buClr>
              <a:buSzPts val="800"/>
              <a:buChar char="•"/>
              <a:defRPr sz="800"/>
            </a:lvl9pPr>
          </a:lstStyle>
          <a:p>
            <a:endParaRPr/>
          </a:p>
        </p:txBody>
      </p:sp>
      <p:sp>
        <p:nvSpPr>
          <p:cNvPr id="91" name="Google Shape;91;p19"/>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92" name="Google Shape;92;p19"/>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93" name="Google Shape;93;p19"/>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96" name="Google Shape;96;p20"/>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97" name="Google Shape;97;p20"/>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98" name="Google Shape;98;p20"/>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228600" y="136525"/>
            <a:ext cx="1504200" cy="581100"/>
          </a:xfrm>
          <a:prstGeom prst="rect">
            <a:avLst/>
          </a:prstGeom>
          <a:noFill/>
          <a:ln>
            <a:noFill/>
          </a:ln>
        </p:spPr>
        <p:txBody>
          <a:bodyPr spcFirstLastPara="1" wrap="square" lIns="45725" tIns="22850" rIns="45725" bIns="22850" anchor="b" anchorCtr="0">
            <a:normAutofit/>
          </a:bodyPr>
          <a:lstStyle>
            <a:lvl1pPr lvl="0" algn="l">
              <a:spcBef>
                <a:spcPts val="0"/>
              </a:spcBef>
              <a:spcAft>
                <a:spcPts val="0"/>
              </a:spcAft>
              <a:buClr>
                <a:schemeClr val="dk1"/>
              </a:buClr>
              <a:buSzPts val="1000"/>
              <a:buFont typeface="Calibri"/>
              <a:buNone/>
              <a:defRPr sz="1000" b="1"/>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101" name="Google Shape;101;p21"/>
          <p:cNvSpPr txBox="1">
            <a:spLocks noGrp="1"/>
          </p:cNvSpPr>
          <p:nvPr>
            <p:ph type="body" idx="1"/>
          </p:nvPr>
        </p:nvSpPr>
        <p:spPr>
          <a:xfrm>
            <a:off x="1787525" y="136525"/>
            <a:ext cx="2556000" cy="2926500"/>
          </a:xfrm>
          <a:prstGeom prst="rect">
            <a:avLst/>
          </a:prstGeom>
          <a:noFill/>
          <a:ln>
            <a:noFill/>
          </a:ln>
        </p:spPr>
        <p:txBody>
          <a:bodyPr spcFirstLastPara="1" wrap="square" lIns="45725" tIns="22850" rIns="45725" bIns="22850" anchor="t" anchorCtr="0">
            <a:normAutofit/>
          </a:bodyPr>
          <a:lstStyle>
            <a:lvl1pPr marL="457200" lvl="0" indent="-330200" algn="l">
              <a:spcBef>
                <a:spcPts val="300"/>
              </a:spcBef>
              <a:spcAft>
                <a:spcPts val="0"/>
              </a:spcAft>
              <a:buClr>
                <a:schemeClr val="dk1"/>
              </a:buClr>
              <a:buSzPts val="1600"/>
              <a:buChar char="•"/>
              <a:defRPr sz="1600"/>
            </a:lvl1pPr>
            <a:lvl2pPr marL="914400" lvl="1" indent="-317500" algn="l">
              <a:spcBef>
                <a:spcPts val="300"/>
              </a:spcBef>
              <a:spcAft>
                <a:spcPts val="0"/>
              </a:spcAft>
              <a:buClr>
                <a:schemeClr val="dk1"/>
              </a:buClr>
              <a:buSzPts val="1400"/>
              <a:buChar char="–"/>
              <a:defRPr sz="1400"/>
            </a:lvl2pPr>
            <a:lvl3pPr marL="1371600" lvl="2" indent="-304800" algn="l">
              <a:spcBef>
                <a:spcPts val="200"/>
              </a:spcBef>
              <a:spcAft>
                <a:spcPts val="0"/>
              </a:spcAft>
              <a:buClr>
                <a:schemeClr val="dk1"/>
              </a:buClr>
              <a:buSzPts val="1200"/>
              <a:buChar char="•"/>
              <a:defRPr sz="1200"/>
            </a:lvl3pPr>
            <a:lvl4pPr marL="1828800" lvl="3" indent="-292100" algn="l">
              <a:spcBef>
                <a:spcPts val="200"/>
              </a:spcBef>
              <a:spcAft>
                <a:spcPts val="0"/>
              </a:spcAft>
              <a:buClr>
                <a:schemeClr val="dk1"/>
              </a:buClr>
              <a:buSzPts val="1000"/>
              <a:buChar char="–"/>
              <a:defRPr sz="1000"/>
            </a:lvl4pPr>
            <a:lvl5pPr marL="2286000" lvl="4" indent="-292100" algn="l">
              <a:spcBef>
                <a:spcPts val="200"/>
              </a:spcBef>
              <a:spcAft>
                <a:spcPts val="0"/>
              </a:spcAft>
              <a:buClr>
                <a:schemeClr val="dk1"/>
              </a:buClr>
              <a:buSzPts val="1000"/>
              <a:buChar char="»"/>
              <a:defRPr sz="1000"/>
            </a:lvl5pPr>
            <a:lvl6pPr marL="2743200" lvl="5" indent="-292100" algn="l">
              <a:spcBef>
                <a:spcPts val="200"/>
              </a:spcBef>
              <a:spcAft>
                <a:spcPts val="0"/>
              </a:spcAft>
              <a:buClr>
                <a:schemeClr val="dk1"/>
              </a:buClr>
              <a:buSzPts val="1000"/>
              <a:buChar char="•"/>
              <a:defRPr sz="1000"/>
            </a:lvl6pPr>
            <a:lvl7pPr marL="3200400" lvl="6" indent="-292100" algn="l">
              <a:spcBef>
                <a:spcPts val="200"/>
              </a:spcBef>
              <a:spcAft>
                <a:spcPts val="0"/>
              </a:spcAft>
              <a:buClr>
                <a:schemeClr val="dk1"/>
              </a:buClr>
              <a:buSzPts val="1000"/>
              <a:buChar char="•"/>
              <a:defRPr sz="1000"/>
            </a:lvl7pPr>
            <a:lvl8pPr marL="3657600" lvl="7" indent="-292100" algn="l">
              <a:spcBef>
                <a:spcPts val="200"/>
              </a:spcBef>
              <a:spcAft>
                <a:spcPts val="0"/>
              </a:spcAft>
              <a:buClr>
                <a:schemeClr val="dk1"/>
              </a:buClr>
              <a:buSzPts val="1000"/>
              <a:buChar char="•"/>
              <a:defRPr sz="1000"/>
            </a:lvl8pPr>
            <a:lvl9pPr marL="4114800" lvl="8" indent="-292100" algn="l">
              <a:spcBef>
                <a:spcPts val="200"/>
              </a:spcBef>
              <a:spcAft>
                <a:spcPts val="0"/>
              </a:spcAft>
              <a:buClr>
                <a:schemeClr val="dk1"/>
              </a:buClr>
              <a:buSzPts val="1000"/>
              <a:buChar char="•"/>
              <a:defRPr sz="1000"/>
            </a:lvl9pPr>
          </a:lstStyle>
          <a:p>
            <a:endParaRPr/>
          </a:p>
        </p:txBody>
      </p:sp>
      <p:sp>
        <p:nvSpPr>
          <p:cNvPr id="102" name="Google Shape;102;p21"/>
          <p:cNvSpPr txBox="1">
            <a:spLocks noGrp="1"/>
          </p:cNvSpPr>
          <p:nvPr>
            <p:ph type="body" idx="2"/>
          </p:nvPr>
        </p:nvSpPr>
        <p:spPr>
          <a:xfrm>
            <a:off x="228600" y="717550"/>
            <a:ext cx="1504200" cy="2345700"/>
          </a:xfrm>
          <a:prstGeom prst="rect">
            <a:avLst/>
          </a:prstGeom>
          <a:noFill/>
          <a:ln>
            <a:noFill/>
          </a:ln>
        </p:spPr>
        <p:txBody>
          <a:bodyPr spcFirstLastPara="1" wrap="square" lIns="45725" tIns="22850" rIns="45725" bIns="22850" anchor="t" anchorCtr="0">
            <a:normAutofit/>
          </a:bodyPr>
          <a:lstStyle>
            <a:lvl1pPr marL="457200" lvl="0" indent="-228600" algn="l">
              <a:spcBef>
                <a:spcPts val="100"/>
              </a:spcBef>
              <a:spcAft>
                <a:spcPts val="0"/>
              </a:spcAft>
              <a:buClr>
                <a:schemeClr val="dk1"/>
              </a:buClr>
              <a:buSzPts val="700"/>
              <a:buNone/>
              <a:defRPr sz="700"/>
            </a:lvl1pPr>
            <a:lvl2pPr marL="914400" lvl="1" indent="-228600" algn="l">
              <a:spcBef>
                <a:spcPts val="100"/>
              </a:spcBef>
              <a:spcAft>
                <a:spcPts val="0"/>
              </a:spcAft>
              <a:buClr>
                <a:schemeClr val="dk1"/>
              </a:buClr>
              <a:buSzPts val="600"/>
              <a:buNone/>
              <a:defRPr sz="600"/>
            </a:lvl2pPr>
            <a:lvl3pPr marL="1371600" lvl="2" indent="-228600" algn="l">
              <a:spcBef>
                <a:spcPts val="100"/>
              </a:spcBef>
              <a:spcAft>
                <a:spcPts val="0"/>
              </a:spcAft>
              <a:buClr>
                <a:schemeClr val="dk1"/>
              </a:buClr>
              <a:buSzPts val="500"/>
              <a:buNone/>
              <a:defRPr sz="500"/>
            </a:lvl3pPr>
            <a:lvl4pPr marL="1828800" lvl="3" indent="-228600" algn="l">
              <a:spcBef>
                <a:spcPts val="100"/>
              </a:spcBef>
              <a:spcAft>
                <a:spcPts val="0"/>
              </a:spcAft>
              <a:buClr>
                <a:schemeClr val="dk1"/>
              </a:buClr>
              <a:buSzPts val="500"/>
              <a:buNone/>
              <a:defRPr sz="500"/>
            </a:lvl4pPr>
            <a:lvl5pPr marL="2286000" lvl="4" indent="-228600" algn="l">
              <a:spcBef>
                <a:spcPts val="100"/>
              </a:spcBef>
              <a:spcAft>
                <a:spcPts val="0"/>
              </a:spcAft>
              <a:buClr>
                <a:schemeClr val="dk1"/>
              </a:buClr>
              <a:buSzPts val="500"/>
              <a:buNone/>
              <a:defRPr sz="500"/>
            </a:lvl5pPr>
            <a:lvl6pPr marL="2743200" lvl="5" indent="-228600" algn="l">
              <a:spcBef>
                <a:spcPts val="100"/>
              </a:spcBef>
              <a:spcAft>
                <a:spcPts val="0"/>
              </a:spcAft>
              <a:buClr>
                <a:schemeClr val="dk1"/>
              </a:buClr>
              <a:buSzPts val="500"/>
              <a:buNone/>
              <a:defRPr sz="500"/>
            </a:lvl6pPr>
            <a:lvl7pPr marL="3200400" lvl="6" indent="-228600" algn="l">
              <a:spcBef>
                <a:spcPts val="100"/>
              </a:spcBef>
              <a:spcAft>
                <a:spcPts val="0"/>
              </a:spcAft>
              <a:buClr>
                <a:schemeClr val="dk1"/>
              </a:buClr>
              <a:buSzPts val="500"/>
              <a:buNone/>
              <a:defRPr sz="500"/>
            </a:lvl7pPr>
            <a:lvl8pPr marL="3657600" lvl="7" indent="-228600" algn="l">
              <a:spcBef>
                <a:spcPts val="100"/>
              </a:spcBef>
              <a:spcAft>
                <a:spcPts val="0"/>
              </a:spcAft>
              <a:buClr>
                <a:schemeClr val="dk1"/>
              </a:buClr>
              <a:buSzPts val="500"/>
              <a:buNone/>
              <a:defRPr sz="500"/>
            </a:lvl8pPr>
            <a:lvl9pPr marL="4114800" lvl="8" indent="-228600" algn="l">
              <a:spcBef>
                <a:spcPts val="100"/>
              </a:spcBef>
              <a:spcAft>
                <a:spcPts val="0"/>
              </a:spcAft>
              <a:buClr>
                <a:schemeClr val="dk1"/>
              </a:buClr>
              <a:buSzPts val="500"/>
              <a:buNone/>
              <a:defRPr sz="500"/>
            </a:lvl9pPr>
          </a:lstStyle>
          <a:p>
            <a:endParaRPr/>
          </a:p>
        </p:txBody>
      </p:sp>
      <p:sp>
        <p:nvSpPr>
          <p:cNvPr id="103" name="Google Shape;103;p21"/>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04" name="Google Shape;104;p21"/>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05" name="Google Shape;105;p21"/>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896144" y="2400300"/>
            <a:ext cx="2743200" cy="283500"/>
          </a:xfrm>
          <a:prstGeom prst="rect">
            <a:avLst/>
          </a:prstGeom>
          <a:noFill/>
          <a:ln>
            <a:noFill/>
          </a:ln>
        </p:spPr>
        <p:txBody>
          <a:bodyPr spcFirstLastPara="1" wrap="square" lIns="45725" tIns="22850" rIns="45725" bIns="22850" anchor="b" anchorCtr="0">
            <a:normAutofit/>
          </a:bodyPr>
          <a:lstStyle>
            <a:lvl1pPr lvl="0" algn="l">
              <a:spcBef>
                <a:spcPts val="0"/>
              </a:spcBef>
              <a:spcAft>
                <a:spcPts val="0"/>
              </a:spcAft>
              <a:buClr>
                <a:schemeClr val="dk1"/>
              </a:buClr>
              <a:buSzPts val="1000"/>
              <a:buFont typeface="Calibri"/>
              <a:buNone/>
              <a:defRPr sz="1000" b="1"/>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108" name="Google Shape;108;p22"/>
          <p:cNvSpPr>
            <a:spLocks noGrp="1"/>
          </p:cNvSpPr>
          <p:nvPr>
            <p:ph type="pic" idx="2"/>
          </p:nvPr>
        </p:nvSpPr>
        <p:spPr>
          <a:xfrm>
            <a:off x="896144" y="306388"/>
            <a:ext cx="2743200" cy="2057400"/>
          </a:xfrm>
          <a:prstGeom prst="rect">
            <a:avLst/>
          </a:prstGeom>
          <a:noFill/>
          <a:ln>
            <a:noFill/>
          </a:ln>
        </p:spPr>
      </p:sp>
      <p:sp>
        <p:nvSpPr>
          <p:cNvPr id="109" name="Google Shape;109;p22"/>
          <p:cNvSpPr txBox="1">
            <a:spLocks noGrp="1"/>
          </p:cNvSpPr>
          <p:nvPr>
            <p:ph type="body" idx="1"/>
          </p:nvPr>
        </p:nvSpPr>
        <p:spPr>
          <a:xfrm>
            <a:off x="896144" y="2683669"/>
            <a:ext cx="2743200" cy="402600"/>
          </a:xfrm>
          <a:prstGeom prst="rect">
            <a:avLst/>
          </a:prstGeom>
          <a:noFill/>
          <a:ln>
            <a:noFill/>
          </a:ln>
        </p:spPr>
        <p:txBody>
          <a:bodyPr spcFirstLastPara="1" wrap="square" lIns="45725" tIns="22850" rIns="45725" bIns="22850" anchor="t" anchorCtr="0">
            <a:normAutofit/>
          </a:bodyPr>
          <a:lstStyle>
            <a:lvl1pPr marL="457200" lvl="0" indent="-228600" algn="l">
              <a:spcBef>
                <a:spcPts val="100"/>
              </a:spcBef>
              <a:spcAft>
                <a:spcPts val="0"/>
              </a:spcAft>
              <a:buClr>
                <a:schemeClr val="dk1"/>
              </a:buClr>
              <a:buSzPts val="700"/>
              <a:buNone/>
              <a:defRPr sz="700"/>
            </a:lvl1pPr>
            <a:lvl2pPr marL="914400" lvl="1" indent="-228600" algn="l">
              <a:spcBef>
                <a:spcPts val="100"/>
              </a:spcBef>
              <a:spcAft>
                <a:spcPts val="0"/>
              </a:spcAft>
              <a:buClr>
                <a:schemeClr val="dk1"/>
              </a:buClr>
              <a:buSzPts val="600"/>
              <a:buNone/>
              <a:defRPr sz="600"/>
            </a:lvl2pPr>
            <a:lvl3pPr marL="1371600" lvl="2" indent="-228600" algn="l">
              <a:spcBef>
                <a:spcPts val="100"/>
              </a:spcBef>
              <a:spcAft>
                <a:spcPts val="0"/>
              </a:spcAft>
              <a:buClr>
                <a:schemeClr val="dk1"/>
              </a:buClr>
              <a:buSzPts val="500"/>
              <a:buNone/>
              <a:defRPr sz="500"/>
            </a:lvl3pPr>
            <a:lvl4pPr marL="1828800" lvl="3" indent="-228600" algn="l">
              <a:spcBef>
                <a:spcPts val="100"/>
              </a:spcBef>
              <a:spcAft>
                <a:spcPts val="0"/>
              </a:spcAft>
              <a:buClr>
                <a:schemeClr val="dk1"/>
              </a:buClr>
              <a:buSzPts val="500"/>
              <a:buNone/>
              <a:defRPr sz="500"/>
            </a:lvl4pPr>
            <a:lvl5pPr marL="2286000" lvl="4" indent="-228600" algn="l">
              <a:spcBef>
                <a:spcPts val="100"/>
              </a:spcBef>
              <a:spcAft>
                <a:spcPts val="0"/>
              </a:spcAft>
              <a:buClr>
                <a:schemeClr val="dk1"/>
              </a:buClr>
              <a:buSzPts val="500"/>
              <a:buNone/>
              <a:defRPr sz="500"/>
            </a:lvl5pPr>
            <a:lvl6pPr marL="2743200" lvl="5" indent="-228600" algn="l">
              <a:spcBef>
                <a:spcPts val="100"/>
              </a:spcBef>
              <a:spcAft>
                <a:spcPts val="0"/>
              </a:spcAft>
              <a:buClr>
                <a:schemeClr val="dk1"/>
              </a:buClr>
              <a:buSzPts val="500"/>
              <a:buNone/>
              <a:defRPr sz="500"/>
            </a:lvl6pPr>
            <a:lvl7pPr marL="3200400" lvl="6" indent="-228600" algn="l">
              <a:spcBef>
                <a:spcPts val="100"/>
              </a:spcBef>
              <a:spcAft>
                <a:spcPts val="0"/>
              </a:spcAft>
              <a:buClr>
                <a:schemeClr val="dk1"/>
              </a:buClr>
              <a:buSzPts val="500"/>
              <a:buNone/>
              <a:defRPr sz="500"/>
            </a:lvl7pPr>
            <a:lvl8pPr marL="3657600" lvl="7" indent="-228600" algn="l">
              <a:spcBef>
                <a:spcPts val="100"/>
              </a:spcBef>
              <a:spcAft>
                <a:spcPts val="0"/>
              </a:spcAft>
              <a:buClr>
                <a:schemeClr val="dk1"/>
              </a:buClr>
              <a:buSzPts val="500"/>
              <a:buNone/>
              <a:defRPr sz="500"/>
            </a:lvl8pPr>
            <a:lvl9pPr marL="4114800" lvl="8" indent="-228600" algn="l">
              <a:spcBef>
                <a:spcPts val="100"/>
              </a:spcBef>
              <a:spcAft>
                <a:spcPts val="0"/>
              </a:spcAft>
              <a:buClr>
                <a:schemeClr val="dk1"/>
              </a:buClr>
              <a:buSzPts val="500"/>
              <a:buNone/>
              <a:defRPr sz="500"/>
            </a:lvl9pPr>
          </a:lstStyle>
          <a:p>
            <a:endParaRPr/>
          </a:p>
        </p:txBody>
      </p:sp>
      <p:sp>
        <p:nvSpPr>
          <p:cNvPr id="110" name="Google Shape;110;p22"/>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11" name="Google Shape;111;p22"/>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12" name="Google Shape;112;p22"/>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115" name="Google Shape;115;p23"/>
          <p:cNvSpPr txBox="1">
            <a:spLocks noGrp="1"/>
          </p:cNvSpPr>
          <p:nvPr>
            <p:ph type="body" idx="1"/>
          </p:nvPr>
        </p:nvSpPr>
        <p:spPr>
          <a:xfrm rot="5400000">
            <a:off x="1154400" y="-125700"/>
            <a:ext cx="2263200" cy="4114800"/>
          </a:xfrm>
          <a:prstGeom prst="rect">
            <a:avLst/>
          </a:prstGeom>
          <a:noFill/>
          <a:ln>
            <a:noFill/>
          </a:ln>
        </p:spPr>
        <p:txBody>
          <a:bodyPr spcFirstLastPara="1" wrap="square" lIns="45725" tIns="22850" rIns="45725" bIns="22850" anchor="t" anchorCtr="0">
            <a:normAutofit/>
          </a:bodyPr>
          <a:lstStyle>
            <a:lvl1pPr marL="457200" lvl="0" indent="-285750" algn="l">
              <a:spcBef>
                <a:spcPts val="200"/>
              </a:spcBef>
              <a:spcAft>
                <a:spcPts val="0"/>
              </a:spcAft>
              <a:buClr>
                <a:schemeClr val="dk1"/>
              </a:buClr>
              <a:buSzPts val="900"/>
              <a:buChar char="•"/>
              <a:defRPr/>
            </a:lvl1pPr>
            <a:lvl2pPr marL="914400" lvl="1" indent="-285750" algn="l">
              <a:spcBef>
                <a:spcPts val="200"/>
              </a:spcBef>
              <a:spcAft>
                <a:spcPts val="0"/>
              </a:spcAft>
              <a:buClr>
                <a:schemeClr val="dk1"/>
              </a:buClr>
              <a:buSzPts val="900"/>
              <a:buChar char="–"/>
              <a:defRPr/>
            </a:lvl2pPr>
            <a:lvl3pPr marL="1371600" lvl="2" indent="-285750" algn="l">
              <a:spcBef>
                <a:spcPts val="200"/>
              </a:spcBef>
              <a:spcAft>
                <a:spcPts val="0"/>
              </a:spcAft>
              <a:buClr>
                <a:schemeClr val="dk1"/>
              </a:buClr>
              <a:buSzPts val="900"/>
              <a:buChar char="•"/>
              <a:defRPr/>
            </a:lvl3pPr>
            <a:lvl4pPr marL="1828800" lvl="3" indent="-285750" algn="l">
              <a:spcBef>
                <a:spcPts val="200"/>
              </a:spcBef>
              <a:spcAft>
                <a:spcPts val="0"/>
              </a:spcAft>
              <a:buClr>
                <a:schemeClr val="dk1"/>
              </a:buClr>
              <a:buSzPts val="900"/>
              <a:buChar char="–"/>
              <a:defRPr/>
            </a:lvl4pPr>
            <a:lvl5pPr marL="2286000" lvl="4" indent="-285750" algn="l">
              <a:spcBef>
                <a:spcPts val="200"/>
              </a:spcBef>
              <a:spcAft>
                <a:spcPts val="0"/>
              </a:spcAft>
              <a:buClr>
                <a:schemeClr val="dk1"/>
              </a:buClr>
              <a:buSzPts val="900"/>
              <a:buChar char="»"/>
              <a:defRPr/>
            </a:lvl5pPr>
            <a:lvl6pPr marL="2743200" lvl="5" indent="-285750" algn="l">
              <a:spcBef>
                <a:spcPts val="200"/>
              </a:spcBef>
              <a:spcAft>
                <a:spcPts val="0"/>
              </a:spcAft>
              <a:buClr>
                <a:schemeClr val="dk1"/>
              </a:buClr>
              <a:buSzPts val="900"/>
              <a:buChar char="•"/>
              <a:defRPr/>
            </a:lvl6pPr>
            <a:lvl7pPr marL="3200400" lvl="6" indent="-285750" algn="l">
              <a:spcBef>
                <a:spcPts val="200"/>
              </a:spcBef>
              <a:spcAft>
                <a:spcPts val="0"/>
              </a:spcAft>
              <a:buClr>
                <a:schemeClr val="dk1"/>
              </a:buClr>
              <a:buSzPts val="900"/>
              <a:buChar char="•"/>
              <a:defRPr/>
            </a:lvl7pPr>
            <a:lvl8pPr marL="3657600" lvl="7" indent="-285750" algn="l">
              <a:spcBef>
                <a:spcPts val="200"/>
              </a:spcBef>
              <a:spcAft>
                <a:spcPts val="0"/>
              </a:spcAft>
              <a:buClr>
                <a:schemeClr val="dk1"/>
              </a:buClr>
              <a:buSzPts val="900"/>
              <a:buChar char="•"/>
              <a:defRPr/>
            </a:lvl8pPr>
            <a:lvl9pPr marL="4114800" lvl="8" indent="-285750" algn="l">
              <a:spcBef>
                <a:spcPts val="200"/>
              </a:spcBef>
              <a:spcAft>
                <a:spcPts val="0"/>
              </a:spcAft>
              <a:buClr>
                <a:schemeClr val="dk1"/>
              </a:buClr>
              <a:buSzPts val="900"/>
              <a:buChar char="•"/>
              <a:defRPr/>
            </a:lvl9pPr>
          </a:lstStyle>
          <a:p>
            <a:endParaRPr/>
          </a:p>
        </p:txBody>
      </p:sp>
      <p:sp>
        <p:nvSpPr>
          <p:cNvPr id="116" name="Google Shape;116;p23"/>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17" name="Google Shape;117;p23"/>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18" name="Google Shape;118;p23"/>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2366100" y="1085919"/>
            <a:ext cx="2925900" cy="10287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121" name="Google Shape;121;p24"/>
          <p:cNvSpPr txBox="1">
            <a:spLocks noGrp="1"/>
          </p:cNvSpPr>
          <p:nvPr>
            <p:ph type="body" idx="1"/>
          </p:nvPr>
        </p:nvSpPr>
        <p:spPr>
          <a:xfrm rot="5400000">
            <a:off x="270600" y="95319"/>
            <a:ext cx="2925900" cy="3009900"/>
          </a:xfrm>
          <a:prstGeom prst="rect">
            <a:avLst/>
          </a:prstGeom>
          <a:noFill/>
          <a:ln>
            <a:noFill/>
          </a:ln>
        </p:spPr>
        <p:txBody>
          <a:bodyPr spcFirstLastPara="1" wrap="square" lIns="45725" tIns="22850" rIns="45725" bIns="22850" anchor="t" anchorCtr="0">
            <a:normAutofit/>
          </a:bodyPr>
          <a:lstStyle>
            <a:lvl1pPr marL="457200" lvl="0" indent="-285750" algn="l">
              <a:spcBef>
                <a:spcPts val="200"/>
              </a:spcBef>
              <a:spcAft>
                <a:spcPts val="0"/>
              </a:spcAft>
              <a:buClr>
                <a:schemeClr val="dk1"/>
              </a:buClr>
              <a:buSzPts val="900"/>
              <a:buChar char="•"/>
              <a:defRPr/>
            </a:lvl1pPr>
            <a:lvl2pPr marL="914400" lvl="1" indent="-285750" algn="l">
              <a:spcBef>
                <a:spcPts val="200"/>
              </a:spcBef>
              <a:spcAft>
                <a:spcPts val="0"/>
              </a:spcAft>
              <a:buClr>
                <a:schemeClr val="dk1"/>
              </a:buClr>
              <a:buSzPts val="900"/>
              <a:buChar char="–"/>
              <a:defRPr/>
            </a:lvl2pPr>
            <a:lvl3pPr marL="1371600" lvl="2" indent="-285750" algn="l">
              <a:spcBef>
                <a:spcPts val="200"/>
              </a:spcBef>
              <a:spcAft>
                <a:spcPts val="0"/>
              </a:spcAft>
              <a:buClr>
                <a:schemeClr val="dk1"/>
              </a:buClr>
              <a:buSzPts val="900"/>
              <a:buChar char="•"/>
              <a:defRPr/>
            </a:lvl3pPr>
            <a:lvl4pPr marL="1828800" lvl="3" indent="-285750" algn="l">
              <a:spcBef>
                <a:spcPts val="200"/>
              </a:spcBef>
              <a:spcAft>
                <a:spcPts val="0"/>
              </a:spcAft>
              <a:buClr>
                <a:schemeClr val="dk1"/>
              </a:buClr>
              <a:buSzPts val="900"/>
              <a:buChar char="–"/>
              <a:defRPr/>
            </a:lvl4pPr>
            <a:lvl5pPr marL="2286000" lvl="4" indent="-285750" algn="l">
              <a:spcBef>
                <a:spcPts val="200"/>
              </a:spcBef>
              <a:spcAft>
                <a:spcPts val="0"/>
              </a:spcAft>
              <a:buClr>
                <a:schemeClr val="dk1"/>
              </a:buClr>
              <a:buSzPts val="900"/>
              <a:buChar char="»"/>
              <a:defRPr/>
            </a:lvl5pPr>
            <a:lvl6pPr marL="2743200" lvl="5" indent="-285750" algn="l">
              <a:spcBef>
                <a:spcPts val="200"/>
              </a:spcBef>
              <a:spcAft>
                <a:spcPts val="0"/>
              </a:spcAft>
              <a:buClr>
                <a:schemeClr val="dk1"/>
              </a:buClr>
              <a:buSzPts val="900"/>
              <a:buChar char="•"/>
              <a:defRPr/>
            </a:lvl6pPr>
            <a:lvl7pPr marL="3200400" lvl="6" indent="-285750" algn="l">
              <a:spcBef>
                <a:spcPts val="200"/>
              </a:spcBef>
              <a:spcAft>
                <a:spcPts val="0"/>
              </a:spcAft>
              <a:buClr>
                <a:schemeClr val="dk1"/>
              </a:buClr>
              <a:buSzPts val="900"/>
              <a:buChar char="•"/>
              <a:defRPr/>
            </a:lvl7pPr>
            <a:lvl8pPr marL="3657600" lvl="7" indent="-285750" algn="l">
              <a:spcBef>
                <a:spcPts val="200"/>
              </a:spcBef>
              <a:spcAft>
                <a:spcPts val="0"/>
              </a:spcAft>
              <a:buClr>
                <a:schemeClr val="dk1"/>
              </a:buClr>
              <a:buSzPts val="900"/>
              <a:buChar char="•"/>
              <a:defRPr/>
            </a:lvl8pPr>
            <a:lvl9pPr marL="4114800" lvl="8" indent="-285750" algn="l">
              <a:spcBef>
                <a:spcPts val="200"/>
              </a:spcBef>
              <a:spcAft>
                <a:spcPts val="0"/>
              </a:spcAft>
              <a:buClr>
                <a:schemeClr val="dk1"/>
              </a:buClr>
              <a:buSzPts val="900"/>
              <a:buChar char="•"/>
              <a:defRPr/>
            </a:lvl9pPr>
          </a:lstStyle>
          <a:p>
            <a:endParaRPr/>
          </a:p>
        </p:txBody>
      </p:sp>
      <p:sp>
        <p:nvSpPr>
          <p:cNvPr id="122" name="Google Shape;122;p24"/>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23" name="Google Shape;123;p24"/>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24" name="Google Shape;124;p24"/>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1"/>
        <p:cNvGrpSpPr/>
        <p:nvPr/>
      </p:nvGrpSpPr>
      <p:grpSpPr>
        <a:xfrm>
          <a:off x="0" y="0"/>
          <a:ext cx="0" cy="0"/>
          <a:chOff x="0" y="0"/>
          <a:chExt cx="0" cy="0"/>
        </a:xfrm>
      </p:grpSpPr>
      <p:sp>
        <p:nvSpPr>
          <p:cNvPr id="132" name="Google Shape;132;p26"/>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33" name="Google Shape;133;p26"/>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34" name="Google Shape;134;p26"/>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5"/>
        <p:cNvGrpSpPr/>
        <p:nvPr/>
      </p:nvGrpSpPr>
      <p:grpSpPr>
        <a:xfrm>
          <a:off x="0" y="0"/>
          <a:ext cx="0" cy="0"/>
          <a:chOff x="0" y="0"/>
          <a:chExt cx="0" cy="0"/>
        </a:xfrm>
      </p:grpSpPr>
      <p:sp>
        <p:nvSpPr>
          <p:cNvPr id="136" name="Google Shape;136;p27"/>
          <p:cNvSpPr txBox="1">
            <a:spLocks noGrp="1"/>
          </p:cNvSpPr>
          <p:nvPr>
            <p:ph type="ctrTitle"/>
          </p:nvPr>
        </p:nvSpPr>
        <p:spPr>
          <a:xfrm>
            <a:off x="342900" y="1065213"/>
            <a:ext cx="3886200" cy="7350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137" name="Google Shape;137;p27"/>
          <p:cNvSpPr txBox="1">
            <a:spLocks noGrp="1"/>
          </p:cNvSpPr>
          <p:nvPr>
            <p:ph type="subTitle" idx="1"/>
          </p:nvPr>
        </p:nvSpPr>
        <p:spPr>
          <a:xfrm>
            <a:off x="685800" y="1943100"/>
            <a:ext cx="3200400" cy="876300"/>
          </a:xfrm>
          <a:prstGeom prst="rect">
            <a:avLst/>
          </a:prstGeom>
          <a:noFill/>
          <a:ln>
            <a:noFill/>
          </a:ln>
        </p:spPr>
        <p:txBody>
          <a:bodyPr spcFirstLastPara="1" wrap="square" lIns="45725" tIns="22850" rIns="45725" bIns="22850" anchor="t" anchorCtr="0">
            <a:normAutofit/>
          </a:bodyPr>
          <a:lstStyle>
            <a:lvl1pPr lvl="0" algn="ctr">
              <a:spcBef>
                <a:spcPts val="300"/>
              </a:spcBef>
              <a:spcAft>
                <a:spcPts val="0"/>
              </a:spcAft>
              <a:buClr>
                <a:srgbClr val="888888"/>
              </a:buClr>
              <a:buSzPts val="1600"/>
              <a:buNone/>
              <a:defRPr>
                <a:solidFill>
                  <a:srgbClr val="888888"/>
                </a:solidFill>
              </a:defRPr>
            </a:lvl1pPr>
            <a:lvl2pPr lvl="1" algn="ctr">
              <a:spcBef>
                <a:spcPts val="300"/>
              </a:spcBef>
              <a:spcAft>
                <a:spcPts val="0"/>
              </a:spcAft>
              <a:buClr>
                <a:srgbClr val="888888"/>
              </a:buClr>
              <a:buSzPts val="1400"/>
              <a:buNone/>
              <a:defRPr>
                <a:solidFill>
                  <a:srgbClr val="888888"/>
                </a:solidFill>
              </a:defRPr>
            </a:lvl2pPr>
            <a:lvl3pPr lvl="2" algn="ctr">
              <a:spcBef>
                <a:spcPts val="200"/>
              </a:spcBef>
              <a:spcAft>
                <a:spcPts val="0"/>
              </a:spcAft>
              <a:buClr>
                <a:srgbClr val="888888"/>
              </a:buClr>
              <a:buSzPts val="1200"/>
              <a:buNone/>
              <a:defRPr>
                <a:solidFill>
                  <a:srgbClr val="888888"/>
                </a:solidFill>
              </a:defRPr>
            </a:lvl3pPr>
            <a:lvl4pPr lvl="3" algn="ctr">
              <a:spcBef>
                <a:spcPts val="200"/>
              </a:spcBef>
              <a:spcAft>
                <a:spcPts val="0"/>
              </a:spcAft>
              <a:buClr>
                <a:srgbClr val="888888"/>
              </a:buClr>
              <a:buSzPts val="1000"/>
              <a:buNone/>
              <a:defRPr>
                <a:solidFill>
                  <a:srgbClr val="888888"/>
                </a:solidFill>
              </a:defRPr>
            </a:lvl4pPr>
            <a:lvl5pPr lvl="4" algn="ctr">
              <a:spcBef>
                <a:spcPts val="200"/>
              </a:spcBef>
              <a:spcAft>
                <a:spcPts val="0"/>
              </a:spcAft>
              <a:buClr>
                <a:srgbClr val="888888"/>
              </a:buClr>
              <a:buSzPts val="1000"/>
              <a:buNone/>
              <a:defRPr>
                <a:solidFill>
                  <a:srgbClr val="888888"/>
                </a:solidFill>
              </a:defRPr>
            </a:lvl5pPr>
            <a:lvl6pPr lvl="5" algn="ctr">
              <a:spcBef>
                <a:spcPts val="200"/>
              </a:spcBef>
              <a:spcAft>
                <a:spcPts val="0"/>
              </a:spcAft>
              <a:buClr>
                <a:srgbClr val="888888"/>
              </a:buClr>
              <a:buSzPts val="1000"/>
              <a:buNone/>
              <a:defRPr>
                <a:solidFill>
                  <a:srgbClr val="888888"/>
                </a:solidFill>
              </a:defRPr>
            </a:lvl6pPr>
            <a:lvl7pPr lvl="6" algn="ctr">
              <a:spcBef>
                <a:spcPts val="200"/>
              </a:spcBef>
              <a:spcAft>
                <a:spcPts val="0"/>
              </a:spcAft>
              <a:buClr>
                <a:srgbClr val="888888"/>
              </a:buClr>
              <a:buSzPts val="1000"/>
              <a:buNone/>
              <a:defRPr>
                <a:solidFill>
                  <a:srgbClr val="888888"/>
                </a:solidFill>
              </a:defRPr>
            </a:lvl7pPr>
            <a:lvl8pPr lvl="7" algn="ctr">
              <a:spcBef>
                <a:spcPts val="200"/>
              </a:spcBef>
              <a:spcAft>
                <a:spcPts val="0"/>
              </a:spcAft>
              <a:buClr>
                <a:srgbClr val="888888"/>
              </a:buClr>
              <a:buSzPts val="1000"/>
              <a:buNone/>
              <a:defRPr>
                <a:solidFill>
                  <a:srgbClr val="888888"/>
                </a:solidFill>
              </a:defRPr>
            </a:lvl8pPr>
            <a:lvl9pPr lvl="8" algn="ctr">
              <a:spcBef>
                <a:spcPts val="200"/>
              </a:spcBef>
              <a:spcAft>
                <a:spcPts val="0"/>
              </a:spcAft>
              <a:buClr>
                <a:srgbClr val="888888"/>
              </a:buClr>
              <a:buSzPts val="1000"/>
              <a:buNone/>
              <a:defRPr>
                <a:solidFill>
                  <a:srgbClr val="888888"/>
                </a:solidFill>
              </a:defRPr>
            </a:lvl9pPr>
          </a:lstStyle>
          <a:p>
            <a:endParaRPr/>
          </a:p>
        </p:txBody>
      </p:sp>
      <p:sp>
        <p:nvSpPr>
          <p:cNvPr id="138" name="Google Shape;138;p27"/>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39" name="Google Shape;139;p27"/>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40" name="Google Shape;140;p27"/>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1"/>
        <p:cNvGrpSpPr/>
        <p:nvPr/>
      </p:nvGrpSpPr>
      <p:grpSpPr>
        <a:xfrm>
          <a:off x="0" y="0"/>
          <a:ext cx="0" cy="0"/>
          <a:chOff x="0" y="0"/>
          <a:chExt cx="0" cy="0"/>
        </a:xfrm>
      </p:grpSpPr>
      <p:sp>
        <p:nvSpPr>
          <p:cNvPr id="142" name="Google Shape;142;p28"/>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143" name="Google Shape;143;p28"/>
          <p:cNvSpPr txBox="1">
            <a:spLocks noGrp="1"/>
          </p:cNvSpPr>
          <p:nvPr>
            <p:ph type="body" idx="1"/>
          </p:nvPr>
        </p:nvSpPr>
        <p:spPr>
          <a:xfrm>
            <a:off x="228600" y="800100"/>
            <a:ext cx="4114800" cy="2263200"/>
          </a:xfrm>
          <a:prstGeom prst="rect">
            <a:avLst/>
          </a:prstGeom>
          <a:noFill/>
          <a:ln>
            <a:noFill/>
          </a:ln>
        </p:spPr>
        <p:txBody>
          <a:bodyPr spcFirstLastPara="1" wrap="square" lIns="45725" tIns="22850" rIns="45725" bIns="22850" anchor="t" anchorCtr="0">
            <a:normAutofit/>
          </a:bodyPr>
          <a:lstStyle>
            <a:lvl1pPr marL="457200" lvl="0" indent="-285750" algn="l">
              <a:spcBef>
                <a:spcPts val="200"/>
              </a:spcBef>
              <a:spcAft>
                <a:spcPts val="0"/>
              </a:spcAft>
              <a:buClr>
                <a:schemeClr val="dk1"/>
              </a:buClr>
              <a:buSzPts val="900"/>
              <a:buChar char="•"/>
              <a:defRPr/>
            </a:lvl1pPr>
            <a:lvl2pPr marL="914400" lvl="1" indent="-285750" algn="l">
              <a:spcBef>
                <a:spcPts val="200"/>
              </a:spcBef>
              <a:spcAft>
                <a:spcPts val="0"/>
              </a:spcAft>
              <a:buClr>
                <a:schemeClr val="dk1"/>
              </a:buClr>
              <a:buSzPts val="900"/>
              <a:buChar char="–"/>
              <a:defRPr/>
            </a:lvl2pPr>
            <a:lvl3pPr marL="1371600" lvl="2" indent="-285750" algn="l">
              <a:spcBef>
                <a:spcPts val="200"/>
              </a:spcBef>
              <a:spcAft>
                <a:spcPts val="0"/>
              </a:spcAft>
              <a:buClr>
                <a:schemeClr val="dk1"/>
              </a:buClr>
              <a:buSzPts val="900"/>
              <a:buChar char="•"/>
              <a:defRPr/>
            </a:lvl3pPr>
            <a:lvl4pPr marL="1828800" lvl="3" indent="-285750" algn="l">
              <a:spcBef>
                <a:spcPts val="200"/>
              </a:spcBef>
              <a:spcAft>
                <a:spcPts val="0"/>
              </a:spcAft>
              <a:buClr>
                <a:schemeClr val="dk1"/>
              </a:buClr>
              <a:buSzPts val="900"/>
              <a:buChar char="–"/>
              <a:defRPr/>
            </a:lvl4pPr>
            <a:lvl5pPr marL="2286000" lvl="4" indent="-285750" algn="l">
              <a:spcBef>
                <a:spcPts val="200"/>
              </a:spcBef>
              <a:spcAft>
                <a:spcPts val="0"/>
              </a:spcAft>
              <a:buClr>
                <a:schemeClr val="dk1"/>
              </a:buClr>
              <a:buSzPts val="900"/>
              <a:buChar char="»"/>
              <a:defRPr/>
            </a:lvl5pPr>
            <a:lvl6pPr marL="2743200" lvl="5" indent="-285750" algn="l">
              <a:spcBef>
                <a:spcPts val="200"/>
              </a:spcBef>
              <a:spcAft>
                <a:spcPts val="0"/>
              </a:spcAft>
              <a:buClr>
                <a:schemeClr val="dk1"/>
              </a:buClr>
              <a:buSzPts val="900"/>
              <a:buChar char="•"/>
              <a:defRPr/>
            </a:lvl6pPr>
            <a:lvl7pPr marL="3200400" lvl="6" indent="-285750" algn="l">
              <a:spcBef>
                <a:spcPts val="200"/>
              </a:spcBef>
              <a:spcAft>
                <a:spcPts val="0"/>
              </a:spcAft>
              <a:buClr>
                <a:schemeClr val="dk1"/>
              </a:buClr>
              <a:buSzPts val="900"/>
              <a:buChar char="•"/>
              <a:defRPr/>
            </a:lvl7pPr>
            <a:lvl8pPr marL="3657600" lvl="7" indent="-285750" algn="l">
              <a:spcBef>
                <a:spcPts val="200"/>
              </a:spcBef>
              <a:spcAft>
                <a:spcPts val="0"/>
              </a:spcAft>
              <a:buClr>
                <a:schemeClr val="dk1"/>
              </a:buClr>
              <a:buSzPts val="900"/>
              <a:buChar char="•"/>
              <a:defRPr/>
            </a:lvl8pPr>
            <a:lvl9pPr marL="4114800" lvl="8" indent="-285750" algn="l">
              <a:spcBef>
                <a:spcPts val="200"/>
              </a:spcBef>
              <a:spcAft>
                <a:spcPts val="0"/>
              </a:spcAft>
              <a:buClr>
                <a:schemeClr val="dk1"/>
              </a:buClr>
              <a:buSzPts val="900"/>
              <a:buChar char="•"/>
              <a:defRPr/>
            </a:lvl9pPr>
          </a:lstStyle>
          <a:p>
            <a:endParaRPr/>
          </a:p>
        </p:txBody>
      </p:sp>
      <p:sp>
        <p:nvSpPr>
          <p:cNvPr id="144" name="Google Shape;144;p28"/>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45" name="Google Shape;145;p28"/>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46" name="Google Shape;146;p28"/>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7"/>
        <p:cNvGrpSpPr/>
        <p:nvPr/>
      </p:nvGrpSpPr>
      <p:grpSpPr>
        <a:xfrm>
          <a:off x="0" y="0"/>
          <a:ext cx="0" cy="0"/>
          <a:chOff x="0" y="0"/>
          <a:chExt cx="0" cy="0"/>
        </a:xfrm>
      </p:grpSpPr>
      <p:sp>
        <p:nvSpPr>
          <p:cNvPr id="148" name="Google Shape;148;p29"/>
          <p:cNvSpPr txBox="1">
            <a:spLocks noGrp="1"/>
          </p:cNvSpPr>
          <p:nvPr>
            <p:ph type="title"/>
          </p:nvPr>
        </p:nvSpPr>
        <p:spPr>
          <a:xfrm>
            <a:off x="361156" y="2203450"/>
            <a:ext cx="3886200" cy="681000"/>
          </a:xfrm>
          <a:prstGeom prst="rect">
            <a:avLst/>
          </a:prstGeom>
          <a:noFill/>
          <a:ln>
            <a:noFill/>
          </a:ln>
        </p:spPr>
        <p:txBody>
          <a:bodyPr spcFirstLastPara="1" wrap="square" lIns="45725" tIns="22850" rIns="45725" bIns="22850" anchor="t" anchorCtr="0">
            <a:normAutofit/>
          </a:bodyPr>
          <a:lstStyle>
            <a:lvl1pPr lvl="0" algn="l">
              <a:spcBef>
                <a:spcPts val="0"/>
              </a:spcBef>
              <a:spcAft>
                <a:spcPts val="0"/>
              </a:spcAft>
              <a:buClr>
                <a:schemeClr val="dk1"/>
              </a:buClr>
              <a:buSzPts val="2000"/>
              <a:buFont typeface="Calibri"/>
              <a:buNone/>
              <a:defRPr sz="2000" b="1" cap="none"/>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149" name="Google Shape;149;p29"/>
          <p:cNvSpPr txBox="1">
            <a:spLocks noGrp="1"/>
          </p:cNvSpPr>
          <p:nvPr>
            <p:ph type="body" idx="1"/>
          </p:nvPr>
        </p:nvSpPr>
        <p:spPr>
          <a:xfrm>
            <a:off x="361156" y="1453357"/>
            <a:ext cx="3886200" cy="750300"/>
          </a:xfrm>
          <a:prstGeom prst="rect">
            <a:avLst/>
          </a:prstGeom>
          <a:noFill/>
          <a:ln>
            <a:noFill/>
          </a:ln>
        </p:spPr>
        <p:txBody>
          <a:bodyPr spcFirstLastPara="1" wrap="square" lIns="45725" tIns="22850" rIns="45725" bIns="22850" anchor="b" anchorCtr="0">
            <a:normAutofit/>
          </a:bodyPr>
          <a:lstStyle>
            <a:lvl1pPr marL="457200" lvl="0" indent="-228600" algn="l">
              <a:spcBef>
                <a:spcPts val="200"/>
              </a:spcBef>
              <a:spcAft>
                <a:spcPts val="0"/>
              </a:spcAft>
              <a:buClr>
                <a:srgbClr val="888888"/>
              </a:buClr>
              <a:buSzPts val="1000"/>
              <a:buNone/>
              <a:defRPr sz="1000">
                <a:solidFill>
                  <a:srgbClr val="888888"/>
                </a:solidFill>
              </a:defRPr>
            </a:lvl1pPr>
            <a:lvl2pPr marL="914400" lvl="1" indent="-228600" algn="l">
              <a:spcBef>
                <a:spcPts val="200"/>
              </a:spcBef>
              <a:spcAft>
                <a:spcPts val="0"/>
              </a:spcAft>
              <a:buClr>
                <a:srgbClr val="888888"/>
              </a:buClr>
              <a:buSzPts val="900"/>
              <a:buNone/>
              <a:defRPr sz="900">
                <a:solidFill>
                  <a:srgbClr val="888888"/>
                </a:solidFill>
              </a:defRPr>
            </a:lvl2pPr>
            <a:lvl3pPr marL="1371600" lvl="2" indent="-228600" algn="l">
              <a:spcBef>
                <a:spcPts val="200"/>
              </a:spcBef>
              <a:spcAft>
                <a:spcPts val="0"/>
              </a:spcAft>
              <a:buClr>
                <a:srgbClr val="888888"/>
              </a:buClr>
              <a:buSzPts val="800"/>
              <a:buNone/>
              <a:defRPr sz="800">
                <a:solidFill>
                  <a:srgbClr val="888888"/>
                </a:solidFill>
              </a:defRPr>
            </a:lvl3pPr>
            <a:lvl4pPr marL="1828800" lvl="3" indent="-228600" algn="l">
              <a:spcBef>
                <a:spcPts val="100"/>
              </a:spcBef>
              <a:spcAft>
                <a:spcPts val="0"/>
              </a:spcAft>
              <a:buClr>
                <a:srgbClr val="888888"/>
              </a:buClr>
              <a:buSzPts val="700"/>
              <a:buNone/>
              <a:defRPr sz="700">
                <a:solidFill>
                  <a:srgbClr val="888888"/>
                </a:solidFill>
              </a:defRPr>
            </a:lvl4pPr>
            <a:lvl5pPr marL="2286000" lvl="4" indent="-228600" algn="l">
              <a:spcBef>
                <a:spcPts val="100"/>
              </a:spcBef>
              <a:spcAft>
                <a:spcPts val="0"/>
              </a:spcAft>
              <a:buClr>
                <a:srgbClr val="888888"/>
              </a:buClr>
              <a:buSzPts val="700"/>
              <a:buNone/>
              <a:defRPr sz="700">
                <a:solidFill>
                  <a:srgbClr val="888888"/>
                </a:solidFill>
              </a:defRPr>
            </a:lvl5pPr>
            <a:lvl6pPr marL="2743200" lvl="5" indent="-228600" algn="l">
              <a:spcBef>
                <a:spcPts val="100"/>
              </a:spcBef>
              <a:spcAft>
                <a:spcPts val="0"/>
              </a:spcAft>
              <a:buClr>
                <a:srgbClr val="888888"/>
              </a:buClr>
              <a:buSzPts val="700"/>
              <a:buNone/>
              <a:defRPr sz="700">
                <a:solidFill>
                  <a:srgbClr val="888888"/>
                </a:solidFill>
              </a:defRPr>
            </a:lvl6pPr>
            <a:lvl7pPr marL="3200400" lvl="6" indent="-228600" algn="l">
              <a:spcBef>
                <a:spcPts val="100"/>
              </a:spcBef>
              <a:spcAft>
                <a:spcPts val="0"/>
              </a:spcAft>
              <a:buClr>
                <a:srgbClr val="888888"/>
              </a:buClr>
              <a:buSzPts val="700"/>
              <a:buNone/>
              <a:defRPr sz="700">
                <a:solidFill>
                  <a:srgbClr val="888888"/>
                </a:solidFill>
              </a:defRPr>
            </a:lvl7pPr>
            <a:lvl8pPr marL="3657600" lvl="7" indent="-228600" algn="l">
              <a:spcBef>
                <a:spcPts val="100"/>
              </a:spcBef>
              <a:spcAft>
                <a:spcPts val="0"/>
              </a:spcAft>
              <a:buClr>
                <a:srgbClr val="888888"/>
              </a:buClr>
              <a:buSzPts val="700"/>
              <a:buNone/>
              <a:defRPr sz="700">
                <a:solidFill>
                  <a:srgbClr val="888888"/>
                </a:solidFill>
              </a:defRPr>
            </a:lvl8pPr>
            <a:lvl9pPr marL="4114800" lvl="8" indent="-228600" algn="l">
              <a:spcBef>
                <a:spcPts val="100"/>
              </a:spcBef>
              <a:spcAft>
                <a:spcPts val="0"/>
              </a:spcAft>
              <a:buClr>
                <a:srgbClr val="888888"/>
              </a:buClr>
              <a:buSzPts val="700"/>
              <a:buNone/>
              <a:defRPr sz="700">
                <a:solidFill>
                  <a:srgbClr val="888888"/>
                </a:solidFill>
              </a:defRPr>
            </a:lvl9pPr>
          </a:lstStyle>
          <a:p>
            <a:endParaRPr/>
          </a:p>
        </p:txBody>
      </p:sp>
      <p:sp>
        <p:nvSpPr>
          <p:cNvPr id="150" name="Google Shape;150;p29"/>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51" name="Google Shape;151;p29"/>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52" name="Google Shape;152;p29"/>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3"/>
        <p:cNvGrpSpPr/>
        <p:nvPr/>
      </p:nvGrpSpPr>
      <p:grpSpPr>
        <a:xfrm>
          <a:off x="0" y="0"/>
          <a:ext cx="0" cy="0"/>
          <a:chOff x="0" y="0"/>
          <a:chExt cx="0" cy="0"/>
        </a:xfrm>
      </p:grpSpPr>
      <p:sp>
        <p:nvSpPr>
          <p:cNvPr id="154" name="Google Shape;154;p30"/>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155" name="Google Shape;155;p30"/>
          <p:cNvSpPr txBox="1">
            <a:spLocks noGrp="1"/>
          </p:cNvSpPr>
          <p:nvPr>
            <p:ph type="body" idx="1"/>
          </p:nvPr>
        </p:nvSpPr>
        <p:spPr>
          <a:xfrm>
            <a:off x="228600" y="800100"/>
            <a:ext cx="2019300" cy="2263200"/>
          </a:xfrm>
          <a:prstGeom prst="rect">
            <a:avLst/>
          </a:prstGeom>
          <a:noFill/>
          <a:ln>
            <a:noFill/>
          </a:ln>
        </p:spPr>
        <p:txBody>
          <a:bodyPr spcFirstLastPara="1" wrap="square" lIns="45725" tIns="22850" rIns="45725" bIns="22850" anchor="t" anchorCtr="0">
            <a:normAutofit/>
          </a:bodyPr>
          <a:lstStyle>
            <a:lvl1pPr marL="457200" lvl="0" indent="-317500" algn="l">
              <a:spcBef>
                <a:spcPts val="300"/>
              </a:spcBef>
              <a:spcAft>
                <a:spcPts val="0"/>
              </a:spcAft>
              <a:buClr>
                <a:schemeClr val="dk1"/>
              </a:buClr>
              <a:buSzPts val="1400"/>
              <a:buChar char="•"/>
              <a:defRPr sz="1400"/>
            </a:lvl1pPr>
            <a:lvl2pPr marL="914400" lvl="1" indent="-304800" algn="l">
              <a:spcBef>
                <a:spcPts val="200"/>
              </a:spcBef>
              <a:spcAft>
                <a:spcPts val="0"/>
              </a:spcAft>
              <a:buClr>
                <a:schemeClr val="dk1"/>
              </a:buClr>
              <a:buSzPts val="1200"/>
              <a:buChar char="–"/>
              <a:defRPr sz="1200"/>
            </a:lvl2pPr>
            <a:lvl3pPr marL="1371600" lvl="2" indent="-292100" algn="l">
              <a:spcBef>
                <a:spcPts val="200"/>
              </a:spcBef>
              <a:spcAft>
                <a:spcPts val="0"/>
              </a:spcAft>
              <a:buClr>
                <a:schemeClr val="dk1"/>
              </a:buClr>
              <a:buSzPts val="1000"/>
              <a:buChar char="•"/>
              <a:defRPr sz="1000"/>
            </a:lvl3pPr>
            <a:lvl4pPr marL="1828800" lvl="3" indent="-285750" algn="l">
              <a:spcBef>
                <a:spcPts val="200"/>
              </a:spcBef>
              <a:spcAft>
                <a:spcPts val="0"/>
              </a:spcAft>
              <a:buClr>
                <a:schemeClr val="dk1"/>
              </a:buClr>
              <a:buSzPts val="900"/>
              <a:buChar char="–"/>
              <a:defRPr sz="900"/>
            </a:lvl4pPr>
            <a:lvl5pPr marL="2286000" lvl="4" indent="-285750" algn="l">
              <a:spcBef>
                <a:spcPts val="200"/>
              </a:spcBef>
              <a:spcAft>
                <a:spcPts val="0"/>
              </a:spcAft>
              <a:buClr>
                <a:schemeClr val="dk1"/>
              </a:buClr>
              <a:buSzPts val="900"/>
              <a:buChar char="»"/>
              <a:defRPr sz="900"/>
            </a:lvl5pPr>
            <a:lvl6pPr marL="2743200" lvl="5" indent="-285750" algn="l">
              <a:spcBef>
                <a:spcPts val="200"/>
              </a:spcBef>
              <a:spcAft>
                <a:spcPts val="0"/>
              </a:spcAft>
              <a:buClr>
                <a:schemeClr val="dk1"/>
              </a:buClr>
              <a:buSzPts val="900"/>
              <a:buChar char="•"/>
              <a:defRPr sz="900"/>
            </a:lvl6pPr>
            <a:lvl7pPr marL="3200400" lvl="6" indent="-285750" algn="l">
              <a:spcBef>
                <a:spcPts val="200"/>
              </a:spcBef>
              <a:spcAft>
                <a:spcPts val="0"/>
              </a:spcAft>
              <a:buClr>
                <a:schemeClr val="dk1"/>
              </a:buClr>
              <a:buSzPts val="900"/>
              <a:buChar char="•"/>
              <a:defRPr sz="900"/>
            </a:lvl7pPr>
            <a:lvl8pPr marL="3657600" lvl="7" indent="-285750" algn="l">
              <a:spcBef>
                <a:spcPts val="200"/>
              </a:spcBef>
              <a:spcAft>
                <a:spcPts val="0"/>
              </a:spcAft>
              <a:buClr>
                <a:schemeClr val="dk1"/>
              </a:buClr>
              <a:buSzPts val="900"/>
              <a:buChar char="•"/>
              <a:defRPr sz="900"/>
            </a:lvl8pPr>
            <a:lvl9pPr marL="4114800" lvl="8" indent="-285750" algn="l">
              <a:spcBef>
                <a:spcPts val="200"/>
              </a:spcBef>
              <a:spcAft>
                <a:spcPts val="0"/>
              </a:spcAft>
              <a:buClr>
                <a:schemeClr val="dk1"/>
              </a:buClr>
              <a:buSzPts val="900"/>
              <a:buChar char="•"/>
              <a:defRPr sz="900"/>
            </a:lvl9pPr>
          </a:lstStyle>
          <a:p>
            <a:endParaRPr/>
          </a:p>
        </p:txBody>
      </p:sp>
      <p:sp>
        <p:nvSpPr>
          <p:cNvPr id="156" name="Google Shape;156;p30"/>
          <p:cNvSpPr txBox="1">
            <a:spLocks noGrp="1"/>
          </p:cNvSpPr>
          <p:nvPr>
            <p:ph type="body" idx="2"/>
          </p:nvPr>
        </p:nvSpPr>
        <p:spPr>
          <a:xfrm>
            <a:off x="2324100" y="800100"/>
            <a:ext cx="2019300" cy="2263200"/>
          </a:xfrm>
          <a:prstGeom prst="rect">
            <a:avLst/>
          </a:prstGeom>
          <a:noFill/>
          <a:ln>
            <a:noFill/>
          </a:ln>
        </p:spPr>
        <p:txBody>
          <a:bodyPr spcFirstLastPara="1" wrap="square" lIns="45725" tIns="22850" rIns="45725" bIns="22850" anchor="t" anchorCtr="0">
            <a:normAutofit/>
          </a:bodyPr>
          <a:lstStyle>
            <a:lvl1pPr marL="457200" lvl="0" indent="-317500" algn="l">
              <a:spcBef>
                <a:spcPts val="300"/>
              </a:spcBef>
              <a:spcAft>
                <a:spcPts val="0"/>
              </a:spcAft>
              <a:buClr>
                <a:schemeClr val="dk1"/>
              </a:buClr>
              <a:buSzPts val="1400"/>
              <a:buChar char="•"/>
              <a:defRPr sz="1400"/>
            </a:lvl1pPr>
            <a:lvl2pPr marL="914400" lvl="1" indent="-304800" algn="l">
              <a:spcBef>
                <a:spcPts val="200"/>
              </a:spcBef>
              <a:spcAft>
                <a:spcPts val="0"/>
              </a:spcAft>
              <a:buClr>
                <a:schemeClr val="dk1"/>
              </a:buClr>
              <a:buSzPts val="1200"/>
              <a:buChar char="–"/>
              <a:defRPr sz="1200"/>
            </a:lvl2pPr>
            <a:lvl3pPr marL="1371600" lvl="2" indent="-292100" algn="l">
              <a:spcBef>
                <a:spcPts val="200"/>
              </a:spcBef>
              <a:spcAft>
                <a:spcPts val="0"/>
              </a:spcAft>
              <a:buClr>
                <a:schemeClr val="dk1"/>
              </a:buClr>
              <a:buSzPts val="1000"/>
              <a:buChar char="•"/>
              <a:defRPr sz="1000"/>
            </a:lvl3pPr>
            <a:lvl4pPr marL="1828800" lvl="3" indent="-285750" algn="l">
              <a:spcBef>
                <a:spcPts val="200"/>
              </a:spcBef>
              <a:spcAft>
                <a:spcPts val="0"/>
              </a:spcAft>
              <a:buClr>
                <a:schemeClr val="dk1"/>
              </a:buClr>
              <a:buSzPts val="900"/>
              <a:buChar char="–"/>
              <a:defRPr sz="900"/>
            </a:lvl4pPr>
            <a:lvl5pPr marL="2286000" lvl="4" indent="-285750" algn="l">
              <a:spcBef>
                <a:spcPts val="200"/>
              </a:spcBef>
              <a:spcAft>
                <a:spcPts val="0"/>
              </a:spcAft>
              <a:buClr>
                <a:schemeClr val="dk1"/>
              </a:buClr>
              <a:buSzPts val="900"/>
              <a:buChar char="»"/>
              <a:defRPr sz="900"/>
            </a:lvl5pPr>
            <a:lvl6pPr marL="2743200" lvl="5" indent="-285750" algn="l">
              <a:spcBef>
                <a:spcPts val="200"/>
              </a:spcBef>
              <a:spcAft>
                <a:spcPts val="0"/>
              </a:spcAft>
              <a:buClr>
                <a:schemeClr val="dk1"/>
              </a:buClr>
              <a:buSzPts val="900"/>
              <a:buChar char="•"/>
              <a:defRPr sz="900"/>
            </a:lvl6pPr>
            <a:lvl7pPr marL="3200400" lvl="6" indent="-285750" algn="l">
              <a:spcBef>
                <a:spcPts val="200"/>
              </a:spcBef>
              <a:spcAft>
                <a:spcPts val="0"/>
              </a:spcAft>
              <a:buClr>
                <a:schemeClr val="dk1"/>
              </a:buClr>
              <a:buSzPts val="900"/>
              <a:buChar char="•"/>
              <a:defRPr sz="900"/>
            </a:lvl7pPr>
            <a:lvl8pPr marL="3657600" lvl="7" indent="-285750" algn="l">
              <a:spcBef>
                <a:spcPts val="200"/>
              </a:spcBef>
              <a:spcAft>
                <a:spcPts val="0"/>
              </a:spcAft>
              <a:buClr>
                <a:schemeClr val="dk1"/>
              </a:buClr>
              <a:buSzPts val="900"/>
              <a:buChar char="•"/>
              <a:defRPr sz="900"/>
            </a:lvl8pPr>
            <a:lvl9pPr marL="4114800" lvl="8" indent="-285750" algn="l">
              <a:spcBef>
                <a:spcPts val="200"/>
              </a:spcBef>
              <a:spcAft>
                <a:spcPts val="0"/>
              </a:spcAft>
              <a:buClr>
                <a:schemeClr val="dk1"/>
              </a:buClr>
              <a:buSzPts val="900"/>
              <a:buChar char="•"/>
              <a:defRPr sz="900"/>
            </a:lvl9pPr>
          </a:lstStyle>
          <a:p>
            <a:endParaRPr/>
          </a:p>
        </p:txBody>
      </p:sp>
      <p:sp>
        <p:nvSpPr>
          <p:cNvPr id="157" name="Google Shape;157;p30"/>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58" name="Google Shape;158;p30"/>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59" name="Google Shape;159;p30"/>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60"/>
        <p:cNvGrpSpPr/>
        <p:nvPr/>
      </p:nvGrpSpPr>
      <p:grpSpPr>
        <a:xfrm>
          <a:off x="0" y="0"/>
          <a:ext cx="0" cy="0"/>
          <a:chOff x="0" y="0"/>
          <a:chExt cx="0" cy="0"/>
        </a:xfrm>
      </p:grpSpPr>
      <p:sp>
        <p:nvSpPr>
          <p:cNvPr id="161" name="Google Shape;161;p31"/>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2200"/>
              <a:buFont typeface="Calibri"/>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162" name="Google Shape;162;p31"/>
          <p:cNvSpPr txBox="1">
            <a:spLocks noGrp="1"/>
          </p:cNvSpPr>
          <p:nvPr>
            <p:ph type="body" idx="1"/>
          </p:nvPr>
        </p:nvSpPr>
        <p:spPr>
          <a:xfrm>
            <a:off x="228600" y="767556"/>
            <a:ext cx="2020200" cy="320100"/>
          </a:xfrm>
          <a:prstGeom prst="rect">
            <a:avLst/>
          </a:prstGeom>
          <a:noFill/>
          <a:ln>
            <a:noFill/>
          </a:ln>
        </p:spPr>
        <p:txBody>
          <a:bodyPr spcFirstLastPara="1" wrap="square" lIns="45725" tIns="22850" rIns="45725" bIns="22850" anchor="b" anchorCtr="0">
            <a:normAutofit/>
          </a:bodyPr>
          <a:lstStyle>
            <a:lvl1pPr marL="457200" lvl="0" indent="-228600" algn="l">
              <a:spcBef>
                <a:spcPts val="200"/>
              </a:spcBef>
              <a:spcAft>
                <a:spcPts val="0"/>
              </a:spcAft>
              <a:buClr>
                <a:schemeClr val="dk1"/>
              </a:buClr>
              <a:buSzPts val="1200"/>
              <a:buNone/>
              <a:defRPr sz="1200" b="1"/>
            </a:lvl1pPr>
            <a:lvl2pPr marL="914400" lvl="1" indent="-228600" algn="l">
              <a:spcBef>
                <a:spcPts val="200"/>
              </a:spcBef>
              <a:spcAft>
                <a:spcPts val="0"/>
              </a:spcAft>
              <a:buClr>
                <a:schemeClr val="dk1"/>
              </a:buClr>
              <a:buSzPts val="1000"/>
              <a:buNone/>
              <a:defRPr sz="1000" b="1"/>
            </a:lvl2pPr>
            <a:lvl3pPr marL="1371600" lvl="2" indent="-228600" algn="l">
              <a:spcBef>
                <a:spcPts val="200"/>
              </a:spcBef>
              <a:spcAft>
                <a:spcPts val="0"/>
              </a:spcAft>
              <a:buClr>
                <a:schemeClr val="dk1"/>
              </a:buClr>
              <a:buSzPts val="900"/>
              <a:buNone/>
              <a:defRPr sz="900" b="1"/>
            </a:lvl3pPr>
            <a:lvl4pPr marL="1828800" lvl="3" indent="-228600" algn="l">
              <a:spcBef>
                <a:spcPts val="200"/>
              </a:spcBef>
              <a:spcAft>
                <a:spcPts val="0"/>
              </a:spcAft>
              <a:buClr>
                <a:schemeClr val="dk1"/>
              </a:buClr>
              <a:buSzPts val="800"/>
              <a:buNone/>
              <a:defRPr sz="800" b="1"/>
            </a:lvl4pPr>
            <a:lvl5pPr marL="2286000" lvl="4" indent="-228600" algn="l">
              <a:spcBef>
                <a:spcPts val="200"/>
              </a:spcBef>
              <a:spcAft>
                <a:spcPts val="0"/>
              </a:spcAft>
              <a:buClr>
                <a:schemeClr val="dk1"/>
              </a:buClr>
              <a:buSzPts val="800"/>
              <a:buNone/>
              <a:defRPr sz="800" b="1"/>
            </a:lvl5pPr>
            <a:lvl6pPr marL="2743200" lvl="5" indent="-228600" algn="l">
              <a:spcBef>
                <a:spcPts val="200"/>
              </a:spcBef>
              <a:spcAft>
                <a:spcPts val="0"/>
              </a:spcAft>
              <a:buClr>
                <a:schemeClr val="dk1"/>
              </a:buClr>
              <a:buSzPts val="800"/>
              <a:buNone/>
              <a:defRPr sz="800" b="1"/>
            </a:lvl6pPr>
            <a:lvl7pPr marL="3200400" lvl="6" indent="-228600" algn="l">
              <a:spcBef>
                <a:spcPts val="200"/>
              </a:spcBef>
              <a:spcAft>
                <a:spcPts val="0"/>
              </a:spcAft>
              <a:buClr>
                <a:schemeClr val="dk1"/>
              </a:buClr>
              <a:buSzPts val="800"/>
              <a:buNone/>
              <a:defRPr sz="800" b="1"/>
            </a:lvl7pPr>
            <a:lvl8pPr marL="3657600" lvl="7" indent="-228600" algn="l">
              <a:spcBef>
                <a:spcPts val="200"/>
              </a:spcBef>
              <a:spcAft>
                <a:spcPts val="0"/>
              </a:spcAft>
              <a:buClr>
                <a:schemeClr val="dk1"/>
              </a:buClr>
              <a:buSzPts val="800"/>
              <a:buNone/>
              <a:defRPr sz="800" b="1"/>
            </a:lvl8pPr>
            <a:lvl9pPr marL="4114800" lvl="8" indent="-228600" algn="l">
              <a:spcBef>
                <a:spcPts val="200"/>
              </a:spcBef>
              <a:spcAft>
                <a:spcPts val="0"/>
              </a:spcAft>
              <a:buClr>
                <a:schemeClr val="dk1"/>
              </a:buClr>
              <a:buSzPts val="800"/>
              <a:buNone/>
              <a:defRPr sz="800" b="1"/>
            </a:lvl9pPr>
          </a:lstStyle>
          <a:p>
            <a:endParaRPr/>
          </a:p>
        </p:txBody>
      </p:sp>
      <p:sp>
        <p:nvSpPr>
          <p:cNvPr id="163" name="Google Shape;163;p31"/>
          <p:cNvSpPr txBox="1">
            <a:spLocks noGrp="1"/>
          </p:cNvSpPr>
          <p:nvPr>
            <p:ph type="body" idx="2"/>
          </p:nvPr>
        </p:nvSpPr>
        <p:spPr>
          <a:xfrm>
            <a:off x="228600" y="1087438"/>
            <a:ext cx="2020200" cy="1975800"/>
          </a:xfrm>
          <a:prstGeom prst="rect">
            <a:avLst/>
          </a:prstGeom>
          <a:noFill/>
          <a:ln>
            <a:noFill/>
          </a:ln>
        </p:spPr>
        <p:txBody>
          <a:bodyPr spcFirstLastPara="1" wrap="square" lIns="45725" tIns="22850" rIns="45725" bIns="22850" anchor="t" anchorCtr="0">
            <a:normAutofit/>
          </a:bodyPr>
          <a:lstStyle>
            <a:lvl1pPr marL="457200" lvl="0" indent="-304800" algn="l">
              <a:spcBef>
                <a:spcPts val="200"/>
              </a:spcBef>
              <a:spcAft>
                <a:spcPts val="0"/>
              </a:spcAft>
              <a:buClr>
                <a:schemeClr val="dk1"/>
              </a:buClr>
              <a:buSzPts val="1200"/>
              <a:buChar char="•"/>
              <a:defRPr sz="1200"/>
            </a:lvl1pPr>
            <a:lvl2pPr marL="914400" lvl="1" indent="-292100" algn="l">
              <a:spcBef>
                <a:spcPts val="200"/>
              </a:spcBef>
              <a:spcAft>
                <a:spcPts val="0"/>
              </a:spcAft>
              <a:buClr>
                <a:schemeClr val="dk1"/>
              </a:buClr>
              <a:buSzPts val="1000"/>
              <a:buChar char="–"/>
              <a:defRPr sz="1000"/>
            </a:lvl2pPr>
            <a:lvl3pPr marL="1371600" lvl="2" indent="-285750" algn="l">
              <a:spcBef>
                <a:spcPts val="200"/>
              </a:spcBef>
              <a:spcAft>
                <a:spcPts val="0"/>
              </a:spcAft>
              <a:buClr>
                <a:schemeClr val="dk1"/>
              </a:buClr>
              <a:buSzPts val="900"/>
              <a:buChar char="•"/>
              <a:defRPr sz="900"/>
            </a:lvl3pPr>
            <a:lvl4pPr marL="1828800" lvl="3" indent="-279400" algn="l">
              <a:spcBef>
                <a:spcPts val="200"/>
              </a:spcBef>
              <a:spcAft>
                <a:spcPts val="0"/>
              </a:spcAft>
              <a:buClr>
                <a:schemeClr val="dk1"/>
              </a:buClr>
              <a:buSzPts val="800"/>
              <a:buChar char="–"/>
              <a:defRPr sz="800"/>
            </a:lvl4pPr>
            <a:lvl5pPr marL="2286000" lvl="4" indent="-279400" algn="l">
              <a:spcBef>
                <a:spcPts val="200"/>
              </a:spcBef>
              <a:spcAft>
                <a:spcPts val="0"/>
              </a:spcAft>
              <a:buClr>
                <a:schemeClr val="dk1"/>
              </a:buClr>
              <a:buSzPts val="800"/>
              <a:buChar char="»"/>
              <a:defRPr sz="800"/>
            </a:lvl5pPr>
            <a:lvl6pPr marL="2743200" lvl="5" indent="-279400" algn="l">
              <a:spcBef>
                <a:spcPts val="200"/>
              </a:spcBef>
              <a:spcAft>
                <a:spcPts val="0"/>
              </a:spcAft>
              <a:buClr>
                <a:schemeClr val="dk1"/>
              </a:buClr>
              <a:buSzPts val="800"/>
              <a:buChar char="•"/>
              <a:defRPr sz="800"/>
            </a:lvl6pPr>
            <a:lvl7pPr marL="3200400" lvl="6" indent="-279400" algn="l">
              <a:spcBef>
                <a:spcPts val="200"/>
              </a:spcBef>
              <a:spcAft>
                <a:spcPts val="0"/>
              </a:spcAft>
              <a:buClr>
                <a:schemeClr val="dk1"/>
              </a:buClr>
              <a:buSzPts val="800"/>
              <a:buChar char="•"/>
              <a:defRPr sz="800"/>
            </a:lvl7pPr>
            <a:lvl8pPr marL="3657600" lvl="7" indent="-279400" algn="l">
              <a:spcBef>
                <a:spcPts val="200"/>
              </a:spcBef>
              <a:spcAft>
                <a:spcPts val="0"/>
              </a:spcAft>
              <a:buClr>
                <a:schemeClr val="dk1"/>
              </a:buClr>
              <a:buSzPts val="800"/>
              <a:buChar char="•"/>
              <a:defRPr sz="800"/>
            </a:lvl8pPr>
            <a:lvl9pPr marL="4114800" lvl="8" indent="-279400" algn="l">
              <a:spcBef>
                <a:spcPts val="200"/>
              </a:spcBef>
              <a:spcAft>
                <a:spcPts val="0"/>
              </a:spcAft>
              <a:buClr>
                <a:schemeClr val="dk1"/>
              </a:buClr>
              <a:buSzPts val="800"/>
              <a:buChar char="•"/>
              <a:defRPr sz="800"/>
            </a:lvl9pPr>
          </a:lstStyle>
          <a:p>
            <a:endParaRPr/>
          </a:p>
        </p:txBody>
      </p:sp>
      <p:sp>
        <p:nvSpPr>
          <p:cNvPr id="164" name="Google Shape;164;p31"/>
          <p:cNvSpPr txBox="1">
            <a:spLocks noGrp="1"/>
          </p:cNvSpPr>
          <p:nvPr>
            <p:ph type="body" idx="3"/>
          </p:nvPr>
        </p:nvSpPr>
        <p:spPr>
          <a:xfrm>
            <a:off x="2322513" y="767556"/>
            <a:ext cx="2021100" cy="320100"/>
          </a:xfrm>
          <a:prstGeom prst="rect">
            <a:avLst/>
          </a:prstGeom>
          <a:noFill/>
          <a:ln>
            <a:noFill/>
          </a:ln>
        </p:spPr>
        <p:txBody>
          <a:bodyPr spcFirstLastPara="1" wrap="square" lIns="45725" tIns="22850" rIns="45725" bIns="22850" anchor="b" anchorCtr="0">
            <a:normAutofit/>
          </a:bodyPr>
          <a:lstStyle>
            <a:lvl1pPr marL="457200" lvl="0" indent="-228600" algn="l">
              <a:spcBef>
                <a:spcPts val="200"/>
              </a:spcBef>
              <a:spcAft>
                <a:spcPts val="0"/>
              </a:spcAft>
              <a:buClr>
                <a:schemeClr val="dk1"/>
              </a:buClr>
              <a:buSzPts val="1200"/>
              <a:buNone/>
              <a:defRPr sz="1200" b="1"/>
            </a:lvl1pPr>
            <a:lvl2pPr marL="914400" lvl="1" indent="-228600" algn="l">
              <a:spcBef>
                <a:spcPts val="200"/>
              </a:spcBef>
              <a:spcAft>
                <a:spcPts val="0"/>
              </a:spcAft>
              <a:buClr>
                <a:schemeClr val="dk1"/>
              </a:buClr>
              <a:buSzPts val="1000"/>
              <a:buNone/>
              <a:defRPr sz="1000" b="1"/>
            </a:lvl2pPr>
            <a:lvl3pPr marL="1371600" lvl="2" indent="-228600" algn="l">
              <a:spcBef>
                <a:spcPts val="200"/>
              </a:spcBef>
              <a:spcAft>
                <a:spcPts val="0"/>
              </a:spcAft>
              <a:buClr>
                <a:schemeClr val="dk1"/>
              </a:buClr>
              <a:buSzPts val="900"/>
              <a:buNone/>
              <a:defRPr sz="900" b="1"/>
            </a:lvl3pPr>
            <a:lvl4pPr marL="1828800" lvl="3" indent="-228600" algn="l">
              <a:spcBef>
                <a:spcPts val="200"/>
              </a:spcBef>
              <a:spcAft>
                <a:spcPts val="0"/>
              </a:spcAft>
              <a:buClr>
                <a:schemeClr val="dk1"/>
              </a:buClr>
              <a:buSzPts val="800"/>
              <a:buNone/>
              <a:defRPr sz="800" b="1"/>
            </a:lvl4pPr>
            <a:lvl5pPr marL="2286000" lvl="4" indent="-228600" algn="l">
              <a:spcBef>
                <a:spcPts val="200"/>
              </a:spcBef>
              <a:spcAft>
                <a:spcPts val="0"/>
              </a:spcAft>
              <a:buClr>
                <a:schemeClr val="dk1"/>
              </a:buClr>
              <a:buSzPts val="800"/>
              <a:buNone/>
              <a:defRPr sz="800" b="1"/>
            </a:lvl5pPr>
            <a:lvl6pPr marL="2743200" lvl="5" indent="-228600" algn="l">
              <a:spcBef>
                <a:spcPts val="200"/>
              </a:spcBef>
              <a:spcAft>
                <a:spcPts val="0"/>
              </a:spcAft>
              <a:buClr>
                <a:schemeClr val="dk1"/>
              </a:buClr>
              <a:buSzPts val="800"/>
              <a:buNone/>
              <a:defRPr sz="800" b="1"/>
            </a:lvl6pPr>
            <a:lvl7pPr marL="3200400" lvl="6" indent="-228600" algn="l">
              <a:spcBef>
                <a:spcPts val="200"/>
              </a:spcBef>
              <a:spcAft>
                <a:spcPts val="0"/>
              </a:spcAft>
              <a:buClr>
                <a:schemeClr val="dk1"/>
              </a:buClr>
              <a:buSzPts val="800"/>
              <a:buNone/>
              <a:defRPr sz="800" b="1"/>
            </a:lvl7pPr>
            <a:lvl8pPr marL="3657600" lvl="7" indent="-228600" algn="l">
              <a:spcBef>
                <a:spcPts val="200"/>
              </a:spcBef>
              <a:spcAft>
                <a:spcPts val="0"/>
              </a:spcAft>
              <a:buClr>
                <a:schemeClr val="dk1"/>
              </a:buClr>
              <a:buSzPts val="800"/>
              <a:buNone/>
              <a:defRPr sz="800" b="1"/>
            </a:lvl8pPr>
            <a:lvl9pPr marL="4114800" lvl="8" indent="-228600" algn="l">
              <a:spcBef>
                <a:spcPts val="200"/>
              </a:spcBef>
              <a:spcAft>
                <a:spcPts val="0"/>
              </a:spcAft>
              <a:buClr>
                <a:schemeClr val="dk1"/>
              </a:buClr>
              <a:buSzPts val="800"/>
              <a:buNone/>
              <a:defRPr sz="800" b="1"/>
            </a:lvl9pPr>
          </a:lstStyle>
          <a:p>
            <a:endParaRPr/>
          </a:p>
        </p:txBody>
      </p:sp>
      <p:sp>
        <p:nvSpPr>
          <p:cNvPr id="165" name="Google Shape;165;p31"/>
          <p:cNvSpPr txBox="1">
            <a:spLocks noGrp="1"/>
          </p:cNvSpPr>
          <p:nvPr>
            <p:ph type="body" idx="4"/>
          </p:nvPr>
        </p:nvSpPr>
        <p:spPr>
          <a:xfrm>
            <a:off x="2322513" y="1087438"/>
            <a:ext cx="2021100" cy="1975800"/>
          </a:xfrm>
          <a:prstGeom prst="rect">
            <a:avLst/>
          </a:prstGeom>
          <a:noFill/>
          <a:ln>
            <a:noFill/>
          </a:ln>
        </p:spPr>
        <p:txBody>
          <a:bodyPr spcFirstLastPara="1" wrap="square" lIns="45725" tIns="22850" rIns="45725" bIns="22850" anchor="t" anchorCtr="0">
            <a:normAutofit/>
          </a:bodyPr>
          <a:lstStyle>
            <a:lvl1pPr marL="457200" lvl="0" indent="-304800" algn="l">
              <a:spcBef>
                <a:spcPts val="200"/>
              </a:spcBef>
              <a:spcAft>
                <a:spcPts val="0"/>
              </a:spcAft>
              <a:buClr>
                <a:schemeClr val="dk1"/>
              </a:buClr>
              <a:buSzPts val="1200"/>
              <a:buChar char="•"/>
              <a:defRPr sz="1200"/>
            </a:lvl1pPr>
            <a:lvl2pPr marL="914400" lvl="1" indent="-292100" algn="l">
              <a:spcBef>
                <a:spcPts val="200"/>
              </a:spcBef>
              <a:spcAft>
                <a:spcPts val="0"/>
              </a:spcAft>
              <a:buClr>
                <a:schemeClr val="dk1"/>
              </a:buClr>
              <a:buSzPts val="1000"/>
              <a:buChar char="–"/>
              <a:defRPr sz="1000"/>
            </a:lvl2pPr>
            <a:lvl3pPr marL="1371600" lvl="2" indent="-285750" algn="l">
              <a:spcBef>
                <a:spcPts val="200"/>
              </a:spcBef>
              <a:spcAft>
                <a:spcPts val="0"/>
              </a:spcAft>
              <a:buClr>
                <a:schemeClr val="dk1"/>
              </a:buClr>
              <a:buSzPts val="900"/>
              <a:buChar char="•"/>
              <a:defRPr sz="900"/>
            </a:lvl3pPr>
            <a:lvl4pPr marL="1828800" lvl="3" indent="-279400" algn="l">
              <a:spcBef>
                <a:spcPts val="200"/>
              </a:spcBef>
              <a:spcAft>
                <a:spcPts val="0"/>
              </a:spcAft>
              <a:buClr>
                <a:schemeClr val="dk1"/>
              </a:buClr>
              <a:buSzPts val="800"/>
              <a:buChar char="–"/>
              <a:defRPr sz="800"/>
            </a:lvl4pPr>
            <a:lvl5pPr marL="2286000" lvl="4" indent="-279400" algn="l">
              <a:spcBef>
                <a:spcPts val="200"/>
              </a:spcBef>
              <a:spcAft>
                <a:spcPts val="0"/>
              </a:spcAft>
              <a:buClr>
                <a:schemeClr val="dk1"/>
              </a:buClr>
              <a:buSzPts val="800"/>
              <a:buChar char="»"/>
              <a:defRPr sz="800"/>
            </a:lvl5pPr>
            <a:lvl6pPr marL="2743200" lvl="5" indent="-279400" algn="l">
              <a:spcBef>
                <a:spcPts val="200"/>
              </a:spcBef>
              <a:spcAft>
                <a:spcPts val="0"/>
              </a:spcAft>
              <a:buClr>
                <a:schemeClr val="dk1"/>
              </a:buClr>
              <a:buSzPts val="800"/>
              <a:buChar char="•"/>
              <a:defRPr sz="800"/>
            </a:lvl6pPr>
            <a:lvl7pPr marL="3200400" lvl="6" indent="-279400" algn="l">
              <a:spcBef>
                <a:spcPts val="200"/>
              </a:spcBef>
              <a:spcAft>
                <a:spcPts val="0"/>
              </a:spcAft>
              <a:buClr>
                <a:schemeClr val="dk1"/>
              </a:buClr>
              <a:buSzPts val="800"/>
              <a:buChar char="•"/>
              <a:defRPr sz="800"/>
            </a:lvl7pPr>
            <a:lvl8pPr marL="3657600" lvl="7" indent="-279400" algn="l">
              <a:spcBef>
                <a:spcPts val="200"/>
              </a:spcBef>
              <a:spcAft>
                <a:spcPts val="0"/>
              </a:spcAft>
              <a:buClr>
                <a:schemeClr val="dk1"/>
              </a:buClr>
              <a:buSzPts val="800"/>
              <a:buChar char="•"/>
              <a:defRPr sz="800"/>
            </a:lvl8pPr>
            <a:lvl9pPr marL="4114800" lvl="8" indent="-279400" algn="l">
              <a:spcBef>
                <a:spcPts val="200"/>
              </a:spcBef>
              <a:spcAft>
                <a:spcPts val="0"/>
              </a:spcAft>
              <a:buClr>
                <a:schemeClr val="dk1"/>
              </a:buClr>
              <a:buSzPts val="800"/>
              <a:buChar char="•"/>
              <a:defRPr sz="800"/>
            </a:lvl9pPr>
          </a:lstStyle>
          <a:p>
            <a:endParaRPr/>
          </a:p>
        </p:txBody>
      </p:sp>
      <p:sp>
        <p:nvSpPr>
          <p:cNvPr id="166" name="Google Shape;166;p31"/>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67" name="Google Shape;167;p31"/>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68" name="Google Shape;168;p31"/>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9"/>
        <p:cNvGrpSpPr/>
        <p:nvPr/>
      </p:nvGrpSpPr>
      <p:grpSpPr>
        <a:xfrm>
          <a:off x="0" y="0"/>
          <a:ext cx="0" cy="0"/>
          <a:chOff x="0" y="0"/>
          <a:chExt cx="0" cy="0"/>
        </a:xfrm>
      </p:grpSpPr>
      <p:sp>
        <p:nvSpPr>
          <p:cNvPr id="170" name="Google Shape;170;p32"/>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171" name="Google Shape;171;p32"/>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72" name="Google Shape;172;p32"/>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73" name="Google Shape;173;p32"/>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74"/>
        <p:cNvGrpSpPr/>
        <p:nvPr/>
      </p:nvGrpSpPr>
      <p:grpSpPr>
        <a:xfrm>
          <a:off x="0" y="0"/>
          <a:ext cx="0" cy="0"/>
          <a:chOff x="0" y="0"/>
          <a:chExt cx="0" cy="0"/>
        </a:xfrm>
      </p:grpSpPr>
      <p:sp>
        <p:nvSpPr>
          <p:cNvPr id="175" name="Google Shape;175;p33"/>
          <p:cNvSpPr txBox="1">
            <a:spLocks noGrp="1"/>
          </p:cNvSpPr>
          <p:nvPr>
            <p:ph type="title"/>
          </p:nvPr>
        </p:nvSpPr>
        <p:spPr>
          <a:xfrm>
            <a:off x="228600" y="136525"/>
            <a:ext cx="1504200" cy="581100"/>
          </a:xfrm>
          <a:prstGeom prst="rect">
            <a:avLst/>
          </a:prstGeom>
          <a:noFill/>
          <a:ln>
            <a:noFill/>
          </a:ln>
        </p:spPr>
        <p:txBody>
          <a:bodyPr spcFirstLastPara="1" wrap="square" lIns="45725" tIns="22850" rIns="45725" bIns="22850" anchor="b" anchorCtr="0">
            <a:normAutofit/>
          </a:bodyPr>
          <a:lstStyle>
            <a:lvl1pPr lvl="0" algn="l">
              <a:spcBef>
                <a:spcPts val="0"/>
              </a:spcBef>
              <a:spcAft>
                <a:spcPts val="0"/>
              </a:spcAft>
              <a:buClr>
                <a:schemeClr val="dk1"/>
              </a:buClr>
              <a:buSzPts val="1000"/>
              <a:buFont typeface="Calibri"/>
              <a:buNone/>
              <a:defRPr sz="1000" b="1"/>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176" name="Google Shape;176;p33"/>
          <p:cNvSpPr txBox="1">
            <a:spLocks noGrp="1"/>
          </p:cNvSpPr>
          <p:nvPr>
            <p:ph type="body" idx="1"/>
          </p:nvPr>
        </p:nvSpPr>
        <p:spPr>
          <a:xfrm>
            <a:off x="1787525" y="136525"/>
            <a:ext cx="2556000" cy="2926500"/>
          </a:xfrm>
          <a:prstGeom prst="rect">
            <a:avLst/>
          </a:prstGeom>
          <a:noFill/>
          <a:ln>
            <a:noFill/>
          </a:ln>
        </p:spPr>
        <p:txBody>
          <a:bodyPr spcFirstLastPara="1" wrap="square" lIns="45725" tIns="22850" rIns="45725" bIns="22850" anchor="t" anchorCtr="0">
            <a:normAutofit/>
          </a:bodyPr>
          <a:lstStyle>
            <a:lvl1pPr marL="457200" lvl="0" indent="-330200" algn="l">
              <a:spcBef>
                <a:spcPts val="300"/>
              </a:spcBef>
              <a:spcAft>
                <a:spcPts val="0"/>
              </a:spcAft>
              <a:buClr>
                <a:schemeClr val="dk1"/>
              </a:buClr>
              <a:buSzPts val="1600"/>
              <a:buChar char="•"/>
              <a:defRPr sz="1600"/>
            </a:lvl1pPr>
            <a:lvl2pPr marL="914400" lvl="1" indent="-317500" algn="l">
              <a:spcBef>
                <a:spcPts val="300"/>
              </a:spcBef>
              <a:spcAft>
                <a:spcPts val="0"/>
              </a:spcAft>
              <a:buClr>
                <a:schemeClr val="dk1"/>
              </a:buClr>
              <a:buSzPts val="1400"/>
              <a:buChar char="–"/>
              <a:defRPr sz="1400"/>
            </a:lvl2pPr>
            <a:lvl3pPr marL="1371600" lvl="2" indent="-304800" algn="l">
              <a:spcBef>
                <a:spcPts val="200"/>
              </a:spcBef>
              <a:spcAft>
                <a:spcPts val="0"/>
              </a:spcAft>
              <a:buClr>
                <a:schemeClr val="dk1"/>
              </a:buClr>
              <a:buSzPts val="1200"/>
              <a:buChar char="•"/>
              <a:defRPr sz="1200"/>
            </a:lvl3pPr>
            <a:lvl4pPr marL="1828800" lvl="3" indent="-292100" algn="l">
              <a:spcBef>
                <a:spcPts val="200"/>
              </a:spcBef>
              <a:spcAft>
                <a:spcPts val="0"/>
              </a:spcAft>
              <a:buClr>
                <a:schemeClr val="dk1"/>
              </a:buClr>
              <a:buSzPts val="1000"/>
              <a:buChar char="–"/>
              <a:defRPr sz="1000"/>
            </a:lvl4pPr>
            <a:lvl5pPr marL="2286000" lvl="4" indent="-292100" algn="l">
              <a:spcBef>
                <a:spcPts val="200"/>
              </a:spcBef>
              <a:spcAft>
                <a:spcPts val="0"/>
              </a:spcAft>
              <a:buClr>
                <a:schemeClr val="dk1"/>
              </a:buClr>
              <a:buSzPts val="1000"/>
              <a:buChar char="»"/>
              <a:defRPr sz="1000"/>
            </a:lvl5pPr>
            <a:lvl6pPr marL="2743200" lvl="5" indent="-292100" algn="l">
              <a:spcBef>
                <a:spcPts val="200"/>
              </a:spcBef>
              <a:spcAft>
                <a:spcPts val="0"/>
              </a:spcAft>
              <a:buClr>
                <a:schemeClr val="dk1"/>
              </a:buClr>
              <a:buSzPts val="1000"/>
              <a:buChar char="•"/>
              <a:defRPr sz="1000"/>
            </a:lvl6pPr>
            <a:lvl7pPr marL="3200400" lvl="6" indent="-292100" algn="l">
              <a:spcBef>
                <a:spcPts val="200"/>
              </a:spcBef>
              <a:spcAft>
                <a:spcPts val="0"/>
              </a:spcAft>
              <a:buClr>
                <a:schemeClr val="dk1"/>
              </a:buClr>
              <a:buSzPts val="1000"/>
              <a:buChar char="•"/>
              <a:defRPr sz="1000"/>
            </a:lvl7pPr>
            <a:lvl8pPr marL="3657600" lvl="7" indent="-292100" algn="l">
              <a:spcBef>
                <a:spcPts val="200"/>
              </a:spcBef>
              <a:spcAft>
                <a:spcPts val="0"/>
              </a:spcAft>
              <a:buClr>
                <a:schemeClr val="dk1"/>
              </a:buClr>
              <a:buSzPts val="1000"/>
              <a:buChar char="•"/>
              <a:defRPr sz="1000"/>
            </a:lvl8pPr>
            <a:lvl9pPr marL="4114800" lvl="8" indent="-292100" algn="l">
              <a:spcBef>
                <a:spcPts val="200"/>
              </a:spcBef>
              <a:spcAft>
                <a:spcPts val="0"/>
              </a:spcAft>
              <a:buClr>
                <a:schemeClr val="dk1"/>
              </a:buClr>
              <a:buSzPts val="1000"/>
              <a:buChar char="•"/>
              <a:defRPr sz="1000"/>
            </a:lvl9pPr>
          </a:lstStyle>
          <a:p>
            <a:endParaRPr/>
          </a:p>
        </p:txBody>
      </p:sp>
      <p:sp>
        <p:nvSpPr>
          <p:cNvPr id="177" name="Google Shape;177;p33"/>
          <p:cNvSpPr txBox="1">
            <a:spLocks noGrp="1"/>
          </p:cNvSpPr>
          <p:nvPr>
            <p:ph type="body" idx="2"/>
          </p:nvPr>
        </p:nvSpPr>
        <p:spPr>
          <a:xfrm>
            <a:off x="228600" y="717550"/>
            <a:ext cx="1504200" cy="2345700"/>
          </a:xfrm>
          <a:prstGeom prst="rect">
            <a:avLst/>
          </a:prstGeom>
          <a:noFill/>
          <a:ln>
            <a:noFill/>
          </a:ln>
        </p:spPr>
        <p:txBody>
          <a:bodyPr spcFirstLastPara="1" wrap="square" lIns="45725" tIns="22850" rIns="45725" bIns="22850" anchor="t" anchorCtr="0">
            <a:normAutofit/>
          </a:bodyPr>
          <a:lstStyle>
            <a:lvl1pPr marL="457200" lvl="0" indent="-228600" algn="l">
              <a:spcBef>
                <a:spcPts val="100"/>
              </a:spcBef>
              <a:spcAft>
                <a:spcPts val="0"/>
              </a:spcAft>
              <a:buClr>
                <a:schemeClr val="dk1"/>
              </a:buClr>
              <a:buSzPts val="700"/>
              <a:buNone/>
              <a:defRPr sz="700"/>
            </a:lvl1pPr>
            <a:lvl2pPr marL="914400" lvl="1" indent="-228600" algn="l">
              <a:spcBef>
                <a:spcPts val="100"/>
              </a:spcBef>
              <a:spcAft>
                <a:spcPts val="0"/>
              </a:spcAft>
              <a:buClr>
                <a:schemeClr val="dk1"/>
              </a:buClr>
              <a:buSzPts val="600"/>
              <a:buNone/>
              <a:defRPr sz="600"/>
            </a:lvl2pPr>
            <a:lvl3pPr marL="1371600" lvl="2" indent="-228600" algn="l">
              <a:spcBef>
                <a:spcPts val="100"/>
              </a:spcBef>
              <a:spcAft>
                <a:spcPts val="0"/>
              </a:spcAft>
              <a:buClr>
                <a:schemeClr val="dk1"/>
              </a:buClr>
              <a:buSzPts val="500"/>
              <a:buNone/>
              <a:defRPr sz="500"/>
            </a:lvl3pPr>
            <a:lvl4pPr marL="1828800" lvl="3" indent="-228600" algn="l">
              <a:spcBef>
                <a:spcPts val="100"/>
              </a:spcBef>
              <a:spcAft>
                <a:spcPts val="0"/>
              </a:spcAft>
              <a:buClr>
                <a:schemeClr val="dk1"/>
              </a:buClr>
              <a:buSzPts val="500"/>
              <a:buNone/>
              <a:defRPr sz="500"/>
            </a:lvl4pPr>
            <a:lvl5pPr marL="2286000" lvl="4" indent="-228600" algn="l">
              <a:spcBef>
                <a:spcPts val="100"/>
              </a:spcBef>
              <a:spcAft>
                <a:spcPts val="0"/>
              </a:spcAft>
              <a:buClr>
                <a:schemeClr val="dk1"/>
              </a:buClr>
              <a:buSzPts val="500"/>
              <a:buNone/>
              <a:defRPr sz="500"/>
            </a:lvl5pPr>
            <a:lvl6pPr marL="2743200" lvl="5" indent="-228600" algn="l">
              <a:spcBef>
                <a:spcPts val="100"/>
              </a:spcBef>
              <a:spcAft>
                <a:spcPts val="0"/>
              </a:spcAft>
              <a:buClr>
                <a:schemeClr val="dk1"/>
              </a:buClr>
              <a:buSzPts val="500"/>
              <a:buNone/>
              <a:defRPr sz="500"/>
            </a:lvl6pPr>
            <a:lvl7pPr marL="3200400" lvl="6" indent="-228600" algn="l">
              <a:spcBef>
                <a:spcPts val="100"/>
              </a:spcBef>
              <a:spcAft>
                <a:spcPts val="0"/>
              </a:spcAft>
              <a:buClr>
                <a:schemeClr val="dk1"/>
              </a:buClr>
              <a:buSzPts val="500"/>
              <a:buNone/>
              <a:defRPr sz="500"/>
            </a:lvl7pPr>
            <a:lvl8pPr marL="3657600" lvl="7" indent="-228600" algn="l">
              <a:spcBef>
                <a:spcPts val="100"/>
              </a:spcBef>
              <a:spcAft>
                <a:spcPts val="0"/>
              </a:spcAft>
              <a:buClr>
                <a:schemeClr val="dk1"/>
              </a:buClr>
              <a:buSzPts val="500"/>
              <a:buNone/>
              <a:defRPr sz="500"/>
            </a:lvl8pPr>
            <a:lvl9pPr marL="4114800" lvl="8" indent="-228600" algn="l">
              <a:spcBef>
                <a:spcPts val="100"/>
              </a:spcBef>
              <a:spcAft>
                <a:spcPts val="0"/>
              </a:spcAft>
              <a:buClr>
                <a:schemeClr val="dk1"/>
              </a:buClr>
              <a:buSzPts val="500"/>
              <a:buNone/>
              <a:defRPr sz="500"/>
            </a:lvl9pPr>
          </a:lstStyle>
          <a:p>
            <a:endParaRPr/>
          </a:p>
        </p:txBody>
      </p:sp>
      <p:sp>
        <p:nvSpPr>
          <p:cNvPr id="178" name="Google Shape;178;p33"/>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79" name="Google Shape;179;p33"/>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80" name="Google Shape;180;p33"/>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81"/>
        <p:cNvGrpSpPr/>
        <p:nvPr/>
      </p:nvGrpSpPr>
      <p:grpSpPr>
        <a:xfrm>
          <a:off x="0" y="0"/>
          <a:ext cx="0" cy="0"/>
          <a:chOff x="0" y="0"/>
          <a:chExt cx="0" cy="0"/>
        </a:xfrm>
      </p:grpSpPr>
      <p:sp>
        <p:nvSpPr>
          <p:cNvPr id="182" name="Google Shape;182;p34"/>
          <p:cNvSpPr txBox="1">
            <a:spLocks noGrp="1"/>
          </p:cNvSpPr>
          <p:nvPr>
            <p:ph type="title"/>
          </p:nvPr>
        </p:nvSpPr>
        <p:spPr>
          <a:xfrm>
            <a:off x="896144" y="2400300"/>
            <a:ext cx="2743200" cy="283500"/>
          </a:xfrm>
          <a:prstGeom prst="rect">
            <a:avLst/>
          </a:prstGeom>
          <a:noFill/>
          <a:ln>
            <a:noFill/>
          </a:ln>
        </p:spPr>
        <p:txBody>
          <a:bodyPr spcFirstLastPara="1" wrap="square" lIns="45725" tIns="22850" rIns="45725" bIns="22850" anchor="b" anchorCtr="0">
            <a:normAutofit/>
          </a:bodyPr>
          <a:lstStyle>
            <a:lvl1pPr lvl="0" algn="l">
              <a:spcBef>
                <a:spcPts val="0"/>
              </a:spcBef>
              <a:spcAft>
                <a:spcPts val="0"/>
              </a:spcAft>
              <a:buClr>
                <a:schemeClr val="dk1"/>
              </a:buClr>
              <a:buSzPts val="1000"/>
              <a:buFont typeface="Calibri"/>
              <a:buNone/>
              <a:defRPr sz="1000" b="1"/>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183" name="Google Shape;183;p34"/>
          <p:cNvSpPr>
            <a:spLocks noGrp="1"/>
          </p:cNvSpPr>
          <p:nvPr>
            <p:ph type="pic" idx="2"/>
          </p:nvPr>
        </p:nvSpPr>
        <p:spPr>
          <a:xfrm>
            <a:off x="896144" y="306388"/>
            <a:ext cx="2743200" cy="2057400"/>
          </a:xfrm>
          <a:prstGeom prst="rect">
            <a:avLst/>
          </a:prstGeom>
          <a:noFill/>
          <a:ln>
            <a:noFill/>
          </a:ln>
        </p:spPr>
      </p:sp>
      <p:sp>
        <p:nvSpPr>
          <p:cNvPr id="184" name="Google Shape;184;p34"/>
          <p:cNvSpPr txBox="1">
            <a:spLocks noGrp="1"/>
          </p:cNvSpPr>
          <p:nvPr>
            <p:ph type="body" idx="1"/>
          </p:nvPr>
        </p:nvSpPr>
        <p:spPr>
          <a:xfrm>
            <a:off x="896144" y="2683669"/>
            <a:ext cx="2743200" cy="402600"/>
          </a:xfrm>
          <a:prstGeom prst="rect">
            <a:avLst/>
          </a:prstGeom>
          <a:noFill/>
          <a:ln>
            <a:noFill/>
          </a:ln>
        </p:spPr>
        <p:txBody>
          <a:bodyPr spcFirstLastPara="1" wrap="square" lIns="45725" tIns="22850" rIns="45725" bIns="22850" anchor="t" anchorCtr="0">
            <a:normAutofit/>
          </a:bodyPr>
          <a:lstStyle>
            <a:lvl1pPr marL="457200" lvl="0" indent="-228600" algn="l">
              <a:spcBef>
                <a:spcPts val="100"/>
              </a:spcBef>
              <a:spcAft>
                <a:spcPts val="0"/>
              </a:spcAft>
              <a:buClr>
                <a:schemeClr val="dk1"/>
              </a:buClr>
              <a:buSzPts val="700"/>
              <a:buNone/>
              <a:defRPr sz="700"/>
            </a:lvl1pPr>
            <a:lvl2pPr marL="914400" lvl="1" indent="-228600" algn="l">
              <a:spcBef>
                <a:spcPts val="100"/>
              </a:spcBef>
              <a:spcAft>
                <a:spcPts val="0"/>
              </a:spcAft>
              <a:buClr>
                <a:schemeClr val="dk1"/>
              </a:buClr>
              <a:buSzPts val="600"/>
              <a:buNone/>
              <a:defRPr sz="600"/>
            </a:lvl2pPr>
            <a:lvl3pPr marL="1371600" lvl="2" indent="-228600" algn="l">
              <a:spcBef>
                <a:spcPts val="100"/>
              </a:spcBef>
              <a:spcAft>
                <a:spcPts val="0"/>
              </a:spcAft>
              <a:buClr>
                <a:schemeClr val="dk1"/>
              </a:buClr>
              <a:buSzPts val="500"/>
              <a:buNone/>
              <a:defRPr sz="500"/>
            </a:lvl3pPr>
            <a:lvl4pPr marL="1828800" lvl="3" indent="-228600" algn="l">
              <a:spcBef>
                <a:spcPts val="100"/>
              </a:spcBef>
              <a:spcAft>
                <a:spcPts val="0"/>
              </a:spcAft>
              <a:buClr>
                <a:schemeClr val="dk1"/>
              </a:buClr>
              <a:buSzPts val="500"/>
              <a:buNone/>
              <a:defRPr sz="500"/>
            </a:lvl4pPr>
            <a:lvl5pPr marL="2286000" lvl="4" indent="-228600" algn="l">
              <a:spcBef>
                <a:spcPts val="100"/>
              </a:spcBef>
              <a:spcAft>
                <a:spcPts val="0"/>
              </a:spcAft>
              <a:buClr>
                <a:schemeClr val="dk1"/>
              </a:buClr>
              <a:buSzPts val="500"/>
              <a:buNone/>
              <a:defRPr sz="500"/>
            </a:lvl5pPr>
            <a:lvl6pPr marL="2743200" lvl="5" indent="-228600" algn="l">
              <a:spcBef>
                <a:spcPts val="100"/>
              </a:spcBef>
              <a:spcAft>
                <a:spcPts val="0"/>
              </a:spcAft>
              <a:buClr>
                <a:schemeClr val="dk1"/>
              </a:buClr>
              <a:buSzPts val="500"/>
              <a:buNone/>
              <a:defRPr sz="500"/>
            </a:lvl6pPr>
            <a:lvl7pPr marL="3200400" lvl="6" indent="-228600" algn="l">
              <a:spcBef>
                <a:spcPts val="100"/>
              </a:spcBef>
              <a:spcAft>
                <a:spcPts val="0"/>
              </a:spcAft>
              <a:buClr>
                <a:schemeClr val="dk1"/>
              </a:buClr>
              <a:buSzPts val="500"/>
              <a:buNone/>
              <a:defRPr sz="500"/>
            </a:lvl7pPr>
            <a:lvl8pPr marL="3657600" lvl="7" indent="-228600" algn="l">
              <a:spcBef>
                <a:spcPts val="100"/>
              </a:spcBef>
              <a:spcAft>
                <a:spcPts val="0"/>
              </a:spcAft>
              <a:buClr>
                <a:schemeClr val="dk1"/>
              </a:buClr>
              <a:buSzPts val="500"/>
              <a:buNone/>
              <a:defRPr sz="500"/>
            </a:lvl8pPr>
            <a:lvl9pPr marL="4114800" lvl="8" indent="-228600" algn="l">
              <a:spcBef>
                <a:spcPts val="100"/>
              </a:spcBef>
              <a:spcAft>
                <a:spcPts val="0"/>
              </a:spcAft>
              <a:buClr>
                <a:schemeClr val="dk1"/>
              </a:buClr>
              <a:buSzPts val="500"/>
              <a:buNone/>
              <a:defRPr sz="500"/>
            </a:lvl9pPr>
          </a:lstStyle>
          <a:p>
            <a:endParaRPr/>
          </a:p>
        </p:txBody>
      </p:sp>
      <p:sp>
        <p:nvSpPr>
          <p:cNvPr id="185" name="Google Shape;185;p34"/>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86" name="Google Shape;186;p34"/>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87" name="Google Shape;187;p34"/>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8"/>
        <p:cNvGrpSpPr/>
        <p:nvPr/>
      </p:nvGrpSpPr>
      <p:grpSpPr>
        <a:xfrm>
          <a:off x="0" y="0"/>
          <a:ext cx="0" cy="0"/>
          <a:chOff x="0" y="0"/>
          <a:chExt cx="0" cy="0"/>
        </a:xfrm>
      </p:grpSpPr>
      <p:sp>
        <p:nvSpPr>
          <p:cNvPr id="189" name="Google Shape;189;p35"/>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190" name="Google Shape;190;p35"/>
          <p:cNvSpPr txBox="1">
            <a:spLocks noGrp="1"/>
          </p:cNvSpPr>
          <p:nvPr>
            <p:ph type="body" idx="1"/>
          </p:nvPr>
        </p:nvSpPr>
        <p:spPr>
          <a:xfrm rot="5400000">
            <a:off x="1154400" y="-125700"/>
            <a:ext cx="2263200" cy="4114800"/>
          </a:xfrm>
          <a:prstGeom prst="rect">
            <a:avLst/>
          </a:prstGeom>
          <a:noFill/>
          <a:ln>
            <a:noFill/>
          </a:ln>
        </p:spPr>
        <p:txBody>
          <a:bodyPr spcFirstLastPara="1" wrap="square" lIns="45725" tIns="22850" rIns="45725" bIns="22850" anchor="t" anchorCtr="0">
            <a:normAutofit/>
          </a:bodyPr>
          <a:lstStyle>
            <a:lvl1pPr marL="457200" lvl="0" indent="-285750" algn="l">
              <a:spcBef>
                <a:spcPts val="200"/>
              </a:spcBef>
              <a:spcAft>
                <a:spcPts val="0"/>
              </a:spcAft>
              <a:buClr>
                <a:schemeClr val="dk1"/>
              </a:buClr>
              <a:buSzPts val="900"/>
              <a:buChar char="•"/>
              <a:defRPr/>
            </a:lvl1pPr>
            <a:lvl2pPr marL="914400" lvl="1" indent="-285750" algn="l">
              <a:spcBef>
                <a:spcPts val="200"/>
              </a:spcBef>
              <a:spcAft>
                <a:spcPts val="0"/>
              </a:spcAft>
              <a:buClr>
                <a:schemeClr val="dk1"/>
              </a:buClr>
              <a:buSzPts val="900"/>
              <a:buChar char="–"/>
              <a:defRPr/>
            </a:lvl2pPr>
            <a:lvl3pPr marL="1371600" lvl="2" indent="-285750" algn="l">
              <a:spcBef>
                <a:spcPts val="200"/>
              </a:spcBef>
              <a:spcAft>
                <a:spcPts val="0"/>
              </a:spcAft>
              <a:buClr>
                <a:schemeClr val="dk1"/>
              </a:buClr>
              <a:buSzPts val="900"/>
              <a:buChar char="•"/>
              <a:defRPr/>
            </a:lvl3pPr>
            <a:lvl4pPr marL="1828800" lvl="3" indent="-285750" algn="l">
              <a:spcBef>
                <a:spcPts val="200"/>
              </a:spcBef>
              <a:spcAft>
                <a:spcPts val="0"/>
              </a:spcAft>
              <a:buClr>
                <a:schemeClr val="dk1"/>
              </a:buClr>
              <a:buSzPts val="900"/>
              <a:buChar char="–"/>
              <a:defRPr/>
            </a:lvl4pPr>
            <a:lvl5pPr marL="2286000" lvl="4" indent="-285750" algn="l">
              <a:spcBef>
                <a:spcPts val="200"/>
              </a:spcBef>
              <a:spcAft>
                <a:spcPts val="0"/>
              </a:spcAft>
              <a:buClr>
                <a:schemeClr val="dk1"/>
              </a:buClr>
              <a:buSzPts val="900"/>
              <a:buChar char="»"/>
              <a:defRPr/>
            </a:lvl5pPr>
            <a:lvl6pPr marL="2743200" lvl="5" indent="-285750" algn="l">
              <a:spcBef>
                <a:spcPts val="200"/>
              </a:spcBef>
              <a:spcAft>
                <a:spcPts val="0"/>
              </a:spcAft>
              <a:buClr>
                <a:schemeClr val="dk1"/>
              </a:buClr>
              <a:buSzPts val="900"/>
              <a:buChar char="•"/>
              <a:defRPr/>
            </a:lvl6pPr>
            <a:lvl7pPr marL="3200400" lvl="6" indent="-285750" algn="l">
              <a:spcBef>
                <a:spcPts val="200"/>
              </a:spcBef>
              <a:spcAft>
                <a:spcPts val="0"/>
              </a:spcAft>
              <a:buClr>
                <a:schemeClr val="dk1"/>
              </a:buClr>
              <a:buSzPts val="900"/>
              <a:buChar char="•"/>
              <a:defRPr/>
            </a:lvl7pPr>
            <a:lvl8pPr marL="3657600" lvl="7" indent="-285750" algn="l">
              <a:spcBef>
                <a:spcPts val="200"/>
              </a:spcBef>
              <a:spcAft>
                <a:spcPts val="0"/>
              </a:spcAft>
              <a:buClr>
                <a:schemeClr val="dk1"/>
              </a:buClr>
              <a:buSzPts val="900"/>
              <a:buChar char="•"/>
              <a:defRPr/>
            </a:lvl8pPr>
            <a:lvl9pPr marL="4114800" lvl="8" indent="-285750" algn="l">
              <a:spcBef>
                <a:spcPts val="200"/>
              </a:spcBef>
              <a:spcAft>
                <a:spcPts val="0"/>
              </a:spcAft>
              <a:buClr>
                <a:schemeClr val="dk1"/>
              </a:buClr>
              <a:buSzPts val="900"/>
              <a:buChar char="•"/>
              <a:defRPr/>
            </a:lvl9pPr>
          </a:lstStyle>
          <a:p>
            <a:endParaRPr/>
          </a:p>
        </p:txBody>
      </p:sp>
      <p:sp>
        <p:nvSpPr>
          <p:cNvPr id="191" name="Google Shape;191;p35"/>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92" name="Google Shape;192;p35"/>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93" name="Google Shape;193;p35"/>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94"/>
        <p:cNvGrpSpPr/>
        <p:nvPr/>
      </p:nvGrpSpPr>
      <p:grpSpPr>
        <a:xfrm>
          <a:off x="0" y="0"/>
          <a:ext cx="0" cy="0"/>
          <a:chOff x="0" y="0"/>
          <a:chExt cx="0" cy="0"/>
        </a:xfrm>
      </p:grpSpPr>
      <p:sp>
        <p:nvSpPr>
          <p:cNvPr id="195" name="Google Shape;195;p36"/>
          <p:cNvSpPr txBox="1">
            <a:spLocks noGrp="1"/>
          </p:cNvSpPr>
          <p:nvPr>
            <p:ph type="title"/>
          </p:nvPr>
        </p:nvSpPr>
        <p:spPr>
          <a:xfrm rot="5400000">
            <a:off x="2366100" y="1085919"/>
            <a:ext cx="2925900" cy="10287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196" name="Google Shape;196;p36"/>
          <p:cNvSpPr txBox="1">
            <a:spLocks noGrp="1"/>
          </p:cNvSpPr>
          <p:nvPr>
            <p:ph type="body" idx="1"/>
          </p:nvPr>
        </p:nvSpPr>
        <p:spPr>
          <a:xfrm rot="5400000">
            <a:off x="270600" y="95319"/>
            <a:ext cx="2925900" cy="3009900"/>
          </a:xfrm>
          <a:prstGeom prst="rect">
            <a:avLst/>
          </a:prstGeom>
          <a:noFill/>
          <a:ln>
            <a:noFill/>
          </a:ln>
        </p:spPr>
        <p:txBody>
          <a:bodyPr spcFirstLastPara="1" wrap="square" lIns="45725" tIns="22850" rIns="45725" bIns="22850" anchor="t" anchorCtr="0">
            <a:normAutofit/>
          </a:bodyPr>
          <a:lstStyle>
            <a:lvl1pPr marL="457200" lvl="0" indent="-285750" algn="l">
              <a:spcBef>
                <a:spcPts val="200"/>
              </a:spcBef>
              <a:spcAft>
                <a:spcPts val="0"/>
              </a:spcAft>
              <a:buClr>
                <a:schemeClr val="dk1"/>
              </a:buClr>
              <a:buSzPts val="900"/>
              <a:buChar char="•"/>
              <a:defRPr/>
            </a:lvl1pPr>
            <a:lvl2pPr marL="914400" lvl="1" indent="-285750" algn="l">
              <a:spcBef>
                <a:spcPts val="200"/>
              </a:spcBef>
              <a:spcAft>
                <a:spcPts val="0"/>
              </a:spcAft>
              <a:buClr>
                <a:schemeClr val="dk1"/>
              </a:buClr>
              <a:buSzPts val="900"/>
              <a:buChar char="–"/>
              <a:defRPr/>
            </a:lvl2pPr>
            <a:lvl3pPr marL="1371600" lvl="2" indent="-285750" algn="l">
              <a:spcBef>
                <a:spcPts val="200"/>
              </a:spcBef>
              <a:spcAft>
                <a:spcPts val="0"/>
              </a:spcAft>
              <a:buClr>
                <a:schemeClr val="dk1"/>
              </a:buClr>
              <a:buSzPts val="900"/>
              <a:buChar char="•"/>
              <a:defRPr/>
            </a:lvl3pPr>
            <a:lvl4pPr marL="1828800" lvl="3" indent="-285750" algn="l">
              <a:spcBef>
                <a:spcPts val="200"/>
              </a:spcBef>
              <a:spcAft>
                <a:spcPts val="0"/>
              </a:spcAft>
              <a:buClr>
                <a:schemeClr val="dk1"/>
              </a:buClr>
              <a:buSzPts val="900"/>
              <a:buChar char="–"/>
              <a:defRPr/>
            </a:lvl4pPr>
            <a:lvl5pPr marL="2286000" lvl="4" indent="-285750" algn="l">
              <a:spcBef>
                <a:spcPts val="200"/>
              </a:spcBef>
              <a:spcAft>
                <a:spcPts val="0"/>
              </a:spcAft>
              <a:buClr>
                <a:schemeClr val="dk1"/>
              </a:buClr>
              <a:buSzPts val="900"/>
              <a:buChar char="»"/>
              <a:defRPr/>
            </a:lvl5pPr>
            <a:lvl6pPr marL="2743200" lvl="5" indent="-285750" algn="l">
              <a:spcBef>
                <a:spcPts val="200"/>
              </a:spcBef>
              <a:spcAft>
                <a:spcPts val="0"/>
              </a:spcAft>
              <a:buClr>
                <a:schemeClr val="dk1"/>
              </a:buClr>
              <a:buSzPts val="900"/>
              <a:buChar char="•"/>
              <a:defRPr/>
            </a:lvl6pPr>
            <a:lvl7pPr marL="3200400" lvl="6" indent="-285750" algn="l">
              <a:spcBef>
                <a:spcPts val="200"/>
              </a:spcBef>
              <a:spcAft>
                <a:spcPts val="0"/>
              </a:spcAft>
              <a:buClr>
                <a:schemeClr val="dk1"/>
              </a:buClr>
              <a:buSzPts val="900"/>
              <a:buChar char="•"/>
              <a:defRPr/>
            </a:lvl7pPr>
            <a:lvl8pPr marL="3657600" lvl="7" indent="-285750" algn="l">
              <a:spcBef>
                <a:spcPts val="200"/>
              </a:spcBef>
              <a:spcAft>
                <a:spcPts val="0"/>
              </a:spcAft>
              <a:buClr>
                <a:schemeClr val="dk1"/>
              </a:buClr>
              <a:buSzPts val="900"/>
              <a:buChar char="•"/>
              <a:defRPr/>
            </a:lvl8pPr>
            <a:lvl9pPr marL="4114800" lvl="8" indent="-285750" algn="l">
              <a:spcBef>
                <a:spcPts val="200"/>
              </a:spcBef>
              <a:spcAft>
                <a:spcPts val="0"/>
              </a:spcAft>
              <a:buClr>
                <a:schemeClr val="dk1"/>
              </a:buClr>
              <a:buSzPts val="900"/>
              <a:buChar char="•"/>
              <a:defRPr/>
            </a:lvl9pPr>
          </a:lstStyle>
          <a:p>
            <a:endParaRPr/>
          </a:p>
        </p:txBody>
      </p:sp>
      <p:sp>
        <p:nvSpPr>
          <p:cNvPr id="197" name="Google Shape;197;p36"/>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98" name="Google Shape;198;p36"/>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99" name="Google Shape;199;p36"/>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E6E4E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6E4EF"/>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marR="0" lvl="0" algn="ctr">
              <a:spcBef>
                <a:spcPts val="0"/>
              </a:spcBef>
              <a:spcAft>
                <a:spcPts val="0"/>
              </a:spcAft>
              <a:buClr>
                <a:schemeClr val="dk1"/>
              </a:buClr>
              <a:buSzPts val="2200"/>
              <a:buFont typeface="Calibri"/>
              <a:buNone/>
              <a:defRPr sz="2200" b="0" i="0" u="none" strike="noStrike" cap="none">
                <a:solidFill>
                  <a:schemeClr val="dk1"/>
                </a:solidFill>
                <a:latin typeface="Calibri"/>
                <a:ea typeface="Calibri"/>
                <a:cs typeface="Calibri"/>
                <a:sym typeface="Calibri"/>
              </a:defRPr>
            </a:lvl1pPr>
            <a:lvl2pPr lvl="1">
              <a:spcBef>
                <a:spcPts val="0"/>
              </a:spcBef>
              <a:spcAft>
                <a:spcPts val="0"/>
              </a:spcAft>
              <a:buSzPts val="700"/>
              <a:buNone/>
              <a:defRPr sz="900"/>
            </a:lvl2pPr>
            <a:lvl3pPr lvl="2">
              <a:spcBef>
                <a:spcPts val="0"/>
              </a:spcBef>
              <a:spcAft>
                <a:spcPts val="0"/>
              </a:spcAft>
              <a:buSzPts val="700"/>
              <a:buNone/>
              <a:defRPr sz="900"/>
            </a:lvl3pPr>
            <a:lvl4pPr lvl="3">
              <a:spcBef>
                <a:spcPts val="0"/>
              </a:spcBef>
              <a:spcAft>
                <a:spcPts val="0"/>
              </a:spcAft>
              <a:buSzPts val="700"/>
              <a:buNone/>
              <a:defRPr sz="900"/>
            </a:lvl4pPr>
            <a:lvl5pPr lvl="4">
              <a:spcBef>
                <a:spcPts val="0"/>
              </a:spcBef>
              <a:spcAft>
                <a:spcPts val="0"/>
              </a:spcAft>
              <a:buSzPts val="700"/>
              <a:buNone/>
              <a:defRPr sz="900"/>
            </a:lvl5pPr>
            <a:lvl6pPr lvl="5">
              <a:spcBef>
                <a:spcPts val="0"/>
              </a:spcBef>
              <a:spcAft>
                <a:spcPts val="0"/>
              </a:spcAft>
              <a:buSzPts val="700"/>
              <a:buNone/>
              <a:defRPr sz="900"/>
            </a:lvl6pPr>
            <a:lvl7pPr lvl="6">
              <a:spcBef>
                <a:spcPts val="0"/>
              </a:spcBef>
              <a:spcAft>
                <a:spcPts val="0"/>
              </a:spcAft>
              <a:buSzPts val="700"/>
              <a:buNone/>
              <a:defRPr sz="900"/>
            </a:lvl7pPr>
            <a:lvl8pPr lvl="7">
              <a:spcBef>
                <a:spcPts val="0"/>
              </a:spcBef>
              <a:spcAft>
                <a:spcPts val="0"/>
              </a:spcAft>
              <a:buSzPts val="700"/>
              <a:buNone/>
              <a:defRPr sz="900"/>
            </a:lvl8pPr>
            <a:lvl9pPr lvl="8">
              <a:spcBef>
                <a:spcPts val="0"/>
              </a:spcBef>
              <a:spcAft>
                <a:spcPts val="0"/>
              </a:spcAft>
              <a:buSzPts val="700"/>
              <a:buNone/>
              <a:defRPr sz="900"/>
            </a:lvl9pPr>
          </a:lstStyle>
          <a:p>
            <a:endParaRPr/>
          </a:p>
        </p:txBody>
      </p:sp>
      <p:sp>
        <p:nvSpPr>
          <p:cNvPr id="52" name="Google Shape;52;p13"/>
          <p:cNvSpPr txBox="1">
            <a:spLocks noGrp="1"/>
          </p:cNvSpPr>
          <p:nvPr>
            <p:ph type="body" idx="1"/>
          </p:nvPr>
        </p:nvSpPr>
        <p:spPr>
          <a:xfrm>
            <a:off x="228600" y="800100"/>
            <a:ext cx="4114800" cy="2263200"/>
          </a:xfrm>
          <a:prstGeom prst="rect">
            <a:avLst/>
          </a:prstGeom>
          <a:noFill/>
          <a:ln>
            <a:noFill/>
          </a:ln>
        </p:spPr>
        <p:txBody>
          <a:bodyPr spcFirstLastPara="1" wrap="square" lIns="45725" tIns="22850" rIns="45725" bIns="22850" anchor="t" anchorCtr="0">
            <a:normAutofit/>
          </a:bodyPr>
          <a:lstStyle>
            <a:lvl1pPr marL="457200" marR="0" lvl="0" indent="-330200" algn="l">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17500" algn="l">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2pPr>
            <a:lvl3pPr marL="1371600" marR="0" lvl="2" indent="-304800" algn="l">
              <a:spcBef>
                <a:spcPts val="2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3pPr>
            <a:lvl4pPr marL="1828800" marR="0" lvl="3" indent="-292100" algn="l">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4pPr>
            <a:lvl5pPr marL="2286000" marR="0" lvl="4" indent="-292100" algn="l">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5pPr>
            <a:lvl6pPr marL="2743200" marR="0" lvl="5" indent="-292100" algn="l">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6pPr>
            <a:lvl7pPr marL="3200400" marR="0" lvl="6" indent="-292100" algn="l">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7pPr>
            <a:lvl8pPr marL="3657600" marR="0" lvl="7" indent="-292100" algn="l">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8pPr>
            <a:lvl9pPr marL="4114800" marR="0" lvl="8" indent="-292100" algn="l">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marR="0" lvl="0" algn="l">
              <a:spcBef>
                <a:spcPts val="0"/>
              </a:spcBef>
              <a:spcAft>
                <a:spcPts val="0"/>
              </a:spcAft>
              <a:buSzPts val="700"/>
              <a:buNone/>
              <a:defRPr sz="600" b="0" i="0" u="none" strike="noStrike" cap="none">
                <a:solidFill>
                  <a:srgbClr val="888888"/>
                </a:solidFill>
                <a:latin typeface="Calibri"/>
                <a:ea typeface="Calibri"/>
                <a:cs typeface="Calibri"/>
                <a:sym typeface="Calibri"/>
              </a:defRPr>
            </a:lvl1pPr>
            <a:lvl2pPr marR="0" lvl="1" algn="l">
              <a:spcBef>
                <a:spcPts val="0"/>
              </a:spcBef>
              <a:spcAft>
                <a:spcPts val="0"/>
              </a:spcAft>
              <a:buSzPts val="700"/>
              <a:buNone/>
              <a:defRPr sz="900" b="0" i="0" u="none" strike="noStrike" cap="none">
                <a:solidFill>
                  <a:schemeClr val="dk1"/>
                </a:solidFill>
                <a:latin typeface="Calibri"/>
                <a:ea typeface="Calibri"/>
                <a:cs typeface="Calibri"/>
                <a:sym typeface="Calibri"/>
              </a:defRPr>
            </a:lvl2pPr>
            <a:lvl3pPr marR="0" lvl="2" algn="l">
              <a:spcBef>
                <a:spcPts val="0"/>
              </a:spcBef>
              <a:spcAft>
                <a:spcPts val="0"/>
              </a:spcAft>
              <a:buSzPts val="700"/>
              <a:buNone/>
              <a:defRPr sz="900" b="0" i="0" u="none" strike="noStrike" cap="none">
                <a:solidFill>
                  <a:schemeClr val="dk1"/>
                </a:solidFill>
                <a:latin typeface="Calibri"/>
                <a:ea typeface="Calibri"/>
                <a:cs typeface="Calibri"/>
                <a:sym typeface="Calibri"/>
              </a:defRPr>
            </a:lvl3pPr>
            <a:lvl4pPr marR="0" lvl="3" algn="l">
              <a:spcBef>
                <a:spcPts val="0"/>
              </a:spcBef>
              <a:spcAft>
                <a:spcPts val="0"/>
              </a:spcAft>
              <a:buSzPts val="700"/>
              <a:buNone/>
              <a:defRPr sz="900" b="0" i="0" u="none" strike="noStrike" cap="none">
                <a:solidFill>
                  <a:schemeClr val="dk1"/>
                </a:solidFill>
                <a:latin typeface="Calibri"/>
                <a:ea typeface="Calibri"/>
                <a:cs typeface="Calibri"/>
                <a:sym typeface="Calibri"/>
              </a:defRPr>
            </a:lvl4pPr>
            <a:lvl5pPr marR="0" lvl="4" algn="l">
              <a:spcBef>
                <a:spcPts val="0"/>
              </a:spcBef>
              <a:spcAft>
                <a:spcPts val="0"/>
              </a:spcAft>
              <a:buSzPts val="700"/>
              <a:buNone/>
              <a:defRPr sz="900" b="0" i="0" u="none" strike="noStrike" cap="none">
                <a:solidFill>
                  <a:schemeClr val="dk1"/>
                </a:solidFill>
                <a:latin typeface="Calibri"/>
                <a:ea typeface="Calibri"/>
                <a:cs typeface="Calibri"/>
                <a:sym typeface="Calibri"/>
              </a:defRPr>
            </a:lvl5pPr>
            <a:lvl6pPr marR="0" lvl="5" algn="l">
              <a:spcBef>
                <a:spcPts val="0"/>
              </a:spcBef>
              <a:spcAft>
                <a:spcPts val="0"/>
              </a:spcAft>
              <a:buSzPts val="700"/>
              <a:buNone/>
              <a:defRPr sz="900" b="0" i="0" u="none" strike="noStrike" cap="none">
                <a:solidFill>
                  <a:schemeClr val="dk1"/>
                </a:solidFill>
                <a:latin typeface="Calibri"/>
                <a:ea typeface="Calibri"/>
                <a:cs typeface="Calibri"/>
                <a:sym typeface="Calibri"/>
              </a:defRPr>
            </a:lvl6pPr>
            <a:lvl7pPr marR="0" lvl="6" algn="l">
              <a:spcBef>
                <a:spcPts val="0"/>
              </a:spcBef>
              <a:spcAft>
                <a:spcPts val="0"/>
              </a:spcAft>
              <a:buSzPts val="700"/>
              <a:buNone/>
              <a:defRPr sz="900" b="0" i="0" u="none" strike="noStrike" cap="none">
                <a:solidFill>
                  <a:schemeClr val="dk1"/>
                </a:solidFill>
                <a:latin typeface="Calibri"/>
                <a:ea typeface="Calibri"/>
                <a:cs typeface="Calibri"/>
                <a:sym typeface="Calibri"/>
              </a:defRPr>
            </a:lvl7pPr>
            <a:lvl8pPr marR="0" lvl="7" algn="l">
              <a:spcBef>
                <a:spcPts val="0"/>
              </a:spcBef>
              <a:spcAft>
                <a:spcPts val="0"/>
              </a:spcAft>
              <a:buSzPts val="700"/>
              <a:buNone/>
              <a:defRPr sz="900" b="0" i="0" u="none" strike="noStrike" cap="none">
                <a:solidFill>
                  <a:schemeClr val="dk1"/>
                </a:solidFill>
                <a:latin typeface="Calibri"/>
                <a:ea typeface="Calibri"/>
                <a:cs typeface="Calibri"/>
                <a:sym typeface="Calibri"/>
              </a:defRPr>
            </a:lvl8pPr>
            <a:lvl9pPr marR="0" lvl="8" algn="l">
              <a:spcBef>
                <a:spcPts val="0"/>
              </a:spcBef>
              <a:spcAft>
                <a:spcPts val="0"/>
              </a:spcAft>
              <a:buSzPts val="700"/>
              <a:buNone/>
              <a:defRPr sz="9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marR="0" lvl="0" algn="ctr">
              <a:spcBef>
                <a:spcPts val="0"/>
              </a:spcBef>
              <a:spcAft>
                <a:spcPts val="0"/>
              </a:spcAft>
              <a:buSzPts val="700"/>
              <a:buNone/>
              <a:defRPr sz="600" b="0" i="0" u="none" strike="noStrike" cap="none">
                <a:solidFill>
                  <a:srgbClr val="888888"/>
                </a:solidFill>
                <a:latin typeface="Calibri"/>
                <a:ea typeface="Calibri"/>
                <a:cs typeface="Calibri"/>
                <a:sym typeface="Calibri"/>
              </a:defRPr>
            </a:lvl1pPr>
            <a:lvl2pPr marR="0" lvl="1" algn="l">
              <a:spcBef>
                <a:spcPts val="0"/>
              </a:spcBef>
              <a:spcAft>
                <a:spcPts val="0"/>
              </a:spcAft>
              <a:buSzPts val="700"/>
              <a:buNone/>
              <a:defRPr sz="900" b="0" i="0" u="none" strike="noStrike" cap="none">
                <a:solidFill>
                  <a:schemeClr val="dk1"/>
                </a:solidFill>
                <a:latin typeface="Calibri"/>
                <a:ea typeface="Calibri"/>
                <a:cs typeface="Calibri"/>
                <a:sym typeface="Calibri"/>
              </a:defRPr>
            </a:lvl2pPr>
            <a:lvl3pPr marR="0" lvl="2" algn="l">
              <a:spcBef>
                <a:spcPts val="0"/>
              </a:spcBef>
              <a:spcAft>
                <a:spcPts val="0"/>
              </a:spcAft>
              <a:buSzPts val="700"/>
              <a:buNone/>
              <a:defRPr sz="900" b="0" i="0" u="none" strike="noStrike" cap="none">
                <a:solidFill>
                  <a:schemeClr val="dk1"/>
                </a:solidFill>
                <a:latin typeface="Calibri"/>
                <a:ea typeface="Calibri"/>
                <a:cs typeface="Calibri"/>
                <a:sym typeface="Calibri"/>
              </a:defRPr>
            </a:lvl3pPr>
            <a:lvl4pPr marR="0" lvl="3" algn="l">
              <a:spcBef>
                <a:spcPts val="0"/>
              </a:spcBef>
              <a:spcAft>
                <a:spcPts val="0"/>
              </a:spcAft>
              <a:buSzPts val="700"/>
              <a:buNone/>
              <a:defRPr sz="900" b="0" i="0" u="none" strike="noStrike" cap="none">
                <a:solidFill>
                  <a:schemeClr val="dk1"/>
                </a:solidFill>
                <a:latin typeface="Calibri"/>
                <a:ea typeface="Calibri"/>
                <a:cs typeface="Calibri"/>
                <a:sym typeface="Calibri"/>
              </a:defRPr>
            </a:lvl4pPr>
            <a:lvl5pPr marR="0" lvl="4" algn="l">
              <a:spcBef>
                <a:spcPts val="0"/>
              </a:spcBef>
              <a:spcAft>
                <a:spcPts val="0"/>
              </a:spcAft>
              <a:buSzPts val="700"/>
              <a:buNone/>
              <a:defRPr sz="900" b="0" i="0" u="none" strike="noStrike" cap="none">
                <a:solidFill>
                  <a:schemeClr val="dk1"/>
                </a:solidFill>
                <a:latin typeface="Calibri"/>
                <a:ea typeface="Calibri"/>
                <a:cs typeface="Calibri"/>
                <a:sym typeface="Calibri"/>
              </a:defRPr>
            </a:lvl5pPr>
            <a:lvl6pPr marR="0" lvl="5" algn="l">
              <a:spcBef>
                <a:spcPts val="0"/>
              </a:spcBef>
              <a:spcAft>
                <a:spcPts val="0"/>
              </a:spcAft>
              <a:buSzPts val="700"/>
              <a:buNone/>
              <a:defRPr sz="900" b="0" i="0" u="none" strike="noStrike" cap="none">
                <a:solidFill>
                  <a:schemeClr val="dk1"/>
                </a:solidFill>
                <a:latin typeface="Calibri"/>
                <a:ea typeface="Calibri"/>
                <a:cs typeface="Calibri"/>
                <a:sym typeface="Calibri"/>
              </a:defRPr>
            </a:lvl6pPr>
            <a:lvl7pPr marR="0" lvl="6" algn="l">
              <a:spcBef>
                <a:spcPts val="0"/>
              </a:spcBef>
              <a:spcAft>
                <a:spcPts val="0"/>
              </a:spcAft>
              <a:buSzPts val="700"/>
              <a:buNone/>
              <a:defRPr sz="900" b="0" i="0" u="none" strike="noStrike" cap="none">
                <a:solidFill>
                  <a:schemeClr val="dk1"/>
                </a:solidFill>
                <a:latin typeface="Calibri"/>
                <a:ea typeface="Calibri"/>
                <a:cs typeface="Calibri"/>
                <a:sym typeface="Calibri"/>
              </a:defRPr>
            </a:lvl7pPr>
            <a:lvl8pPr marR="0" lvl="7" algn="l">
              <a:spcBef>
                <a:spcPts val="0"/>
              </a:spcBef>
              <a:spcAft>
                <a:spcPts val="0"/>
              </a:spcAft>
              <a:buSzPts val="700"/>
              <a:buNone/>
              <a:defRPr sz="900" b="0" i="0" u="none" strike="noStrike" cap="none">
                <a:solidFill>
                  <a:schemeClr val="dk1"/>
                </a:solidFill>
                <a:latin typeface="Calibri"/>
                <a:ea typeface="Calibri"/>
                <a:cs typeface="Calibri"/>
                <a:sym typeface="Calibri"/>
              </a:defRPr>
            </a:lvl8pPr>
            <a:lvl9pPr marR="0" lvl="8" algn="l">
              <a:spcBef>
                <a:spcPts val="0"/>
              </a:spcBef>
              <a:spcAft>
                <a:spcPts val="0"/>
              </a:spcAft>
              <a:buSzPts val="700"/>
              <a:buNone/>
              <a:defRPr sz="9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marR="0" lvl="0" indent="0" algn="r">
              <a:spcBef>
                <a:spcPts val="0"/>
              </a:spcBef>
              <a:buNone/>
              <a:defRPr sz="600" b="0" i="0" u="none" strike="noStrike" cap="none">
                <a:solidFill>
                  <a:srgbClr val="888888"/>
                </a:solidFill>
                <a:latin typeface="Calibri"/>
                <a:ea typeface="Calibri"/>
                <a:cs typeface="Calibri"/>
                <a:sym typeface="Calibri"/>
              </a:defRPr>
            </a:lvl1pPr>
            <a:lvl2pPr marL="0" marR="0" lvl="1" indent="0" algn="r">
              <a:spcBef>
                <a:spcPts val="0"/>
              </a:spcBef>
              <a:buNone/>
              <a:defRPr sz="600" b="0" i="0" u="none" strike="noStrike" cap="none">
                <a:solidFill>
                  <a:srgbClr val="888888"/>
                </a:solidFill>
                <a:latin typeface="Calibri"/>
                <a:ea typeface="Calibri"/>
                <a:cs typeface="Calibri"/>
                <a:sym typeface="Calibri"/>
              </a:defRPr>
            </a:lvl2pPr>
            <a:lvl3pPr marL="0" marR="0" lvl="2" indent="0" algn="r">
              <a:spcBef>
                <a:spcPts val="0"/>
              </a:spcBef>
              <a:buNone/>
              <a:defRPr sz="600" b="0" i="0" u="none" strike="noStrike" cap="none">
                <a:solidFill>
                  <a:srgbClr val="888888"/>
                </a:solidFill>
                <a:latin typeface="Calibri"/>
                <a:ea typeface="Calibri"/>
                <a:cs typeface="Calibri"/>
                <a:sym typeface="Calibri"/>
              </a:defRPr>
            </a:lvl3pPr>
            <a:lvl4pPr marL="0" marR="0" lvl="3" indent="0" algn="r">
              <a:spcBef>
                <a:spcPts val="0"/>
              </a:spcBef>
              <a:buNone/>
              <a:defRPr sz="600" b="0" i="0" u="none" strike="noStrike" cap="none">
                <a:solidFill>
                  <a:srgbClr val="888888"/>
                </a:solidFill>
                <a:latin typeface="Calibri"/>
                <a:ea typeface="Calibri"/>
                <a:cs typeface="Calibri"/>
                <a:sym typeface="Calibri"/>
              </a:defRPr>
            </a:lvl4pPr>
            <a:lvl5pPr marL="0" marR="0" lvl="4" indent="0" algn="r">
              <a:spcBef>
                <a:spcPts val="0"/>
              </a:spcBef>
              <a:buNone/>
              <a:defRPr sz="600" b="0" i="0" u="none" strike="noStrike" cap="none">
                <a:solidFill>
                  <a:srgbClr val="888888"/>
                </a:solidFill>
                <a:latin typeface="Calibri"/>
                <a:ea typeface="Calibri"/>
                <a:cs typeface="Calibri"/>
                <a:sym typeface="Calibri"/>
              </a:defRPr>
            </a:lvl5pPr>
            <a:lvl6pPr marL="0" marR="0" lvl="5" indent="0" algn="r">
              <a:spcBef>
                <a:spcPts val="0"/>
              </a:spcBef>
              <a:buNone/>
              <a:defRPr sz="600" b="0" i="0" u="none" strike="noStrike" cap="none">
                <a:solidFill>
                  <a:srgbClr val="888888"/>
                </a:solidFill>
                <a:latin typeface="Calibri"/>
                <a:ea typeface="Calibri"/>
                <a:cs typeface="Calibri"/>
                <a:sym typeface="Calibri"/>
              </a:defRPr>
            </a:lvl6pPr>
            <a:lvl7pPr marL="0" marR="0" lvl="6" indent="0" algn="r">
              <a:spcBef>
                <a:spcPts val="0"/>
              </a:spcBef>
              <a:buNone/>
              <a:defRPr sz="600" b="0" i="0" u="none" strike="noStrike" cap="none">
                <a:solidFill>
                  <a:srgbClr val="888888"/>
                </a:solidFill>
                <a:latin typeface="Calibri"/>
                <a:ea typeface="Calibri"/>
                <a:cs typeface="Calibri"/>
                <a:sym typeface="Calibri"/>
              </a:defRPr>
            </a:lvl7pPr>
            <a:lvl8pPr marL="0" marR="0" lvl="7" indent="0" algn="r">
              <a:spcBef>
                <a:spcPts val="0"/>
              </a:spcBef>
              <a:buNone/>
              <a:defRPr sz="600" b="0" i="0" u="none" strike="noStrike" cap="none">
                <a:solidFill>
                  <a:srgbClr val="888888"/>
                </a:solidFill>
                <a:latin typeface="Calibri"/>
                <a:ea typeface="Calibri"/>
                <a:cs typeface="Calibri"/>
                <a:sym typeface="Calibri"/>
              </a:defRPr>
            </a:lvl8pPr>
            <a:lvl9pPr marL="0" marR="0" lvl="8" indent="0" algn="r">
              <a:spcBef>
                <a:spcPts val="0"/>
              </a:spcBef>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5"/>
        <p:cNvGrpSpPr/>
        <p:nvPr/>
      </p:nvGrpSpPr>
      <p:grpSpPr>
        <a:xfrm>
          <a:off x="0" y="0"/>
          <a:ext cx="0" cy="0"/>
          <a:chOff x="0" y="0"/>
          <a:chExt cx="0" cy="0"/>
        </a:xfrm>
      </p:grpSpPr>
      <p:sp>
        <p:nvSpPr>
          <p:cNvPr id="126" name="Google Shape;126;p25"/>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marR="0" lvl="0" algn="ctr">
              <a:spcBef>
                <a:spcPts val="0"/>
              </a:spcBef>
              <a:spcAft>
                <a:spcPts val="0"/>
              </a:spcAft>
              <a:buClr>
                <a:schemeClr val="dk1"/>
              </a:buClr>
              <a:buSzPts val="2200"/>
              <a:buFont typeface="Calibri"/>
              <a:buNone/>
              <a:defRPr sz="2200" b="0" i="0" u="none" strike="noStrike" cap="none">
                <a:solidFill>
                  <a:schemeClr val="dk1"/>
                </a:solidFill>
                <a:latin typeface="Calibri"/>
                <a:ea typeface="Calibri"/>
                <a:cs typeface="Calibri"/>
                <a:sym typeface="Calibri"/>
              </a:defRPr>
            </a:lvl1pPr>
            <a:lvl2pPr lvl="1">
              <a:spcBef>
                <a:spcPts val="0"/>
              </a:spcBef>
              <a:spcAft>
                <a:spcPts val="0"/>
              </a:spcAft>
              <a:buSzPts val="700"/>
              <a:buNone/>
              <a:defRPr sz="900"/>
            </a:lvl2pPr>
            <a:lvl3pPr lvl="2">
              <a:spcBef>
                <a:spcPts val="0"/>
              </a:spcBef>
              <a:spcAft>
                <a:spcPts val="0"/>
              </a:spcAft>
              <a:buSzPts val="700"/>
              <a:buNone/>
              <a:defRPr sz="900"/>
            </a:lvl3pPr>
            <a:lvl4pPr lvl="3">
              <a:spcBef>
                <a:spcPts val="0"/>
              </a:spcBef>
              <a:spcAft>
                <a:spcPts val="0"/>
              </a:spcAft>
              <a:buSzPts val="700"/>
              <a:buNone/>
              <a:defRPr sz="900"/>
            </a:lvl4pPr>
            <a:lvl5pPr lvl="4">
              <a:spcBef>
                <a:spcPts val="0"/>
              </a:spcBef>
              <a:spcAft>
                <a:spcPts val="0"/>
              </a:spcAft>
              <a:buSzPts val="700"/>
              <a:buNone/>
              <a:defRPr sz="900"/>
            </a:lvl5pPr>
            <a:lvl6pPr lvl="5">
              <a:spcBef>
                <a:spcPts val="0"/>
              </a:spcBef>
              <a:spcAft>
                <a:spcPts val="0"/>
              </a:spcAft>
              <a:buSzPts val="700"/>
              <a:buNone/>
              <a:defRPr sz="900"/>
            </a:lvl6pPr>
            <a:lvl7pPr lvl="6">
              <a:spcBef>
                <a:spcPts val="0"/>
              </a:spcBef>
              <a:spcAft>
                <a:spcPts val="0"/>
              </a:spcAft>
              <a:buSzPts val="700"/>
              <a:buNone/>
              <a:defRPr sz="900"/>
            </a:lvl7pPr>
            <a:lvl8pPr lvl="7">
              <a:spcBef>
                <a:spcPts val="0"/>
              </a:spcBef>
              <a:spcAft>
                <a:spcPts val="0"/>
              </a:spcAft>
              <a:buSzPts val="700"/>
              <a:buNone/>
              <a:defRPr sz="900"/>
            </a:lvl8pPr>
            <a:lvl9pPr lvl="8">
              <a:spcBef>
                <a:spcPts val="0"/>
              </a:spcBef>
              <a:spcAft>
                <a:spcPts val="0"/>
              </a:spcAft>
              <a:buSzPts val="700"/>
              <a:buNone/>
              <a:defRPr sz="900"/>
            </a:lvl9pPr>
          </a:lstStyle>
          <a:p>
            <a:endParaRPr/>
          </a:p>
        </p:txBody>
      </p:sp>
      <p:sp>
        <p:nvSpPr>
          <p:cNvPr id="127" name="Google Shape;127;p25"/>
          <p:cNvSpPr txBox="1">
            <a:spLocks noGrp="1"/>
          </p:cNvSpPr>
          <p:nvPr>
            <p:ph type="body" idx="1"/>
          </p:nvPr>
        </p:nvSpPr>
        <p:spPr>
          <a:xfrm>
            <a:off x="228600" y="800100"/>
            <a:ext cx="4114800" cy="2263200"/>
          </a:xfrm>
          <a:prstGeom prst="rect">
            <a:avLst/>
          </a:prstGeom>
          <a:noFill/>
          <a:ln>
            <a:noFill/>
          </a:ln>
        </p:spPr>
        <p:txBody>
          <a:bodyPr spcFirstLastPara="1" wrap="square" lIns="45725" tIns="22850" rIns="45725" bIns="22850" anchor="t" anchorCtr="0">
            <a:normAutofit/>
          </a:bodyPr>
          <a:lstStyle>
            <a:lvl1pPr marL="457200" marR="0" lvl="0" indent="-330200" algn="l">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17500" algn="l">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2pPr>
            <a:lvl3pPr marL="1371600" marR="0" lvl="2" indent="-304800" algn="l">
              <a:spcBef>
                <a:spcPts val="2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3pPr>
            <a:lvl4pPr marL="1828800" marR="0" lvl="3" indent="-292100" algn="l">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4pPr>
            <a:lvl5pPr marL="2286000" marR="0" lvl="4" indent="-292100" algn="l">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5pPr>
            <a:lvl6pPr marL="2743200" marR="0" lvl="5" indent="-292100" algn="l">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6pPr>
            <a:lvl7pPr marL="3200400" marR="0" lvl="6" indent="-292100" algn="l">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7pPr>
            <a:lvl8pPr marL="3657600" marR="0" lvl="7" indent="-292100" algn="l">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8pPr>
            <a:lvl9pPr marL="4114800" marR="0" lvl="8" indent="-292100" algn="l">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9pPr>
          </a:lstStyle>
          <a:p>
            <a:endParaRPr/>
          </a:p>
        </p:txBody>
      </p:sp>
      <p:sp>
        <p:nvSpPr>
          <p:cNvPr id="128" name="Google Shape;128;p25"/>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marR="0" lvl="0" algn="l">
              <a:spcBef>
                <a:spcPts val="0"/>
              </a:spcBef>
              <a:spcAft>
                <a:spcPts val="0"/>
              </a:spcAft>
              <a:buSzPts val="700"/>
              <a:buNone/>
              <a:defRPr sz="600" b="0" i="0" u="none" strike="noStrike" cap="none">
                <a:solidFill>
                  <a:srgbClr val="888888"/>
                </a:solidFill>
                <a:latin typeface="Calibri"/>
                <a:ea typeface="Calibri"/>
                <a:cs typeface="Calibri"/>
                <a:sym typeface="Calibri"/>
              </a:defRPr>
            </a:lvl1pPr>
            <a:lvl2pPr marR="0" lvl="1" algn="l">
              <a:spcBef>
                <a:spcPts val="0"/>
              </a:spcBef>
              <a:spcAft>
                <a:spcPts val="0"/>
              </a:spcAft>
              <a:buSzPts val="700"/>
              <a:buNone/>
              <a:defRPr sz="900" b="0" i="0" u="none" strike="noStrike" cap="none">
                <a:solidFill>
                  <a:schemeClr val="dk1"/>
                </a:solidFill>
                <a:latin typeface="Calibri"/>
                <a:ea typeface="Calibri"/>
                <a:cs typeface="Calibri"/>
                <a:sym typeface="Calibri"/>
              </a:defRPr>
            </a:lvl2pPr>
            <a:lvl3pPr marR="0" lvl="2" algn="l">
              <a:spcBef>
                <a:spcPts val="0"/>
              </a:spcBef>
              <a:spcAft>
                <a:spcPts val="0"/>
              </a:spcAft>
              <a:buSzPts val="700"/>
              <a:buNone/>
              <a:defRPr sz="900" b="0" i="0" u="none" strike="noStrike" cap="none">
                <a:solidFill>
                  <a:schemeClr val="dk1"/>
                </a:solidFill>
                <a:latin typeface="Calibri"/>
                <a:ea typeface="Calibri"/>
                <a:cs typeface="Calibri"/>
                <a:sym typeface="Calibri"/>
              </a:defRPr>
            </a:lvl3pPr>
            <a:lvl4pPr marR="0" lvl="3" algn="l">
              <a:spcBef>
                <a:spcPts val="0"/>
              </a:spcBef>
              <a:spcAft>
                <a:spcPts val="0"/>
              </a:spcAft>
              <a:buSzPts val="700"/>
              <a:buNone/>
              <a:defRPr sz="900" b="0" i="0" u="none" strike="noStrike" cap="none">
                <a:solidFill>
                  <a:schemeClr val="dk1"/>
                </a:solidFill>
                <a:latin typeface="Calibri"/>
                <a:ea typeface="Calibri"/>
                <a:cs typeface="Calibri"/>
                <a:sym typeface="Calibri"/>
              </a:defRPr>
            </a:lvl4pPr>
            <a:lvl5pPr marR="0" lvl="4" algn="l">
              <a:spcBef>
                <a:spcPts val="0"/>
              </a:spcBef>
              <a:spcAft>
                <a:spcPts val="0"/>
              </a:spcAft>
              <a:buSzPts val="700"/>
              <a:buNone/>
              <a:defRPr sz="900" b="0" i="0" u="none" strike="noStrike" cap="none">
                <a:solidFill>
                  <a:schemeClr val="dk1"/>
                </a:solidFill>
                <a:latin typeface="Calibri"/>
                <a:ea typeface="Calibri"/>
                <a:cs typeface="Calibri"/>
                <a:sym typeface="Calibri"/>
              </a:defRPr>
            </a:lvl5pPr>
            <a:lvl6pPr marR="0" lvl="5" algn="l">
              <a:spcBef>
                <a:spcPts val="0"/>
              </a:spcBef>
              <a:spcAft>
                <a:spcPts val="0"/>
              </a:spcAft>
              <a:buSzPts val="700"/>
              <a:buNone/>
              <a:defRPr sz="900" b="0" i="0" u="none" strike="noStrike" cap="none">
                <a:solidFill>
                  <a:schemeClr val="dk1"/>
                </a:solidFill>
                <a:latin typeface="Calibri"/>
                <a:ea typeface="Calibri"/>
                <a:cs typeface="Calibri"/>
                <a:sym typeface="Calibri"/>
              </a:defRPr>
            </a:lvl6pPr>
            <a:lvl7pPr marR="0" lvl="6" algn="l">
              <a:spcBef>
                <a:spcPts val="0"/>
              </a:spcBef>
              <a:spcAft>
                <a:spcPts val="0"/>
              </a:spcAft>
              <a:buSzPts val="700"/>
              <a:buNone/>
              <a:defRPr sz="900" b="0" i="0" u="none" strike="noStrike" cap="none">
                <a:solidFill>
                  <a:schemeClr val="dk1"/>
                </a:solidFill>
                <a:latin typeface="Calibri"/>
                <a:ea typeface="Calibri"/>
                <a:cs typeface="Calibri"/>
                <a:sym typeface="Calibri"/>
              </a:defRPr>
            </a:lvl7pPr>
            <a:lvl8pPr marR="0" lvl="7" algn="l">
              <a:spcBef>
                <a:spcPts val="0"/>
              </a:spcBef>
              <a:spcAft>
                <a:spcPts val="0"/>
              </a:spcAft>
              <a:buSzPts val="700"/>
              <a:buNone/>
              <a:defRPr sz="900" b="0" i="0" u="none" strike="noStrike" cap="none">
                <a:solidFill>
                  <a:schemeClr val="dk1"/>
                </a:solidFill>
                <a:latin typeface="Calibri"/>
                <a:ea typeface="Calibri"/>
                <a:cs typeface="Calibri"/>
                <a:sym typeface="Calibri"/>
              </a:defRPr>
            </a:lvl8pPr>
            <a:lvl9pPr marR="0" lvl="8" algn="l">
              <a:spcBef>
                <a:spcPts val="0"/>
              </a:spcBef>
              <a:spcAft>
                <a:spcPts val="0"/>
              </a:spcAft>
              <a:buSzPts val="700"/>
              <a:buNone/>
              <a:defRPr sz="900" b="0" i="0" u="none" strike="noStrike" cap="none">
                <a:solidFill>
                  <a:schemeClr val="dk1"/>
                </a:solidFill>
                <a:latin typeface="Calibri"/>
                <a:ea typeface="Calibri"/>
                <a:cs typeface="Calibri"/>
                <a:sym typeface="Calibri"/>
              </a:defRPr>
            </a:lvl9pPr>
          </a:lstStyle>
          <a:p>
            <a:endParaRPr/>
          </a:p>
        </p:txBody>
      </p:sp>
      <p:sp>
        <p:nvSpPr>
          <p:cNvPr id="129" name="Google Shape;129;p25"/>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marR="0" lvl="0" algn="ctr">
              <a:spcBef>
                <a:spcPts val="0"/>
              </a:spcBef>
              <a:spcAft>
                <a:spcPts val="0"/>
              </a:spcAft>
              <a:buSzPts val="700"/>
              <a:buNone/>
              <a:defRPr sz="600" b="0" i="0" u="none" strike="noStrike" cap="none">
                <a:solidFill>
                  <a:srgbClr val="888888"/>
                </a:solidFill>
                <a:latin typeface="Calibri"/>
                <a:ea typeface="Calibri"/>
                <a:cs typeface="Calibri"/>
                <a:sym typeface="Calibri"/>
              </a:defRPr>
            </a:lvl1pPr>
            <a:lvl2pPr marR="0" lvl="1" algn="l">
              <a:spcBef>
                <a:spcPts val="0"/>
              </a:spcBef>
              <a:spcAft>
                <a:spcPts val="0"/>
              </a:spcAft>
              <a:buSzPts val="700"/>
              <a:buNone/>
              <a:defRPr sz="900" b="0" i="0" u="none" strike="noStrike" cap="none">
                <a:solidFill>
                  <a:schemeClr val="dk1"/>
                </a:solidFill>
                <a:latin typeface="Calibri"/>
                <a:ea typeface="Calibri"/>
                <a:cs typeface="Calibri"/>
                <a:sym typeface="Calibri"/>
              </a:defRPr>
            </a:lvl2pPr>
            <a:lvl3pPr marR="0" lvl="2" algn="l">
              <a:spcBef>
                <a:spcPts val="0"/>
              </a:spcBef>
              <a:spcAft>
                <a:spcPts val="0"/>
              </a:spcAft>
              <a:buSzPts val="700"/>
              <a:buNone/>
              <a:defRPr sz="900" b="0" i="0" u="none" strike="noStrike" cap="none">
                <a:solidFill>
                  <a:schemeClr val="dk1"/>
                </a:solidFill>
                <a:latin typeface="Calibri"/>
                <a:ea typeface="Calibri"/>
                <a:cs typeface="Calibri"/>
                <a:sym typeface="Calibri"/>
              </a:defRPr>
            </a:lvl3pPr>
            <a:lvl4pPr marR="0" lvl="3" algn="l">
              <a:spcBef>
                <a:spcPts val="0"/>
              </a:spcBef>
              <a:spcAft>
                <a:spcPts val="0"/>
              </a:spcAft>
              <a:buSzPts val="700"/>
              <a:buNone/>
              <a:defRPr sz="900" b="0" i="0" u="none" strike="noStrike" cap="none">
                <a:solidFill>
                  <a:schemeClr val="dk1"/>
                </a:solidFill>
                <a:latin typeface="Calibri"/>
                <a:ea typeface="Calibri"/>
                <a:cs typeface="Calibri"/>
                <a:sym typeface="Calibri"/>
              </a:defRPr>
            </a:lvl4pPr>
            <a:lvl5pPr marR="0" lvl="4" algn="l">
              <a:spcBef>
                <a:spcPts val="0"/>
              </a:spcBef>
              <a:spcAft>
                <a:spcPts val="0"/>
              </a:spcAft>
              <a:buSzPts val="700"/>
              <a:buNone/>
              <a:defRPr sz="900" b="0" i="0" u="none" strike="noStrike" cap="none">
                <a:solidFill>
                  <a:schemeClr val="dk1"/>
                </a:solidFill>
                <a:latin typeface="Calibri"/>
                <a:ea typeface="Calibri"/>
                <a:cs typeface="Calibri"/>
                <a:sym typeface="Calibri"/>
              </a:defRPr>
            </a:lvl5pPr>
            <a:lvl6pPr marR="0" lvl="5" algn="l">
              <a:spcBef>
                <a:spcPts val="0"/>
              </a:spcBef>
              <a:spcAft>
                <a:spcPts val="0"/>
              </a:spcAft>
              <a:buSzPts val="700"/>
              <a:buNone/>
              <a:defRPr sz="900" b="0" i="0" u="none" strike="noStrike" cap="none">
                <a:solidFill>
                  <a:schemeClr val="dk1"/>
                </a:solidFill>
                <a:latin typeface="Calibri"/>
                <a:ea typeface="Calibri"/>
                <a:cs typeface="Calibri"/>
                <a:sym typeface="Calibri"/>
              </a:defRPr>
            </a:lvl6pPr>
            <a:lvl7pPr marR="0" lvl="6" algn="l">
              <a:spcBef>
                <a:spcPts val="0"/>
              </a:spcBef>
              <a:spcAft>
                <a:spcPts val="0"/>
              </a:spcAft>
              <a:buSzPts val="700"/>
              <a:buNone/>
              <a:defRPr sz="900" b="0" i="0" u="none" strike="noStrike" cap="none">
                <a:solidFill>
                  <a:schemeClr val="dk1"/>
                </a:solidFill>
                <a:latin typeface="Calibri"/>
                <a:ea typeface="Calibri"/>
                <a:cs typeface="Calibri"/>
                <a:sym typeface="Calibri"/>
              </a:defRPr>
            </a:lvl7pPr>
            <a:lvl8pPr marR="0" lvl="7" algn="l">
              <a:spcBef>
                <a:spcPts val="0"/>
              </a:spcBef>
              <a:spcAft>
                <a:spcPts val="0"/>
              </a:spcAft>
              <a:buSzPts val="700"/>
              <a:buNone/>
              <a:defRPr sz="900" b="0" i="0" u="none" strike="noStrike" cap="none">
                <a:solidFill>
                  <a:schemeClr val="dk1"/>
                </a:solidFill>
                <a:latin typeface="Calibri"/>
                <a:ea typeface="Calibri"/>
                <a:cs typeface="Calibri"/>
                <a:sym typeface="Calibri"/>
              </a:defRPr>
            </a:lvl8pPr>
            <a:lvl9pPr marR="0" lvl="8" algn="l">
              <a:spcBef>
                <a:spcPts val="0"/>
              </a:spcBef>
              <a:spcAft>
                <a:spcPts val="0"/>
              </a:spcAft>
              <a:buSzPts val="700"/>
              <a:buNone/>
              <a:defRPr sz="900" b="0" i="0" u="none" strike="noStrike" cap="none">
                <a:solidFill>
                  <a:schemeClr val="dk1"/>
                </a:solidFill>
                <a:latin typeface="Calibri"/>
                <a:ea typeface="Calibri"/>
                <a:cs typeface="Calibri"/>
                <a:sym typeface="Calibri"/>
              </a:defRPr>
            </a:lvl9pPr>
          </a:lstStyle>
          <a:p>
            <a:endParaRPr/>
          </a:p>
        </p:txBody>
      </p:sp>
      <p:sp>
        <p:nvSpPr>
          <p:cNvPr id="130" name="Google Shape;130;p25"/>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marR="0" lvl="0" indent="0" algn="r">
              <a:spcBef>
                <a:spcPts val="0"/>
              </a:spcBef>
              <a:buNone/>
              <a:defRPr sz="600" b="0" i="0" u="none" strike="noStrike" cap="none">
                <a:solidFill>
                  <a:srgbClr val="888888"/>
                </a:solidFill>
                <a:latin typeface="Calibri"/>
                <a:ea typeface="Calibri"/>
                <a:cs typeface="Calibri"/>
                <a:sym typeface="Calibri"/>
              </a:defRPr>
            </a:lvl1pPr>
            <a:lvl2pPr marL="0" marR="0" lvl="1" indent="0" algn="r">
              <a:spcBef>
                <a:spcPts val="0"/>
              </a:spcBef>
              <a:buNone/>
              <a:defRPr sz="600" b="0" i="0" u="none" strike="noStrike" cap="none">
                <a:solidFill>
                  <a:srgbClr val="888888"/>
                </a:solidFill>
                <a:latin typeface="Calibri"/>
                <a:ea typeface="Calibri"/>
                <a:cs typeface="Calibri"/>
                <a:sym typeface="Calibri"/>
              </a:defRPr>
            </a:lvl2pPr>
            <a:lvl3pPr marL="0" marR="0" lvl="2" indent="0" algn="r">
              <a:spcBef>
                <a:spcPts val="0"/>
              </a:spcBef>
              <a:buNone/>
              <a:defRPr sz="600" b="0" i="0" u="none" strike="noStrike" cap="none">
                <a:solidFill>
                  <a:srgbClr val="888888"/>
                </a:solidFill>
                <a:latin typeface="Calibri"/>
                <a:ea typeface="Calibri"/>
                <a:cs typeface="Calibri"/>
                <a:sym typeface="Calibri"/>
              </a:defRPr>
            </a:lvl3pPr>
            <a:lvl4pPr marL="0" marR="0" lvl="3" indent="0" algn="r">
              <a:spcBef>
                <a:spcPts val="0"/>
              </a:spcBef>
              <a:buNone/>
              <a:defRPr sz="600" b="0" i="0" u="none" strike="noStrike" cap="none">
                <a:solidFill>
                  <a:srgbClr val="888888"/>
                </a:solidFill>
                <a:latin typeface="Calibri"/>
                <a:ea typeface="Calibri"/>
                <a:cs typeface="Calibri"/>
                <a:sym typeface="Calibri"/>
              </a:defRPr>
            </a:lvl4pPr>
            <a:lvl5pPr marL="0" marR="0" lvl="4" indent="0" algn="r">
              <a:spcBef>
                <a:spcPts val="0"/>
              </a:spcBef>
              <a:buNone/>
              <a:defRPr sz="600" b="0" i="0" u="none" strike="noStrike" cap="none">
                <a:solidFill>
                  <a:srgbClr val="888888"/>
                </a:solidFill>
                <a:latin typeface="Calibri"/>
                <a:ea typeface="Calibri"/>
                <a:cs typeface="Calibri"/>
                <a:sym typeface="Calibri"/>
              </a:defRPr>
            </a:lvl5pPr>
            <a:lvl6pPr marL="0" marR="0" lvl="5" indent="0" algn="r">
              <a:spcBef>
                <a:spcPts val="0"/>
              </a:spcBef>
              <a:buNone/>
              <a:defRPr sz="600" b="0" i="0" u="none" strike="noStrike" cap="none">
                <a:solidFill>
                  <a:srgbClr val="888888"/>
                </a:solidFill>
                <a:latin typeface="Calibri"/>
                <a:ea typeface="Calibri"/>
                <a:cs typeface="Calibri"/>
                <a:sym typeface="Calibri"/>
              </a:defRPr>
            </a:lvl6pPr>
            <a:lvl7pPr marL="0" marR="0" lvl="6" indent="0" algn="r">
              <a:spcBef>
                <a:spcPts val="0"/>
              </a:spcBef>
              <a:buNone/>
              <a:defRPr sz="600" b="0" i="0" u="none" strike="noStrike" cap="none">
                <a:solidFill>
                  <a:srgbClr val="888888"/>
                </a:solidFill>
                <a:latin typeface="Calibri"/>
                <a:ea typeface="Calibri"/>
                <a:cs typeface="Calibri"/>
                <a:sym typeface="Calibri"/>
              </a:defRPr>
            </a:lvl7pPr>
            <a:lvl8pPr marL="0" marR="0" lvl="7" indent="0" algn="r">
              <a:spcBef>
                <a:spcPts val="0"/>
              </a:spcBef>
              <a:buNone/>
              <a:defRPr sz="600" b="0" i="0" u="none" strike="noStrike" cap="none">
                <a:solidFill>
                  <a:srgbClr val="888888"/>
                </a:solidFill>
                <a:latin typeface="Calibri"/>
                <a:ea typeface="Calibri"/>
                <a:cs typeface="Calibri"/>
                <a:sym typeface="Calibri"/>
              </a:defRPr>
            </a:lvl8pPr>
            <a:lvl9pPr marL="0" marR="0" lvl="8" indent="0" algn="r">
              <a:spcBef>
                <a:spcPts val="0"/>
              </a:spcBef>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44.jpeg"/></Relationships>
</file>

<file path=ppt/slides/_rels/slide1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46.jpeg"/></Relationships>
</file>

<file path=ppt/slides/_rels/slide1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54.png"/></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59.jpe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61.jpeg"/></Relationships>
</file>

<file path=ppt/slides/_rels/slide2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63.png"/></Relationships>
</file>

<file path=ppt/slides/_rels/slide2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65.jpg"/></Relationships>
</file>

<file path=ppt/slides/_rels/slide2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hyperlink" Target="https://www.how2shout.com/what-is/what-are-directional-speakers-how-directional-sounds-can-be-useful.html" TargetMode="External"/><Relationship Id="rId2" Type="http://schemas.openxmlformats.org/officeDocument/2006/relationships/notesSlide" Target="../notesSlides/notesSlide27.xml"/><Relationship Id="rId1" Type="http://schemas.openxmlformats.org/officeDocument/2006/relationships/slideLayout" Target="../slideLayouts/slideLayout23.xml"/><Relationship Id="rId4" Type="http://schemas.openxmlformats.org/officeDocument/2006/relationships/hyperlink" Target="https://digital-construction.jp/column/619"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2.png"/><Relationship Id="rId7" Type="http://schemas.openxmlformats.org/officeDocument/2006/relationships/image" Target="../media/image4.png"/><Relationship Id="rId12"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25.png"/><Relationship Id="rId11" Type="http://schemas.openxmlformats.org/officeDocument/2006/relationships/image" Target="../media/image29.png"/><Relationship Id="rId5" Type="http://schemas.openxmlformats.org/officeDocument/2006/relationships/image" Target="../media/image24.png"/><Relationship Id="rId10" Type="http://schemas.openxmlformats.org/officeDocument/2006/relationships/image" Target="../media/image28.png"/><Relationship Id="rId4" Type="http://schemas.openxmlformats.org/officeDocument/2006/relationships/image" Target="../media/image23.png"/><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34.gif"/><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36.jpeg"/></Relationships>
</file>

<file path=ppt/slides/_rels/slide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7"/>
          <p:cNvSpPr/>
          <p:nvPr/>
        </p:nvSpPr>
        <p:spPr>
          <a:xfrm>
            <a:off x="529100" y="206367"/>
            <a:ext cx="4261389" cy="2346610"/>
          </a:xfrm>
          <a:custGeom>
            <a:avLst/>
            <a:gdLst/>
            <a:ahLst/>
            <a:cxnLst/>
            <a:rect l="l" t="t" r="r" b="b"/>
            <a:pathLst>
              <a:path w="8522777" h="4693219" extrusionOk="0">
                <a:moveTo>
                  <a:pt x="0" y="0"/>
                </a:moveTo>
                <a:lnTo>
                  <a:pt x="8522777" y="0"/>
                </a:lnTo>
                <a:lnTo>
                  <a:pt x="8522777" y="4693219"/>
                </a:lnTo>
                <a:lnTo>
                  <a:pt x="0" y="4693219"/>
                </a:lnTo>
                <a:lnTo>
                  <a:pt x="0" y="0"/>
                </a:lnTo>
                <a:close/>
              </a:path>
            </a:pathLst>
          </a:cu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a:lstStyle/>
          <a:p>
            <a:endParaRPr lang="en-US"/>
          </a:p>
        </p:txBody>
      </p:sp>
      <p:sp>
        <p:nvSpPr>
          <p:cNvPr id="209" name="Google Shape;209;p37"/>
          <p:cNvSpPr/>
          <p:nvPr/>
        </p:nvSpPr>
        <p:spPr>
          <a:xfrm>
            <a:off x="529100" y="2552977"/>
            <a:ext cx="4261389" cy="2384155"/>
          </a:xfrm>
          <a:custGeom>
            <a:avLst/>
            <a:gdLst/>
            <a:ahLst/>
            <a:cxnLst/>
            <a:rect l="l" t="t" r="r" b="b"/>
            <a:pathLst>
              <a:path w="8522777" h="4768311" extrusionOk="0">
                <a:moveTo>
                  <a:pt x="0" y="0"/>
                </a:moveTo>
                <a:lnTo>
                  <a:pt x="8522777" y="0"/>
                </a:lnTo>
                <a:lnTo>
                  <a:pt x="8522777" y="4768311"/>
                </a:lnTo>
                <a:lnTo>
                  <a:pt x="0" y="4768311"/>
                </a:lnTo>
                <a:lnTo>
                  <a:pt x="0" y="0"/>
                </a:lnTo>
                <a:close/>
              </a:path>
            </a:pathLst>
          </a:cu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a:lstStyle/>
          <a:p>
            <a:endParaRPr lang="en-US"/>
          </a:p>
        </p:txBody>
      </p:sp>
      <p:sp>
        <p:nvSpPr>
          <p:cNvPr id="210" name="Google Shape;210;p37"/>
          <p:cNvSpPr/>
          <p:nvPr/>
        </p:nvSpPr>
        <p:spPr>
          <a:xfrm>
            <a:off x="5081577" y="206367"/>
            <a:ext cx="3548074" cy="4730765"/>
          </a:xfrm>
          <a:custGeom>
            <a:avLst/>
            <a:gdLst/>
            <a:ahLst/>
            <a:cxnLst/>
            <a:rect l="l" t="t" r="r" b="b"/>
            <a:pathLst>
              <a:path w="7096147" h="9461530" extrusionOk="0">
                <a:moveTo>
                  <a:pt x="0" y="0"/>
                </a:moveTo>
                <a:lnTo>
                  <a:pt x="7096147" y="0"/>
                </a:lnTo>
                <a:lnTo>
                  <a:pt x="7096147" y="9461530"/>
                </a:lnTo>
                <a:lnTo>
                  <a:pt x="0" y="9461530"/>
                </a:lnTo>
                <a:lnTo>
                  <a:pt x="0" y="0"/>
                </a:lnTo>
                <a:close/>
              </a:path>
            </a:pathLst>
          </a:custGeom>
          <a:blipFill rotWithShape="1">
            <a:blip r:embed="rId5" cstate="email">
              <a:alphaModFix/>
              <a:extLst>
                <a:ext uri="{28A0092B-C50C-407E-A947-70E740481C1C}">
                  <a14:useLocalDpi xmlns:a14="http://schemas.microsoft.com/office/drawing/2010/main"/>
                </a:ext>
              </a:extLst>
            </a:blip>
            <a:stretch>
              <a:fillRect/>
            </a:stretch>
          </a:blipFill>
          <a:ln>
            <a:noFill/>
          </a:ln>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49"/>
          <p:cNvSpPr/>
          <p:nvPr/>
        </p:nvSpPr>
        <p:spPr>
          <a:xfrm flipH="1">
            <a:off x="5389170" y="1050747"/>
            <a:ext cx="5899120" cy="1644380"/>
          </a:xfrm>
          <a:custGeom>
            <a:avLst/>
            <a:gdLst/>
            <a:ahLst/>
            <a:cxnLst/>
            <a:rect l="l" t="t" r="r" b="b"/>
            <a:pathLst>
              <a:path w="11798239" h="3288759" extrusionOk="0">
                <a:moveTo>
                  <a:pt x="11798239" y="0"/>
                </a:moveTo>
                <a:lnTo>
                  <a:pt x="0" y="0"/>
                </a:lnTo>
                <a:lnTo>
                  <a:pt x="0" y="3288759"/>
                </a:lnTo>
                <a:lnTo>
                  <a:pt x="11798239" y="3288759"/>
                </a:lnTo>
                <a:lnTo>
                  <a:pt x="11798239" y="0"/>
                </a:lnTo>
                <a:close/>
              </a:path>
            </a:pathLst>
          </a:custGeom>
          <a:blipFill rotWithShape="1">
            <a:blip r:embed="rId3" cstate="email">
              <a:alphaModFix amt="26000"/>
              <a:extLst>
                <a:ext uri="{28A0092B-C50C-407E-A947-70E740481C1C}">
                  <a14:useLocalDpi xmlns:a14="http://schemas.microsoft.com/office/drawing/2010/main"/>
                </a:ext>
              </a:extLst>
            </a:blip>
            <a:stretch>
              <a:fillRect/>
            </a:stretch>
          </a:blipFill>
          <a:ln>
            <a:noFill/>
          </a:ln>
        </p:spPr>
        <p:txBody>
          <a:bodyPr/>
          <a:lstStyle/>
          <a:p>
            <a:endParaRPr lang="en-US"/>
          </a:p>
        </p:txBody>
      </p:sp>
      <p:sp>
        <p:nvSpPr>
          <p:cNvPr id="444" name="Google Shape;444;p49"/>
          <p:cNvSpPr/>
          <p:nvPr/>
        </p:nvSpPr>
        <p:spPr>
          <a:xfrm>
            <a:off x="2257326" y="4176677"/>
            <a:ext cx="3309917" cy="546136"/>
          </a:xfrm>
          <a:custGeom>
            <a:avLst/>
            <a:gdLst/>
            <a:ahLst/>
            <a:cxnLst/>
            <a:rect l="l" t="t" r="r" b="b"/>
            <a:pathLst>
              <a:path w="6619834" h="1092273" extrusionOk="0">
                <a:moveTo>
                  <a:pt x="0" y="0"/>
                </a:moveTo>
                <a:lnTo>
                  <a:pt x="6619834" y="0"/>
                </a:lnTo>
                <a:lnTo>
                  <a:pt x="6619834" y="1092272"/>
                </a:lnTo>
                <a:lnTo>
                  <a:pt x="0" y="1092272"/>
                </a:lnTo>
                <a:lnTo>
                  <a:pt x="0" y="0"/>
                </a:lnTo>
                <a:close/>
              </a:path>
            </a:pathLst>
          </a:custGeom>
          <a:blipFill rotWithShape="1">
            <a:blip r:embed="rId4" cstate="email">
              <a:alphaModFix amt="39000"/>
              <a:extLst>
                <a:ext uri="{28A0092B-C50C-407E-A947-70E740481C1C}">
                  <a14:useLocalDpi xmlns:a14="http://schemas.microsoft.com/office/drawing/2010/main"/>
                </a:ext>
              </a:extLst>
            </a:blip>
            <a:stretch>
              <a:fillRect/>
            </a:stretch>
          </a:blipFill>
          <a:ln>
            <a:noFill/>
          </a:ln>
        </p:spPr>
        <p:txBody>
          <a:bodyPr/>
          <a:lstStyle/>
          <a:p>
            <a:endParaRPr lang="en-US"/>
          </a:p>
        </p:txBody>
      </p:sp>
      <p:sp>
        <p:nvSpPr>
          <p:cNvPr id="445" name="Google Shape;445;p49"/>
          <p:cNvSpPr/>
          <p:nvPr/>
        </p:nvSpPr>
        <p:spPr>
          <a:xfrm flipH="1">
            <a:off x="4450891" y="1464427"/>
            <a:ext cx="5223865" cy="3258386"/>
          </a:xfrm>
          <a:custGeom>
            <a:avLst/>
            <a:gdLst/>
            <a:ahLst/>
            <a:cxnLst/>
            <a:rect l="l" t="t" r="r" b="b"/>
            <a:pathLst>
              <a:path w="10447729" h="6516771" extrusionOk="0">
                <a:moveTo>
                  <a:pt x="10447728" y="0"/>
                </a:moveTo>
                <a:lnTo>
                  <a:pt x="0" y="0"/>
                </a:lnTo>
                <a:lnTo>
                  <a:pt x="0" y="6516771"/>
                </a:lnTo>
                <a:lnTo>
                  <a:pt x="10447728" y="6516771"/>
                </a:lnTo>
                <a:lnTo>
                  <a:pt x="10447728" y="0"/>
                </a:lnTo>
                <a:close/>
              </a:path>
            </a:pathLst>
          </a:custGeom>
          <a:blipFill rotWithShape="1">
            <a:blip r:embed="rId5" cstate="email">
              <a:alphaModFix amt="35000"/>
              <a:extLst>
                <a:ext uri="{28A0092B-C50C-407E-A947-70E740481C1C}">
                  <a14:useLocalDpi xmlns:a14="http://schemas.microsoft.com/office/drawing/2010/main"/>
                </a:ext>
              </a:extLst>
            </a:blip>
            <a:stretch>
              <a:fillRect/>
            </a:stretch>
          </a:blipFill>
          <a:ln>
            <a:noFill/>
          </a:ln>
        </p:spPr>
        <p:txBody>
          <a:bodyPr/>
          <a:lstStyle/>
          <a:p>
            <a:endParaRPr lang="en-US"/>
          </a:p>
        </p:txBody>
      </p:sp>
      <p:sp>
        <p:nvSpPr>
          <p:cNvPr id="446" name="Google Shape;446;p49"/>
          <p:cNvSpPr/>
          <p:nvPr/>
        </p:nvSpPr>
        <p:spPr>
          <a:xfrm>
            <a:off x="3144313" y="2911699"/>
            <a:ext cx="5769197" cy="2134603"/>
          </a:xfrm>
          <a:custGeom>
            <a:avLst/>
            <a:gdLst/>
            <a:ahLst/>
            <a:cxnLst/>
            <a:rect l="l" t="t" r="r" b="b"/>
            <a:pathLst>
              <a:path w="11538394" h="4269206" extrusionOk="0">
                <a:moveTo>
                  <a:pt x="0" y="0"/>
                </a:moveTo>
                <a:lnTo>
                  <a:pt x="11538394" y="0"/>
                </a:lnTo>
                <a:lnTo>
                  <a:pt x="11538394" y="4269205"/>
                </a:lnTo>
                <a:lnTo>
                  <a:pt x="0" y="4269205"/>
                </a:lnTo>
                <a:lnTo>
                  <a:pt x="0" y="0"/>
                </a:lnTo>
                <a:close/>
              </a:path>
            </a:pathLst>
          </a:custGeom>
          <a:blipFill rotWithShape="1">
            <a:blip r:embed="rId6" cstate="email">
              <a:alphaModFix/>
              <a:extLst>
                <a:ext uri="{28A0092B-C50C-407E-A947-70E740481C1C}">
                  <a14:useLocalDpi xmlns:a14="http://schemas.microsoft.com/office/drawing/2010/main"/>
                </a:ext>
              </a:extLst>
            </a:blip>
            <a:stretch>
              <a:fillRect/>
            </a:stretch>
          </a:blipFill>
          <a:ln>
            <a:noFill/>
          </a:ln>
        </p:spPr>
        <p:txBody>
          <a:bodyPr/>
          <a:lstStyle/>
          <a:p>
            <a:endParaRPr lang="en-US"/>
          </a:p>
        </p:txBody>
      </p:sp>
      <p:sp>
        <p:nvSpPr>
          <p:cNvPr id="447" name="Google Shape;447;p49"/>
          <p:cNvSpPr txBox="1"/>
          <p:nvPr/>
        </p:nvSpPr>
        <p:spPr>
          <a:xfrm>
            <a:off x="563837" y="837750"/>
            <a:ext cx="6541800" cy="1241100"/>
          </a:xfrm>
          <a:prstGeom prst="rect">
            <a:avLst/>
          </a:prstGeom>
          <a:noFill/>
          <a:ln>
            <a:noFill/>
          </a:ln>
        </p:spPr>
        <p:txBody>
          <a:bodyPr spcFirstLastPara="1" wrap="square" lIns="0" tIns="0" rIns="0" bIns="0" anchor="t" anchorCtr="0">
            <a:spAutoFit/>
          </a:bodyPr>
          <a:lstStyle/>
          <a:p>
            <a:pPr marL="0" marR="0" lvl="0" indent="0" algn="l" rtl="0">
              <a:lnSpc>
                <a:spcPct val="96000"/>
              </a:lnSpc>
              <a:spcBef>
                <a:spcPts val="0"/>
              </a:spcBef>
              <a:spcAft>
                <a:spcPts val="0"/>
              </a:spcAft>
              <a:buNone/>
            </a:pPr>
            <a:r>
              <a:rPr lang="en" sz="3600" b="1">
                <a:solidFill>
                  <a:srgbClr val="272665"/>
                </a:solidFill>
                <a:latin typeface="Public Sans"/>
                <a:ea typeface="Public Sans"/>
                <a:cs typeface="Public Sans"/>
                <a:sym typeface="Public Sans"/>
              </a:rPr>
              <a:t>Theme 1: </a:t>
            </a:r>
            <a:endParaRPr sz="3600" b="1">
              <a:solidFill>
                <a:srgbClr val="272665"/>
              </a:solidFill>
              <a:latin typeface="Public Sans"/>
              <a:ea typeface="Public Sans"/>
              <a:cs typeface="Public Sans"/>
              <a:sym typeface="Public Sans"/>
            </a:endParaRPr>
          </a:p>
          <a:p>
            <a:pPr marL="0" marR="0" lvl="0" indent="0" algn="l" rtl="0">
              <a:lnSpc>
                <a:spcPct val="96000"/>
              </a:lnSpc>
              <a:spcBef>
                <a:spcPts val="0"/>
              </a:spcBef>
              <a:spcAft>
                <a:spcPts val="0"/>
              </a:spcAft>
              <a:buNone/>
            </a:pPr>
            <a:r>
              <a:rPr lang="en" sz="4800" b="1">
                <a:solidFill>
                  <a:srgbClr val="272665"/>
                </a:solidFill>
                <a:latin typeface="Public Sans"/>
                <a:ea typeface="Public Sans"/>
                <a:cs typeface="Public Sans"/>
                <a:sym typeface="Public Sans"/>
              </a:rPr>
              <a:t>Infrastructure</a:t>
            </a:r>
            <a:endParaRPr sz="4800" b="1"/>
          </a:p>
        </p:txBody>
      </p:sp>
      <p:sp>
        <p:nvSpPr>
          <p:cNvPr id="448" name="Google Shape;448;p49"/>
          <p:cNvSpPr txBox="1"/>
          <p:nvPr/>
        </p:nvSpPr>
        <p:spPr>
          <a:xfrm>
            <a:off x="563837" y="2127700"/>
            <a:ext cx="6541800" cy="1063800"/>
          </a:xfrm>
          <a:prstGeom prst="rect">
            <a:avLst/>
          </a:prstGeom>
          <a:noFill/>
          <a:ln>
            <a:noFill/>
          </a:ln>
        </p:spPr>
        <p:txBody>
          <a:bodyPr spcFirstLastPara="1" wrap="square" lIns="0" tIns="0" rIns="0" bIns="0" anchor="t" anchorCtr="0">
            <a:spAutoFit/>
          </a:bodyPr>
          <a:lstStyle/>
          <a:p>
            <a:pPr marL="0" marR="0" lvl="0" indent="0" algn="l" rtl="0">
              <a:lnSpc>
                <a:spcPct val="96000"/>
              </a:lnSpc>
              <a:spcBef>
                <a:spcPts val="0"/>
              </a:spcBef>
              <a:spcAft>
                <a:spcPts val="0"/>
              </a:spcAft>
              <a:buNone/>
            </a:pPr>
            <a:r>
              <a:rPr lang="en" sz="3600" b="1">
                <a:solidFill>
                  <a:srgbClr val="272665"/>
                </a:solidFill>
                <a:latin typeface="Public Sans"/>
                <a:ea typeface="Public Sans"/>
                <a:cs typeface="Public Sans"/>
                <a:sym typeface="Public Sans"/>
              </a:rPr>
              <a:t>インフラ</a:t>
            </a:r>
            <a:endParaRPr sz="3600" b="1">
              <a:solidFill>
                <a:srgbClr val="272665"/>
              </a:solidFill>
              <a:latin typeface="Public Sans"/>
              <a:ea typeface="Public Sans"/>
              <a:cs typeface="Public Sans"/>
              <a:sym typeface="Public Sans"/>
            </a:endParaRPr>
          </a:p>
          <a:p>
            <a:pPr marL="0" marR="0" lvl="0" indent="0" algn="l" rtl="0">
              <a:lnSpc>
                <a:spcPct val="96000"/>
              </a:lnSpc>
              <a:spcBef>
                <a:spcPts val="0"/>
              </a:spcBef>
              <a:spcAft>
                <a:spcPts val="0"/>
              </a:spcAft>
              <a:buNone/>
            </a:pPr>
            <a:endParaRPr sz="3600" b="1">
              <a:solidFill>
                <a:srgbClr val="272665"/>
              </a:solidFill>
              <a:latin typeface="Public Sans"/>
              <a:ea typeface="Public Sans"/>
              <a:cs typeface="Public Sans"/>
              <a:sym typeface="Public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50"/>
          <p:cNvSpPr txBox="1">
            <a:spLocks noGrp="1"/>
          </p:cNvSpPr>
          <p:nvPr>
            <p:ph type="body" idx="1"/>
          </p:nvPr>
        </p:nvSpPr>
        <p:spPr>
          <a:xfrm>
            <a:off x="133475" y="1302725"/>
            <a:ext cx="3278700" cy="31557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272665"/>
              </a:buClr>
              <a:buSzPts val="2400"/>
              <a:buChar char="●"/>
            </a:pPr>
            <a:r>
              <a:rPr lang="en" sz="2400">
                <a:solidFill>
                  <a:srgbClr val="272665"/>
                </a:solidFill>
              </a:rPr>
              <a:t>Focus on high-traffic and key city areas</a:t>
            </a:r>
            <a:endParaRPr sz="2400">
              <a:solidFill>
                <a:srgbClr val="272665"/>
              </a:solidFill>
            </a:endParaRPr>
          </a:p>
          <a:p>
            <a:pPr marL="457200" lvl="0" indent="-381000" algn="l" rtl="0">
              <a:spcBef>
                <a:spcPts val="0"/>
              </a:spcBef>
              <a:spcAft>
                <a:spcPts val="0"/>
              </a:spcAft>
              <a:buClr>
                <a:srgbClr val="272665"/>
              </a:buClr>
              <a:buSzPts val="2400"/>
              <a:buChar char="●"/>
            </a:pPr>
            <a:r>
              <a:rPr lang="en" sz="2400">
                <a:solidFill>
                  <a:srgbClr val="272665"/>
                </a:solidFill>
              </a:rPr>
              <a:t>Schedule by weather and traffic</a:t>
            </a:r>
            <a:endParaRPr sz="2400">
              <a:solidFill>
                <a:srgbClr val="272665"/>
              </a:solidFill>
            </a:endParaRPr>
          </a:p>
          <a:p>
            <a:pPr marL="457200" lvl="0" indent="-381000" algn="l" rtl="0">
              <a:spcBef>
                <a:spcPts val="0"/>
              </a:spcBef>
              <a:spcAft>
                <a:spcPts val="0"/>
              </a:spcAft>
              <a:buClr>
                <a:srgbClr val="272665"/>
              </a:buClr>
              <a:buSzPts val="2400"/>
              <a:buChar char="●"/>
            </a:pPr>
            <a:r>
              <a:rPr lang="en" sz="2400">
                <a:solidFill>
                  <a:srgbClr val="272665"/>
                </a:solidFill>
              </a:rPr>
              <a:t>Reduce demand for snow removal and disposal</a:t>
            </a:r>
            <a:endParaRPr sz="2400">
              <a:solidFill>
                <a:srgbClr val="272665"/>
              </a:solidFill>
            </a:endParaRPr>
          </a:p>
          <a:p>
            <a:pPr marL="457200" lvl="0" indent="0" algn="l" rtl="0">
              <a:spcBef>
                <a:spcPts val="1200"/>
              </a:spcBef>
              <a:spcAft>
                <a:spcPts val="1200"/>
              </a:spcAft>
              <a:buNone/>
            </a:pPr>
            <a:endParaRPr sz="2400">
              <a:solidFill>
                <a:srgbClr val="272665"/>
              </a:solidFill>
            </a:endParaRPr>
          </a:p>
        </p:txBody>
      </p:sp>
      <p:sp>
        <p:nvSpPr>
          <p:cNvPr id="454" name="Google Shape;454;p50"/>
          <p:cNvSpPr txBox="1">
            <a:spLocks noGrp="1"/>
          </p:cNvSpPr>
          <p:nvPr>
            <p:ph type="title"/>
          </p:nvPr>
        </p:nvSpPr>
        <p:spPr>
          <a:xfrm>
            <a:off x="286575" y="105875"/>
            <a:ext cx="8286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4800" b="1">
                <a:solidFill>
                  <a:srgbClr val="272665"/>
                </a:solidFill>
                <a:latin typeface="Public Sans"/>
                <a:ea typeface="Public Sans"/>
                <a:cs typeface="Public Sans"/>
                <a:sym typeface="Public Sans"/>
              </a:rPr>
              <a:t>Heated anti-slip walkways</a:t>
            </a:r>
            <a:endParaRPr sz="4800" b="1">
              <a:solidFill>
                <a:srgbClr val="272665"/>
              </a:solidFill>
              <a:latin typeface="Public Sans"/>
              <a:ea typeface="Public Sans"/>
              <a:cs typeface="Public Sans"/>
              <a:sym typeface="Public Sans"/>
            </a:endParaRPr>
          </a:p>
        </p:txBody>
      </p:sp>
      <p:pic>
        <p:nvPicPr>
          <p:cNvPr id="455" name="Google Shape;455;p5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412175" y="1387867"/>
            <a:ext cx="2780982" cy="2780982"/>
          </a:xfrm>
          <a:prstGeom prst="rect">
            <a:avLst/>
          </a:prstGeom>
          <a:noFill/>
          <a:ln>
            <a:noFill/>
          </a:ln>
        </p:spPr>
      </p:pic>
      <p:pic>
        <p:nvPicPr>
          <p:cNvPr id="456" name="Google Shape;456;p50"/>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279087" y="1387875"/>
            <a:ext cx="2780982" cy="2780982"/>
          </a:xfrm>
          <a:prstGeom prst="rect">
            <a:avLst/>
          </a:prstGeom>
          <a:noFill/>
          <a:ln>
            <a:noFill/>
          </a:ln>
        </p:spPr>
      </p:pic>
      <p:sp>
        <p:nvSpPr>
          <p:cNvPr id="457" name="Google Shape;457;p50"/>
          <p:cNvSpPr txBox="1"/>
          <p:nvPr/>
        </p:nvSpPr>
        <p:spPr>
          <a:xfrm>
            <a:off x="6279075" y="4207263"/>
            <a:ext cx="2781000" cy="50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b="1">
                <a:solidFill>
                  <a:srgbClr val="333333"/>
                </a:solidFill>
                <a:latin typeface="Public Sans"/>
                <a:ea typeface="Public Sans"/>
                <a:cs typeface="Public Sans"/>
                <a:sym typeface="Public Sans"/>
              </a:rPr>
              <a:t>Tactile blocks</a:t>
            </a:r>
            <a:endParaRPr sz="1700" b="1">
              <a:solidFill>
                <a:srgbClr val="333333"/>
              </a:solidFill>
              <a:latin typeface="Public Sans"/>
              <a:ea typeface="Public Sans"/>
              <a:cs typeface="Public Sans"/>
              <a:sym typeface="Public Sans"/>
            </a:endParaRPr>
          </a:p>
        </p:txBody>
      </p:sp>
      <p:sp>
        <p:nvSpPr>
          <p:cNvPr id="458" name="Google Shape;458;p50"/>
          <p:cNvSpPr txBox="1"/>
          <p:nvPr/>
        </p:nvSpPr>
        <p:spPr>
          <a:xfrm>
            <a:off x="3412163" y="4207263"/>
            <a:ext cx="2781000" cy="50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333333"/>
                </a:solidFill>
                <a:latin typeface="Public Sans"/>
                <a:ea typeface="Public Sans"/>
                <a:cs typeface="Public Sans"/>
                <a:sym typeface="Public Sans"/>
              </a:rPr>
              <a:t>Anti-slip walkways</a:t>
            </a:r>
            <a:endParaRPr sz="1800" b="1">
              <a:solidFill>
                <a:srgbClr val="333333"/>
              </a:solidFill>
              <a:latin typeface="Public Sans"/>
              <a:ea typeface="Public Sans"/>
              <a:cs typeface="Public Sans"/>
              <a:sym typeface="Public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52"/>
          <p:cNvSpPr txBox="1">
            <a:spLocks noGrp="1"/>
          </p:cNvSpPr>
          <p:nvPr>
            <p:ph type="body" idx="1"/>
          </p:nvPr>
        </p:nvSpPr>
        <p:spPr>
          <a:xfrm>
            <a:off x="126500" y="1215588"/>
            <a:ext cx="3336300" cy="31557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272665"/>
              </a:buClr>
              <a:buSzPts val="2400"/>
              <a:buChar char="●"/>
            </a:pPr>
            <a:r>
              <a:rPr lang="en" sz="2400">
                <a:solidFill>
                  <a:srgbClr val="272665"/>
                </a:solidFill>
              </a:rPr>
              <a:t>Use renewable energy</a:t>
            </a:r>
            <a:endParaRPr sz="2400">
              <a:solidFill>
                <a:srgbClr val="272665"/>
              </a:solidFill>
            </a:endParaRPr>
          </a:p>
          <a:p>
            <a:pPr marL="457200" lvl="0" indent="-381000" algn="l" rtl="0">
              <a:spcBef>
                <a:spcPts val="0"/>
              </a:spcBef>
              <a:spcAft>
                <a:spcPts val="0"/>
              </a:spcAft>
              <a:buClr>
                <a:srgbClr val="272665"/>
              </a:buClr>
              <a:buSzPts val="2400"/>
              <a:buChar char="●"/>
            </a:pPr>
            <a:r>
              <a:rPr lang="en" sz="2400">
                <a:solidFill>
                  <a:srgbClr val="272665"/>
                </a:solidFill>
              </a:rPr>
              <a:t>Smart sensors for monitoring conditions</a:t>
            </a:r>
            <a:endParaRPr sz="2400">
              <a:solidFill>
                <a:srgbClr val="272665"/>
              </a:solidFill>
            </a:endParaRPr>
          </a:p>
          <a:p>
            <a:pPr marL="457200" lvl="0" indent="-381000" algn="l" rtl="0">
              <a:spcBef>
                <a:spcPts val="0"/>
              </a:spcBef>
              <a:spcAft>
                <a:spcPts val="0"/>
              </a:spcAft>
              <a:buClr>
                <a:srgbClr val="272665"/>
              </a:buClr>
              <a:buSzPts val="2400"/>
              <a:buChar char="●"/>
            </a:pPr>
            <a:r>
              <a:rPr lang="en" sz="2400">
                <a:solidFill>
                  <a:srgbClr val="272665"/>
                </a:solidFill>
              </a:rPr>
              <a:t>Enhanced lighting to improve visibility</a:t>
            </a:r>
            <a:endParaRPr sz="2400">
              <a:solidFill>
                <a:srgbClr val="272665"/>
              </a:solidFill>
            </a:endParaRPr>
          </a:p>
          <a:p>
            <a:pPr marL="457200" lvl="0" indent="0" algn="l" rtl="0">
              <a:spcBef>
                <a:spcPts val="1200"/>
              </a:spcBef>
              <a:spcAft>
                <a:spcPts val="1200"/>
              </a:spcAft>
              <a:buNone/>
            </a:pPr>
            <a:endParaRPr sz="2400">
              <a:solidFill>
                <a:srgbClr val="272665"/>
              </a:solidFill>
            </a:endParaRPr>
          </a:p>
        </p:txBody>
      </p:sp>
      <p:pic>
        <p:nvPicPr>
          <p:cNvPr id="474" name="Google Shape;474;p5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399475" y="1417675"/>
            <a:ext cx="2751516" cy="2751521"/>
          </a:xfrm>
          <a:prstGeom prst="rect">
            <a:avLst/>
          </a:prstGeom>
          <a:noFill/>
          <a:ln>
            <a:noFill/>
          </a:ln>
        </p:spPr>
      </p:pic>
      <p:pic>
        <p:nvPicPr>
          <p:cNvPr id="475" name="Google Shape;475;p52"/>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240083" y="1417678"/>
            <a:ext cx="2751516" cy="2751521"/>
          </a:xfrm>
          <a:prstGeom prst="rect">
            <a:avLst/>
          </a:prstGeom>
          <a:noFill/>
          <a:ln>
            <a:noFill/>
          </a:ln>
        </p:spPr>
      </p:pic>
      <p:sp>
        <p:nvSpPr>
          <p:cNvPr id="476" name="Google Shape;476;p52"/>
          <p:cNvSpPr txBox="1">
            <a:spLocks noGrp="1"/>
          </p:cNvSpPr>
          <p:nvPr>
            <p:ph type="title"/>
          </p:nvPr>
        </p:nvSpPr>
        <p:spPr>
          <a:xfrm>
            <a:off x="286575" y="105875"/>
            <a:ext cx="8164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4800" b="1">
                <a:solidFill>
                  <a:srgbClr val="272665"/>
                </a:solidFill>
                <a:latin typeface="Public Sans"/>
                <a:ea typeface="Public Sans"/>
                <a:cs typeface="Public Sans"/>
                <a:sym typeface="Public Sans"/>
              </a:rPr>
              <a:t>Heated anti-slip walkways</a:t>
            </a:r>
            <a:endParaRPr sz="4800" b="1">
              <a:solidFill>
                <a:srgbClr val="272665"/>
              </a:solidFill>
              <a:latin typeface="Public Sans"/>
              <a:ea typeface="Public Sans"/>
              <a:cs typeface="Public Sans"/>
              <a:sym typeface="Public Sans"/>
            </a:endParaRPr>
          </a:p>
        </p:txBody>
      </p:sp>
      <p:sp>
        <p:nvSpPr>
          <p:cNvPr id="477" name="Google Shape;477;p52"/>
          <p:cNvSpPr txBox="1"/>
          <p:nvPr/>
        </p:nvSpPr>
        <p:spPr>
          <a:xfrm>
            <a:off x="3399475" y="4207275"/>
            <a:ext cx="5592300" cy="50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333333"/>
                </a:solidFill>
                <a:latin typeface="Public Sans"/>
                <a:ea typeface="Public Sans"/>
                <a:cs typeface="Public Sans"/>
                <a:sym typeface="Public Sans"/>
              </a:rPr>
              <a:t>Ramps</a:t>
            </a:r>
            <a:endParaRPr sz="1800" b="1">
              <a:solidFill>
                <a:srgbClr val="333333"/>
              </a:solidFill>
              <a:latin typeface="Public Sans"/>
              <a:ea typeface="Public Sans"/>
              <a:cs typeface="Public Sans"/>
              <a:sym typeface="Public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54"/>
          <p:cNvSpPr txBox="1">
            <a:spLocks noGrp="1"/>
          </p:cNvSpPr>
          <p:nvPr>
            <p:ph type="title"/>
          </p:nvPr>
        </p:nvSpPr>
        <p:spPr>
          <a:xfrm>
            <a:off x="311700" y="682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b="1">
                <a:solidFill>
                  <a:srgbClr val="272665"/>
                </a:solidFill>
                <a:latin typeface="Public Sans"/>
                <a:ea typeface="Public Sans"/>
                <a:cs typeface="Public Sans"/>
                <a:sym typeface="Public Sans"/>
              </a:rPr>
              <a:t>PWD-exclusive lane at Chi-Ka-Ho</a:t>
            </a:r>
            <a:endParaRPr sz="4800" b="1">
              <a:solidFill>
                <a:srgbClr val="272665"/>
              </a:solidFill>
              <a:latin typeface="Public Sans"/>
              <a:ea typeface="Public Sans"/>
              <a:cs typeface="Public Sans"/>
              <a:sym typeface="Public Sans"/>
            </a:endParaRPr>
          </a:p>
        </p:txBody>
      </p:sp>
      <p:sp>
        <p:nvSpPr>
          <p:cNvPr id="492" name="Google Shape;492;p54"/>
          <p:cNvSpPr txBox="1">
            <a:spLocks noGrp="1"/>
          </p:cNvSpPr>
          <p:nvPr>
            <p:ph type="body" idx="1"/>
          </p:nvPr>
        </p:nvSpPr>
        <p:spPr>
          <a:xfrm>
            <a:off x="176500" y="1619125"/>
            <a:ext cx="4185300" cy="3155700"/>
          </a:xfrm>
          <a:prstGeom prst="rect">
            <a:avLst/>
          </a:prstGeom>
        </p:spPr>
        <p:txBody>
          <a:bodyPr spcFirstLastPara="1" wrap="square" lIns="91425" tIns="91425" rIns="91425" bIns="91425" anchor="t" anchorCtr="0">
            <a:noAutofit/>
          </a:bodyPr>
          <a:lstStyle/>
          <a:p>
            <a:pPr marL="457200" lvl="0" indent="-374650" algn="l" rtl="0">
              <a:lnSpc>
                <a:spcPct val="115000"/>
              </a:lnSpc>
              <a:spcBef>
                <a:spcPts val="0"/>
              </a:spcBef>
              <a:spcAft>
                <a:spcPts val="0"/>
              </a:spcAft>
              <a:buClr>
                <a:srgbClr val="272665"/>
              </a:buClr>
              <a:buSzPts val="2300"/>
              <a:buFont typeface="Public Sans"/>
              <a:buChar char="●"/>
            </a:pPr>
            <a:r>
              <a:rPr lang="en" sz="2300">
                <a:solidFill>
                  <a:srgbClr val="272665"/>
                </a:solidFill>
                <a:latin typeface="Public Sans"/>
                <a:ea typeface="Public Sans"/>
                <a:cs typeface="Public Sans"/>
                <a:sym typeface="Public Sans"/>
              </a:rPr>
              <a:t>Designated lanes to ensure safety and comfort</a:t>
            </a:r>
            <a:endParaRPr sz="2300">
              <a:solidFill>
                <a:srgbClr val="272665"/>
              </a:solidFill>
              <a:latin typeface="Public Sans"/>
              <a:ea typeface="Public Sans"/>
              <a:cs typeface="Public Sans"/>
              <a:sym typeface="Public Sans"/>
            </a:endParaRPr>
          </a:p>
          <a:p>
            <a:pPr marL="457200" lvl="0" indent="-374650" algn="l" rtl="0">
              <a:lnSpc>
                <a:spcPct val="115000"/>
              </a:lnSpc>
              <a:spcBef>
                <a:spcPts val="0"/>
              </a:spcBef>
              <a:spcAft>
                <a:spcPts val="0"/>
              </a:spcAft>
              <a:buClr>
                <a:srgbClr val="272665"/>
              </a:buClr>
              <a:buSzPts val="2300"/>
              <a:buFont typeface="Public Sans"/>
              <a:buChar char="●"/>
            </a:pPr>
            <a:r>
              <a:rPr lang="en" sz="2300">
                <a:solidFill>
                  <a:srgbClr val="272665"/>
                </a:solidFill>
                <a:latin typeface="Public Sans"/>
                <a:ea typeface="Public Sans"/>
                <a:cs typeface="Public Sans"/>
                <a:sym typeface="Public Sans"/>
              </a:rPr>
              <a:t>Reduce collision risks with other pedestrians</a:t>
            </a:r>
            <a:endParaRPr sz="2300">
              <a:solidFill>
                <a:srgbClr val="272665"/>
              </a:solidFill>
              <a:latin typeface="Public Sans"/>
              <a:ea typeface="Public Sans"/>
              <a:cs typeface="Public Sans"/>
              <a:sym typeface="Public Sans"/>
            </a:endParaRPr>
          </a:p>
          <a:p>
            <a:pPr marL="457200" lvl="0" indent="-374650" algn="l" rtl="0">
              <a:lnSpc>
                <a:spcPct val="115000"/>
              </a:lnSpc>
              <a:spcBef>
                <a:spcPts val="0"/>
              </a:spcBef>
              <a:spcAft>
                <a:spcPts val="0"/>
              </a:spcAft>
              <a:buClr>
                <a:srgbClr val="272665"/>
              </a:buClr>
              <a:buSzPts val="2300"/>
              <a:buFont typeface="Public Sans"/>
              <a:buChar char="●"/>
            </a:pPr>
            <a:r>
              <a:rPr lang="en" sz="2300">
                <a:solidFill>
                  <a:srgbClr val="272665"/>
                </a:solidFill>
                <a:latin typeface="Public Sans"/>
                <a:ea typeface="Public Sans"/>
                <a:cs typeface="Public Sans"/>
                <a:sym typeface="Public Sans"/>
              </a:rPr>
              <a:t>Staff deployment during peak hours for guidance and enforcement</a:t>
            </a:r>
            <a:endParaRPr sz="2300">
              <a:solidFill>
                <a:srgbClr val="272665"/>
              </a:solidFill>
              <a:latin typeface="Public Sans"/>
              <a:ea typeface="Public Sans"/>
              <a:cs typeface="Public Sans"/>
              <a:sym typeface="Public Sans"/>
            </a:endParaRPr>
          </a:p>
        </p:txBody>
      </p:sp>
      <p:sp>
        <p:nvSpPr>
          <p:cNvPr id="493" name="Google Shape;493;p54"/>
          <p:cNvSpPr/>
          <p:nvPr/>
        </p:nvSpPr>
        <p:spPr>
          <a:xfrm>
            <a:off x="6247825" y="1473025"/>
            <a:ext cx="1058700" cy="252900"/>
          </a:xfrm>
          <a:prstGeom prst="rect">
            <a:avLst/>
          </a:prstGeom>
          <a:solidFill>
            <a:srgbClr val="4C3A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94" name="Google Shape;494;p5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465225" y="1287425"/>
            <a:ext cx="4678773" cy="2813550"/>
          </a:xfrm>
          <a:prstGeom prst="rect">
            <a:avLst/>
          </a:prstGeom>
          <a:noFill/>
          <a:ln>
            <a:noFill/>
          </a:ln>
        </p:spPr>
      </p:pic>
      <p:sp>
        <p:nvSpPr>
          <p:cNvPr id="495" name="Google Shape;495;p54"/>
          <p:cNvSpPr txBox="1"/>
          <p:nvPr/>
        </p:nvSpPr>
        <p:spPr>
          <a:xfrm>
            <a:off x="6155383" y="1450428"/>
            <a:ext cx="1174800" cy="295200"/>
          </a:xfrm>
          <a:prstGeom prst="rect">
            <a:avLst/>
          </a:prstGeom>
          <a:solidFill>
            <a:srgbClr val="4C3A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chemeClr val="lt1"/>
                </a:solidFill>
              </a:rPr>
              <a:t>Accessibility Lane</a:t>
            </a:r>
            <a:endParaRPr sz="800">
              <a:solidFill>
                <a:schemeClr val="l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56"/>
          <p:cNvSpPr/>
          <p:nvPr/>
        </p:nvSpPr>
        <p:spPr>
          <a:xfrm flipH="1">
            <a:off x="5389170" y="1050747"/>
            <a:ext cx="5899120" cy="1644380"/>
          </a:xfrm>
          <a:custGeom>
            <a:avLst/>
            <a:gdLst/>
            <a:ahLst/>
            <a:cxnLst/>
            <a:rect l="l" t="t" r="r" b="b"/>
            <a:pathLst>
              <a:path w="11798239" h="3288759" extrusionOk="0">
                <a:moveTo>
                  <a:pt x="11798239" y="0"/>
                </a:moveTo>
                <a:lnTo>
                  <a:pt x="0" y="0"/>
                </a:lnTo>
                <a:lnTo>
                  <a:pt x="0" y="3288759"/>
                </a:lnTo>
                <a:lnTo>
                  <a:pt x="11798239" y="3288759"/>
                </a:lnTo>
                <a:lnTo>
                  <a:pt x="11798239" y="0"/>
                </a:lnTo>
                <a:close/>
              </a:path>
            </a:pathLst>
          </a:custGeom>
          <a:blipFill rotWithShape="1">
            <a:blip r:embed="rId3" cstate="email">
              <a:alphaModFix amt="26000"/>
              <a:extLst>
                <a:ext uri="{28A0092B-C50C-407E-A947-70E740481C1C}">
                  <a14:useLocalDpi xmlns:a14="http://schemas.microsoft.com/office/drawing/2010/main"/>
                </a:ext>
              </a:extLst>
            </a:blip>
            <a:stretch>
              <a:fillRect/>
            </a:stretch>
          </a:blipFill>
          <a:ln>
            <a:noFill/>
          </a:ln>
        </p:spPr>
        <p:txBody>
          <a:bodyPr/>
          <a:lstStyle/>
          <a:p>
            <a:endParaRPr lang="en-US"/>
          </a:p>
        </p:txBody>
      </p:sp>
      <p:sp>
        <p:nvSpPr>
          <p:cNvPr id="514" name="Google Shape;514;p56"/>
          <p:cNvSpPr/>
          <p:nvPr/>
        </p:nvSpPr>
        <p:spPr>
          <a:xfrm>
            <a:off x="2257326" y="4176677"/>
            <a:ext cx="3309917" cy="546136"/>
          </a:xfrm>
          <a:custGeom>
            <a:avLst/>
            <a:gdLst/>
            <a:ahLst/>
            <a:cxnLst/>
            <a:rect l="l" t="t" r="r" b="b"/>
            <a:pathLst>
              <a:path w="6619834" h="1092273" extrusionOk="0">
                <a:moveTo>
                  <a:pt x="0" y="0"/>
                </a:moveTo>
                <a:lnTo>
                  <a:pt x="6619834" y="0"/>
                </a:lnTo>
                <a:lnTo>
                  <a:pt x="6619834" y="1092272"/>
                </a:lnTo>
                <a:lnTo>
                  <a:pt x="0" y="1092272"/>
                </a:lnTo>
                <a:lnTo>
                  <a:pt x="0" y="0"/>
                </a:lnTo>
                <a:close/>
              </a:path>
            </a:pathLst>
          </a:custGeom>
          <a:blipFill rotWithShape="1">
            <a:blip r:embed="rId4" cstate="email">
              <a:alphaModFix amt="39000"/>
              <a:extLst>
                <a:ext uri="{28A0092B-C50C-407E-A947-70E740481C1C}">
                  <a14:useLocalDpi xmlns:a14="http://schemas.microsoft.com/office/drawing/2010/main"/>
                </a:ext>
              </a:extLst>
            </a:blip>
            <a:stretch>
              <a:fillRect/>
            </a:stretch>
          </a:blipFill>
          <a:ln>
            <a:noFill/>
          </a:ln>
        </p:spPr>
        <p:txBody>
          <a:bodyPr/>
          <a:lstStyle/>
          <a:p>
            <a:endParaRPr lang="en-US"/>
          </a:p>
        </p:txBody>
      </p:sp>
      <p:sp>
        <p:nvSpPr>
          <p:cNvPr id="515" name="Google Shape;515;p56"/>
          <p:cNvSpPr/>
          <p:nvPr/>
        </p:nvSpPr>
        <p:spPr>
          <a:xfrm flipH="1">
            <a:off x="4450891" y="1464427"/>
            <a:ext cx="5223865" cy="3258386"/>
          </a:xfrm>
          <a:custGeom>
            <a:avLst/>
            <a:gdLst/>
            <a:ahLst/>
            <a:cxnLst/>
            <a:rect l="l" t="t" r="r" b="b"/>
            <a:pathLst>
              <a:path w="10447729" h="6516771" extrusionOk="0">
                <a:moveTo>
                  <a:pt x="10447728" y="0"/>
                </a:moveTo>
                <a:lnTo>
                  <a:pt x="0" y="0"/>
                </a:lnTo>
                <a:lnTo>
                  <a:pt x="0" y="6516771"/>
                </a:lnTo>
                <a:lnTo>
                  <a:pt x="10447728" y="6516771"/>
                </a:lnTo>
                <a:lnTo>
                  <a:pt x="10447728" y="0"/>
                </a:lnTo>
                <a:close/>
              </a:path>
            </a:pathLst>
          </a:custGeom>
          <a:blipFill rotWithShape="1">
            <a:blip r:embed="rId5" cstate="email">
              <a:alphaModFix amt="35000"/>
              <a:extLst>
                <a:ext uri="{28A0092B-C50C-407E-A947-70E740481C1C}">
                  <a14:useLocalDpi xmlns:a14="http://schemas.microsoft.com/office/drawing/2010/main"/>
                </a:ext>
              </a:extLst>
            </a:blip>
            <a:stretch>
              <a:fillRect/>
            </a:stretch>
          </a:blipFill>
          <a:ln>
            <a:noFill/>
          </a:ln>
        </p:spPr>
        <p:txBody>
          <a:bodyPr/>
          <a:lstStyle/>
          <a:p>
            <a:endParaRPr lang="en-US"/>
          </a:p>
        </p:txBody>
      </p:sp>
      <p:sp>
        <p:nvSpPr>
          <p:cNvPr id="516" name="Google Shape;516;p56"/>
          <p:cNvSpPr/>
          <p:nvPr/>
        </p:nvSpPr>
        <p:spPr>
          <a:xfrm>
            <a:off x="3144313" y="2911699"/>
            <a:ext cx="5769197" cy="2134603"/>
          </a:xfrm>
          <a:custGeom>
            <a:avLst/>
            <a:gdLst/>
            <a:ahLst/>
            <a:cxnLst/>
            <a:rect l="l" t="t" r="r" b="b"/>
            <a:pathLst>
              <a:path w="11538394" h="4269206" extrusionOk="0">
                <a:moveTo>
                  <a:pt x="0" y="0"/>
                </a:moveTo>
                <a:lnTo>
                  <a:pt x="11538394" y="0"/>
                </a:lnTo>
                <a:lnTo>
                  <a:pt x="11538394" y="4269205"/>
                </a:lnTo>
                <a:lnTo>
                  <a:pt x="0" y="4269205"/>
                </a:lnTo>
                <a:lnTo>
                  <a:pt x="0" y="0"/>
                </a:lnTo>
                <a:close/>
              </a:path>
            </a:pathLst>
          </a:custGeom>
          <a:blipFill rotWithShape="1">
            <a:blip r:embed="rId6" cstate="email">
              <a:alphaModFix/>
              <a:extLst>
                <a:ext uri="{28A0092B-C50C-407E-A947-70E740481C1C}">
                  <a14:useLocalDpi xmlns:a14="http://schemas.microsoft.com/office/drawing/2010/main"/>
                </a:ext>
              </a:extLst>
            </a:blip>
            <a:stretch>
              <a:fillRect/>
            </a:stretch>
          </a:blipFill>
          <a:ln>
            <a:noFill/>
          </a:ln>
        </p:spPr>
        <p:txBody>
          <a:bodyPr/>
          <a:lstStyle/>
          <a:p>
            <a:endParaRPr lang="en-US"/>
          </a:p>
        </p:txBody>
      </p:sp>
      <p:sp>
        <p:nvSpPr>
          <p:cNvPr id="517" name="Google Shape;517;p56"/>
          <p:cNvSpPr txBox="1"/>
          <p:nvPr/>
        </p:nvSpPr>
        <p:spPr>
          <a:xfrm>
            <a:off x="563822" y="837750"/>
            <a:ext cx="8202000" cy="2482500"/>
          </a:xfrm>
          <a:prstGeom prst="rect">
            <a:avLst/>
          </a:prstGeom>
          <a:noFill/>
          <a:ln>
            <a:noFill/>
          </a:ln>
        </p:spPr>
        <p:txBody>
          <a:bodyPr spcFirstLastPara="1" wrap="square" lIns="0" tIns="0" rIns="0" bIns="0" anchor="t" anchorCtr="0">
            <a:spAutoFit/>
          </a:bodyPr>
          <a:lstStyle/>
          <a:p>
            <a:pPr marL="0" marR="0" lvl="0" indent="0" algn="l" rtl="0">
              <a:lnSpc>
                <a:spcPct val="96000"/>
              </a:lnSpc>
              <a:spcBef>
                <a:spcPts val="0"/>
              </a:spcBef>
              <a:spcAft>
                <a:spcPts val="0"/>
              </a:spcAft>
              <a:buNone/>
            </a:pPr>
            <a:r>
              <a:rPr lang="en" sz="3600" b="1">
                <a:solidFill>
                  <a:srgbClr val="272665"/>
                </a:solidFill>
                <a:latin typeface="Public Sans"/>
                <a:ea typeface="Public Sans"/>
                <a:cs typeface="Public Sans"/>
                <a:sym typeface="Public Sans"/>
              </a:rPr>
              <a:t>Theme 2: </a:t>
            </a:r>
            <a:endParaRPr sz="3600" b="1">
              <a:solidFill>
                <a:srgbClr val="272665"/>
              </a:solidFill>
              <a:latin typeface="Public Sans"/>
              <a:ea typeface="Public Sans"/>
              <a:cs typeface="Public Sans"/>
              <a:sym typeface="Public Sans"/>
            </a:endParaRPr>
          </a:p>
          <a:p>
            <a:pPr marL="0" marR="0" lvl="0" indent="0" algn="l" rtl="0">
              <a:lnSpc>
                <a:spcPct val="96000"/>
              </a:lnSpc>
              <a:spcBef>
                <a:spcPts val="0"/>
              </a:spcBef>
              <a:spcAft>
                <a:spcPts val="0"/>
              </a:spcAft>
              <a:buNone/>
            </a:pPr>
            <a:r>
              <a:rPr lang="en" sz="4800" b="1">
                <a:solidFill>
                  <a:srgbClr val="272665"/>
                </a:solidFill>
                <a:latin typeface="Public Sans"/>
                <a:ea typeface="Public Sans"/>
                <a:cs typeface="Public Sans"/>
                <a:sym typeface="Public Sans"/>
              </a:rPr>
              <a:t>Physical and Mental Health</a:t>
            </a:r>
            <a:endParaRPr sz="4800" b="1">
              <a:solidFill>
                <a:srgbClr val="272665"/>
              </a:solidFill>
              <a:latin typeface="Public Sans"/>
              <a:ea typeface="Public Sans"/>
              <a:cs typeface="Public Sans"/>
              <a:sym typeface="Public Sans"/>
            </a:endParaRPr>
          </a:p>
          <a:p>
            <a:pPr marL="0" lvl="0" indent="0" algn="l" rtl="0">
              <a:lnSpc>
                <a:spcPct val="96000"/>
              </a:lnSpc>
              <a:spcBef>
                <a:spcPts val="0"/>
              </a:spcBef>
              <a:spcAft>
                <a:spcPts val="0"/>
              </a:spcAft>
              <a:buClr>
                <a:schemeClr val="dk1"/>
              </a:buClr>
              <a:buFont typeface="Arial"/>
              <a:buNone/>
            </a:pPr>
            <a:r>
              <a:rPr lang="en" sz="3600" b="1">
                <a:solidFill>
                  <a:srgbClr val="272665"/>
                </a:solidFill>
                <a:latin typeface="Public Sans"/>
                <a:ea typeface="Public Sans"/>
                <a:cs typeface="Public Sans"/>
                <a:sym typeface="Public Sans"/>
              </a:rPr>
              <a:t>体と心の健康</a:t>
            </a:r>
            <a:endParaRPr sz="3600" b="1">
              <a:solidFill>
                <a:schemeClr val="dk1"/>
              </a:solidFill>
            </a:endParaRPr>
          </a:p>
          <a:p>
            <a:pPr marL="0" marR="0" lvl="0" indent="0" algn="l" rtl="0">
              <a:lnSpc>
                <a:spcPct val="96000"/>
              </a:lnSpc>
              <a:spcBef>
                <a:spcPts val="0"/>
              </a:spcBef>
              <a:spcAft>
                <a:spcPts val="0"/>
              </a:spcAft>
              <a:buNone/>
            </a:pPr>
            <a:endParaRPr sz="4800" b="1">
              <a:solidFill>
                <a:srgbClr val="272665"/>
              </a:solidFill>
              <a:latin typeface="Public Sans"/>
              <a:ea typeface="Public Sans"/>
              <a:cs typeface="Public Sans"/>
              <a:sym typeface="Public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57"/>
          <p:cNvSpPr/>
          <p:nvPr/>
        </p:nvSpPr>
        <p:spPr>
          <a:xfrm>
            <a:off x="3507288" y="0"/>
            <a:ext cx="5636713" cy="5143500"/>
          </a:xfrm>
          <a:custGeom>
            <a:avLst/>
            <a:gdLst/>
            <a:ahLst/>
            <a:cxnLst/>
            <a:rect l="l" t="t" r="r" b="b"/>
            <a:pathLst>
              <a:path w="11273425" h="10287000" extrusionOk="0">
                <a:moveTo>
                  <a:pt x="0" y="0"/>
                </a:moveTo>
                <a:lnTo>
                  <a:pt x="11273425" y="0"/>
                </a:lnTo>
                <a:lnTo>
                  <a:pt x="11273425" y="10287000"/>
                </a:lnTo>
                <a:lnTo>
                  <a:pt x="0" y="10287000"/>
                </a:lnTo>
                <a:lnTo>
                  <a:pt x="0" y="0"/>
                </a:lnTo>
                <a:close/>
              </a:path>
            </a:pathLst>
          </a:custGeom>
          <a:blipFill rotWithShape="1">
            <a:blip r:embed="rId3" cstate="email">
              <a:alphaModFix amt="29000"/>
              <a:extLst>
                <a:ext uri="{28A0092B-C50C-407E-A947-70E740481C1C}">
                  <a14:useLocalDpi xmlns:a14="http://schemas.microsoft.com/office/drawing/2010/main"/>
                </a:ext>
              </a:extLst>
            </a:blip>
            <a:stretch>
              <a:fillRect/>
            </a:stretch>
          </a:blipFill>
          <a:ln>
            <a:noFill/>
          </a:ln>
        </p:spPr>
        <p:txBody>
          <a:bodyPr/>
          <a:lstStyle/>
          <a:p>
            <a:endParaRPr lang="en-US"/>
          </a:p>
        </p:txBody>
      </p:sp>
      <p:sp>
        <p:nvSpPr>
          <p:cNvPr id="527" name="Google Shape;527;p57"/>
          <p:cNvSpPr/>
          <p:nvPr/>
        </p:nvSpPr>
        <p:spPr>
          <a:xfrm>
            <a:off x="-40128" y="0"/>
            <a:ext cx="5636713" cy="5143500"/>
          </a:xfrm>
          <a:custGeom>
            <a:avLst/>
            <a:gdLst/>
            <a:ahLst/>
            <a:cxnLst/>
            <a:rect l="l" t="t" r="r" b="b"/>
            <a:pathLst>
              <a:path w="11273425" h="10287000" extrusionOk="0">
                <a:moveTo>
                  <a:pt x="0" y="0"/>
                </a:moveTo>
                <a:lnTo>
                  <a:pt x="11273424" y="0"/>
                </a:lnTo>
                <a:lnTo>
                  <a:pt x="11273424" y="10287000"/>
                </a:lnTo>
                <a:lnTo>
                  <a:pt x="0" y="10287000"/>
                </a:lnTo>
                <a:lnTo>
                  <a:pt x="0" y="0"/>
                </a:lnTo>
                <a:close/>
              </a:path>
            </a:pathLst>
          </a:custGeom>
          <a:blipFill rotWithShape="1">
            <a:blip r:embed="rId3" cstate="email">
              <a:alphaModFix amt="50000"/>
              <a:extLst>
                <a:ext uri="{28A0092B-C50C-407E-A947-70E740481C1C}">
                  <a14:useLocalDpi xmlns:a14="http://schemas.microsoft.com/office/drawing/2010/main"/>
                </a:ext>
              </a:extLst>
            </a:blip>
            <a:stretch>
              <a:fillRect/>
            </a:stretch>
          </a:blipFill>
          <a:ln>
            <a:noFill/>
          </a:ln>
        </p:spPr>
        <p:txBody>
          <a:bodyPr/>
          <a:lstStyle/>
          <a:p>
            <a:endParaRPr lang="en-US"/>
          </a:p>
        </p:txBody>
      </p:sp>
      <p:sp>
        <p:nvSpPr>
          <p:cNvPr id="528" name="Google Shape;528;p57"/>
          <p:cNvSpPr/>
          <p:nvPr/>
        </p:nvSpPr>
        <p:spPr>
          <a:xfrm>
            <a:off x="3796345" y="390253"/>
            <a:ext cx="5218384" cy="4624793"/>
          </a:xfrm>
          <a:custGeom>
            <a:avLst/>
            <a:gdLst/>
            <a:ahLst/>
            <a:cxnLst/>
            <a:rect l="l" t="t" r="r" b="b"/>
            <a:pathLst>
              <a:path w="10436767" h="9249585" extrusionOk="0">
                <a:moveTo>
                  <a:pt x="0" y="0"/>
                </a:moveTo>
                <a:lnTo>
                  <a:pt x="10436767" y="0"/>
                </a:lnTo>
                <a:lnTo>
                  <a:pt x="10436767" y="9249584"/>
                </a:lnTo>
                <a:lnTo>
                  <a:pt x="0" y="9249584"/>
                </a:lnTo>
                <a:lnTo>
                  <a:pt x="0" y="0"/>
                </a:lnTo>
                <a:close/>
              </a:path>
            </a:pathLst>
          </a:custGeom>
          <a:blipFill rotWithShape="1">
            <a:blip r:embed="rId4">
              <a:alphaModFix/>
            </a:blip>
            <a:stretch>
              <a:fillRect/>
            </a:stretch>
          </a:blipFill>
          <a:ln>
            <a:noFill/>
          </a:ln>
        </p:spPr>
        <p:txBody>
          <a:bodyPr/>
          <a:lstStyle/>
          <a:p>
            <a:endParaRPr lang="en-US"/>
          </a:p>
        </p:txBody>
      </p:sp>
      <p:sp>
        <p:nvSpPr>
          <p:cNvPr id="529" name="Google Shape;529;p57"/>
          <p:cNvSpPr/>
          <p:nvPr/>
        </p:nvSpPr>
        <p:spPr>
          <a:xfrm>
            <a:off x="0" y="2702649"/>
            <a:ext cx="2712057" cy="2440852"/>
          </a:xfrm>
          <a:custGeom>
            <a:avLst/>
            <a:gdLst/>
            <a:ahLst/>
            <a:cxnLst/>
            <a:rect l="l" t="t" r="r" b="b"/>
            <a:pathLst>
              <a:path w="5424114" h="4881703" extrusionOk="0">
                <a:moveTo>
                  <a:pt x="0" y="0"/>
                </a:moveTo>
                <a:lnTo>
                  <a:pt x="5424114" y="0"/>
                </a:lnTo>
                <a:lnTo>
                  <a:pt x="5424114" y="4881703"/>
                </a:lnTo>
                <a:lnTo>
                  <a:pt x="0" y="4881703"/>
                </a:lnTo>
                <a:lnTo>
                  <a:pt x="0" y="0"/>
                </a:lnTo>
                <a:close/>
              </a:path>
            </a:pathLst>
          </a:custGeom>
          <a:blipFill rotWithShape="1">
            <a:blip r:embed="rId5" cstate="email">
              <a:alphaModFix/>
              <a:extLst>
                <a:ext uri="{28A0092B-C50C-407E-A947-70E740481C1C}">
                  <a14:useLocalDpi xmlns:a14="http://schemas.microsoft.com/office/drawing/2010/main"/>
                </a:ext>
              </a:extLst>
            </a:blip>
            <a:stretch>
              <a:fillRect/>
            </a:stretch>
          </a:blipFill>
          <a:ln>
            <a:noFill/>
          </a:ln>
        </p:spPr>
        <p:txBody>
          <a:bodyPr/>
          <a:lstStyle/>
          <a:p>
            <a:endParaRPr lang="en-US"/>
          </a:p>
        </p:txBody>
      </p:sp>
      <p:sp>
        <p:nvSpPr>
          <p:cNvPr id="530" name="Google Shape;530;p57"/>
          <p:cNvSpPr/>
          <p:nvPr/>
        </p:nvSpPr>
        <p:spPr>
          <a:xfrm>
            <a:off x="3125376" y="2960950"/>
            <a:ext cx="2490785" cy="2182550"/>
          </a:xfrm>
          <a:custGeom>
            <a:avLst/>
            <a:gdLst/>
            <a:ahLst/>
            <a:cxnLst/>
            <a:rect l="l" t="t" r="r" b="b"/>
            <a:pathLst>
              <a:path w="4981569" h="4365100" extrusionOk="0">
                <a:moveTo>
                  <a:pt x="0" y="0"/>
                </a:moveTo>
                <a:lnTo>
                  <a:pt x="4981568" y="0"/>
                </a:lnTo>
                <a:lnTo>
                  <a:pt x="4981568" y="4365100"/>
                </a:lnTo>
                <a:lnTo>
                  <a:pt x="0" y="4365100"/>
                </a:lnTo>
                <a:lnTo>
                  <a:pt x="0" y="0"/>
                </a:lnTo>
                <a:close/>
              </a:path>
            </a:pathLst>
          </a:custGeom>
          <a:blipFill rotWithShape="1">
            <a:blip r:embed="rId6" cstate="email">
              <a:alphaModFix/>
              <a:extLst>
                <a:ext uri="{28A0092B-C50C-407E-A947-70E740481C1C}">
                  <a14:useLocalDpi xmlns:a14="http://schemas.microsoft.com/office/drawing/2010/main"/>
                </a:ext>
              </a:extLst>
            </a:blip>
            <a:stretch>
              <a:fillRect/>
            </a:stretch>
          </a:blipFill>
          <a:ln>
            <a:noFill/>
          </a:ln>
        </p:spPr>
        <p:txBody>
          <a:bodyPr/>
          <a:lstStyle/>
          <a:p>
            <a:endParaRPr lang="en-US"/>
          </a:p>
        </p:txBody>
      </p:sp>
      <p:sp>
        <p:nvSpPr>
          <p:cNvPr id="531" name="Google Shape;531;p57"/>
          <p:cNvSpPr txBox="1"/>
          <p:nvPr/>
        </p:nvSpPr>
        <p:spPr>
          <a:xfrm>
            <a:off x="604889" y="390250"/>
            <a:ext cx="5424000" cy="1241100"/>
          </a:xfrm>
          <a:prstGeom prst="rect">
            <a:avLst/>
          </a:prstGeom>
          <a:noFill/>
          <a:ln>
            <a:noFill/>
          </a:ln>
        </p:spPr>
        <p:txBody>
          <a:bodyPr spcFirstLastPara="1" wrap="square" lIns="0" tIns="0" rIns="0" bIns="0" anchor="t" anchorCtr="0">
            <a:spAutoFit/>
          </a:bodyPr>
          <a:lstStyle/>
          <a:p>
            <a:pPr marL="0" marR="0" lvl="0" indent="0" algn="l" rtl="0">
              <a:lnSpc>
                <a:spcPct val="96000"/>
              </a:lnSpc>
              <a:spcBef>
                <a:spcPts val="0"/>
              </a:spcBef>
              <a:spcAft>
                <a:spcPts val="0"/>
              </a:spcAft>
              <a:buNone/>
            </a:pPr>
            <a:r>
              <a:rPr lang="en" sz="4800" b="1" i="0" u="none" strike="noStrike" cap="none">
                <a:solidFill>
                  <a:srgbClr val="272665"/>
                </a:solidFill>
                <a:latin typeface="Public Sans"/>
                <a:ea typeface="Public Sans"/>
                <a:cs typeface="Public Sans"/>
                <a:sym typeface="Public Sans"/>
              </a:rPr>
              <a:t>Mental Health</a:t>
            </a:r>
            <a:endParaRPr sz="4800" b="1" i="0" u="none" strike="noStrike" cap="none">
              <a:solidFill>
                <a:srgbClr val="272665"/>
              </a:solidFill>
              <a:latin typeface="Public Sans"/>
              <a:ea typeface="Public Sans"/>
              <a:cs typeface="Public Sans"/>
              <a:sym typeface="Public Sans"/>
            </a:endParaRPr>
          </a:p>
          <a:p>
            <a:pPr marL="0" lvl="0" indent="0" algn="l" rtl="0">
              <a:lnSpc>
                <a:spcPct val="96000"/>
              </a:lnSpc>
              <a:spcBef>
                <a:spcPts val="0"/>
              </a:spcBef>
              <a:spcAft>
                <a:spcPts val="0"/>
              </a:spcAft>
              <a:buNone/>
            </a:pPr>
            <a:r>
              <a:rPr lang="en" sz="3600" b="1">
                <a:solidFill>
                  <a:srgbClr val="272665"/>
                </a:solidFill>
                <a:latin typeface="Public Sans"/>
                <a:ea typeface="Public Sans"/>
                <a:cs typeface="Public Sans"/>
                <a:sym typeface="Public Sans"/>
              </a:rPr>
              <a:t>メンタルヘルス</a:t>
            </a:r>
            <a:endParaRPr sz="4800" b="1">
              <a:solidFill>
                <a:srgbClr val="272665"/>
              </a:solidFill>
              <a:latin typeface="Public Sans"/>
              <a:ea typeface="Public Sans"/>
              <a:cs typeface="Public Sans"/>
              <a:sym typeface="Public Sans"/>
            </a:endParaRPr>
          </a:p>
        </p:txBody>
      </p:sp>
      <p:sp>
        <p:nvSpPr>
          <p:cNvPr id="532" name="Google Shape;532;p57"/>
          <p:cNvSpPr txBox="1"/>
          <p:nvPr/>
        </p:nvSpPr>
        <p:spPr>
          <a:xfrm>
            <a:off x="604864" y="1750981"/>
            <a:ext cx="7531800" cy="738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2400">
                <a:solidFill>
                  <a:srgbClr val="272665"/>
                </a:solidFill>
                <a:latin typeface="Public Sans"/>
                <a:ea typeface="Public Sans"/>
                <a:cs typeface="Public Sans"/>
                <a:sym typeface="Public Sans"/>
              </a:rPr>
              <a:t>冬の心と体の負担に対処する</a:t>
            </a:r>
            <a:endParaRPr sz="2400" b="0" i="0" u="none" strike="noStrike" cap="none">
              <a:solidFill>
                <a:srgbClr val="272665"/>
              </a:solidFill>
              <a:latin typeface="Public Sans"/>
              <a:ea typeface="Public Sans"/>
              <a:cs typeface="Public Sans"/>
              <a:sym typeface="Public Sans"/>
            </a:endParaRPr>
          </a:p>
          <a:p>
            <a:pPr marL="0" marR="0" lvl="0" indent="0" algn="l" rtl="0">
              <a:lnSpc>
                <a:spcPct val="100000"/>
              </a:lnSpc>
              <a:spcBef>
                <a:spcPts val="0"/>
              </a:spcBef>
              <a:spcAft>
                <a:spcPts val="0"/>
              </a:spcAft>
              <a:buNone/>
            </a:pPr>
            <a:endParaRPr sz="2400">
              <a:solidFill>
                <a:srgbClr val="272665"/>
              </a:solidFill>
              <a:latin typeface="Public Sans"/>
              <a:ea typeface="Public Sans"/>
              <a:cs typeface="Public Sans"/>
              <a:sym typeface="Public Sans"/>
            </a:endParaRPr>
          </a:p>
        </p:txBody>
      </p:sp>
      <p:sp>
        <p:nvSpPr>
          <p:cNvPr id="533" name="Google Shape;533;p57"/>
          <p:cNvSpPr/>
          <p:nvPr/>
        </p:nvSpPr>
        <p:spPr>
          <a:xfrm>
            <a:off x="5790793" y="2407687"/>
            <a:ext cx="3223935" cy="2607358"/>
          </a:xfrm>
          <a:custGeom>
            <a:avLst/>
            <a:gdLst/>
            <a:ahLst/>
            <a:cxnLst/>
            <a:rect l="l" t="t" r="r" b="b"/>
            <a:pathLst>
              <a:path w="6447871" h="5214715" extrusionOk="0">
                <a:moveTo>
                  <a:pt x="0" y="0"/>
                </a:moveTo>
                <a:lnTo>
                  <a:pt x="6447871" y="0"/>
                </a:lnTo>
                <a:lnTo>
                  <a:pt x="6447871" y="5214715"/>
                </a:lnTo>
                <a:lnTo>
                  <a:pt x="0" y="5214715"/>
                </a:lnTo>
                <a:lnTo>
                  <a:pt x="0" y="0"/>
                </a:lnTo>
                <a:close/>
              </a:path>
            </a:pathLst>
          </a:custGeom>
          <a:blipFill rotWithShape="1">
            <a:blip r:embed="rId7" cstate="email">
              <a:alphaModFix/>
              <a:extLst>
                <a:ext uri="{28A0092B-C50C-407E-A947-70E740481C1C}">
                  <a14:useLocalDpi xmlns:a14="http://schemas.microsoft.com/office/drawing/2010/main"/>
                </a:ext>
              </a:extLst>
            </a:blip>
            <a:stretch>
              <a:fillRect/>
            </a:stretch>
          </a:blipFill>
          <a:ln>
            <a:noFill/>
          </a:ln>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58"/>
          <p:cNvSpPr/>
          <p:nvPr/>
        </p:nvSpPr>
        <p:spPr>
          <a:xfrm>
            <a:off x="4192394" y="426312"/>
            <a:ext cx="4733370" cy="4202838"/>
          </a:xfrm>
          <a:custGeom>
            <a:avLst/>
            <a:gdLst/>
            <a:ahLst/>
            <a:cxnLst/>
            <a:rect l="l" t="t" r="r" b="b"/>
            <a:pathLst>
              <a:path w="9466740" h="8405676" extrusionOk="0">
                <a:moveTo>
                  <a:pt x="0" y="0"/>
                </a:moveTo>
                <a:lnTo>
                  <a:pt x="9466740" y="0"/>
                </a:lnTo>
                <a:lnTo>
                  <a:pt x="9466740" y="8405676"/>
                </a:lnTo>
                <a:lnTo>
                  <a:pt x="0" y="8405676"/>
                </a:lnTo>
                <a:lnTo>
                  <a:pt x="0" y="0"/>
                </a:lnTo>
                <a:close/>
              </a:path>
            </a:pathLst>
          </a:custGeom>
          <a:blipFill rotWithShape="1">
            <a:blip r:embed="rId3">
              <a:alphaModFix amt="63000"/>
            </a:blip>
            <a:stretch>
              <a:fillRect/>
            </a:stretch>
          </a:blipFill>
          <a:ln>
            <a:noFill/>
          </a:ln>
        </p:spPr>
        <p:txBody>
          <a:bodyPr/>
          <a:lstStyle/>
          <a:p>
            <a:endParaRPr lang="en-US"/>
          </a:p>
        </p:txBody>
      </p:sp>
      <p:sp>
        <p:nvSpPr>
          <p:cNvPr id="543" name="Google Shape;543;p58"/>
          <p:cNvSpPr/>
          <p:nvPr/>
        </p:nvSpPr>
        <p:spPr>
          <a:xfrm>
            <a:off x="5938374" y="1805605"/>
            <a:ext cx="2779499" cy="3123032"/>
          </a:xfrm>
          <a:custGeom>
            <a:avLst/>
            <a:gdLst/>
            <a:ahLst/>
            <a:cxnLst/>
            <a:rect l="l" t="t" r="r" b="b"/>
            <a:pathLst>
              <a:path w="5558997" h="6246064" extrusionOk="0">
                <a:moveTo>
                  <a:pt x="0" y="0"/>
                </a:moveTo>
                <a:lnTo>
                  <a:pt x="5558996" y="0"/>
                </a:lnTo>
                <a:lnTo>
                  <a:pt x="5558996" y="6246063"/>
                </a:lnTo>
                <a:lnTo>
                  <a:pt x="0" y="6246063"/>
                </a:lnTo>
                <a:lnTo>
                  <a:pt x="0" y="0"/>
                </a:lnTo>
                <a:close/>
              </a:path>
            </a:pathLst>
          </a:cu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a:lstStyle/>
          <a:p>
            <a:endParaRPr lang="en-US"/>
          </a:p>
        </p:txBody>
      </p:sp>
      <p:sp>
        <p:nvSpPr>
          <p:cNvPr id="544" name="Google Shape;544;p58"/>
          <p:cNvSpPr txBox="1"/>
          <p:nvPr/>
        </p:nvSpPr>
        <p:spPr>
          <a:xfrm>
            <a:off x="514350" y="1604775"/>
            <a:ext cx="5738100" cy="709200"/>
          </a:xfrm>
          <a:prstGeom prst="rect">
            <a:avLst/>
          </a:prstGeom>
          <a:noFill/>
          <a:ln>
            <a:noFill/>
          </a:ln>
        </p:spPr>
        <p:txBody>
          <a:bodyPr spcFirstLastPara="1" wrap="square" lIns="0" tIns="0" rIns="0" bIns="0" anchor="t" anchorCtr="0">
            <a:spAutoFit/>
          </a:bodyPr>
          <a:lstStyle/>
          <a:p>
            <a:pPr marL="0" marR="0" lvl="0" indent="0" algn="l" rtl="0">
              <a:lnSpc>
                <a:spcPct val="96000"/>
              </a:lnSpc>
              <a:spcBef>
                <a:spcPts val="0"/>
              </a:spcBef>
              <a:spcAft>
                <a:spcPts val="0"/>
              </a:spcAft>
              <a:buNone/>
            </a:pPr>
            <a:r>
              <a:rPr lang="en" sz="2400" b="0" i="0" u="none" strike="noStrike" cap="none">
                <a:solidFill>
                  <a:srgbClr val="FFFFFF"/>
                </a:solidFill>
                <a:highlight>
                  <a:srgbClr val="8E7CC3"/>
                </a:highlight>
                <a:latin typeface="Public Sans"/>
                <a:ea typeface="Public Sans"/>
                <a:cs typeface="Public Sans"/>
                <a:sym typeface="Public Sans"/>
              </a:rPr>
              <a:t>Seasonal Affective Disorder (SAD)</a:t>
            </a:r>
            <a:endParaRPr sz="2400" b="0" i="0" u="none" strike="noStrike" cap="none">
              <a:solidFill>
                <a:srgbClr val="FFFFFF"/>
              </a:solidFill>
              <a:highlight>
                <a:srgbClr val="8E7CC3"/>
              </a:highlight>
              <a:latin typeface="Public Sans"/>
              <a:ea typeface="Public Sans"/>
              <a:cs typeface="Public Sans"/>
              <a:sym typeface="Public Sans"/>
            </a:endParaRPr>
          </a:p>
          <a:p>
            <a:pPr marL="0" marR="0" lvl="0" indent="0" algn="l" rtl="0">
              <a:lnSpc>
                <a:spcPct val="96000"/>
              </a:lnSpc>
              <a:spcBef>
                <a:spcPts val="0"/>
              </a:spcBef>
              <a:spcAft>
                <a:spcPts val="0"/>
              </a:spcAft>
              <a:buNone/>
            </a:pPr>
            <a:r>
              <a:rPr lang="en" sz="2400">
                <a:solidFill>
                  <a:srgbClr val="FFFFFF"/>
                </a:solidFill>
                <a:highlight>
                  <a:srgbClr val="8E7CC3"/>
                </a:highlight>
                <a:latin typeface="Public Sans"/>
                <a:ea typeface="Public Sans"/>
                <a:cs typeface="Public Sans"/>
                <a:sym typeface="Public Sans"/>
              </a:rPr>
              <a:t>季節性感情障害</a:t>
            </a:r>
            <a:endParaRPr sz="2400">
              <a:solidFill>
                <a:srgbClr val="FFFFFF"/>
              </a:solidFill>
              <a:highlight>
                <a:srgbClr val="8E7CC3"/>
              </a:highlight>
              <a:latin typeface="Public Sans"/>
              <a:ea typeface="Public Sans"/>
              <a:cs typeface="Public Sans"/>
              <a:sym typeface="Public Sans"/>
            </a:endParaRPr>
          </a:p>
        </p:txBody>
      </p:sp>
      <p:sp>
        <p:nvSpPr>
          <p:cNvPr id="545" name="Google Shape;545;p58"/>
          <p:cNvSpPr txBox="1"/>
          <p:nvPr/>
        </p:nvSpPr>
        <p:spPr>
          <a:xfrm>
            <a:off x="514350" y="226925"/>
            <a:ext cx="5424000" cy="1063800"/>
          </a:xfrm>
          <a:prstGeom prst="rect">
            <a:avLst/>
          </a:prstGeom>
          <a:noFill/>
          <a:ln>
            <a:noFill/>
          </a:ln>
        </p:spPr>
        <p:txBody>
          <a:bodyPr spcFirstLastPara="1" wrap="square" lIns="0" tIns="0" rIns="0" bIns="0" anchor="t" anchorCtr="0">
            <a:spAutoFit/>
          </a:bodyPr>
          <a:lstStyle/>
          <a:p>
            <a:pPr marL="0" marR="0" lvl="0" indent="0" algn="l" rtl="0">
              <a:lnSpc>
                <a:spcPct val="96000"/>
              </a:lnSpc>
              <a:spcBef>
                <a:spcPts val="0"/>
              </a:spcBef>
              <a:spcAft>
                <a:spcPts val="0"/>
              </a:spcAft>
              <a:buNone/>
            </a:pPr>
            <a:r>
              <a:rPr lang="en" sz="3600" b="1">
                <a:solidFill>
                  <a:srgbClr val="272665"/>
                </a:solidFill>
                <a:latin typeface="Public Sans"/>
                <a:ea typeface="Public Sans"/>
                <a:cs typeface="Public Sans"/>
                <a:sym typeface="Public Sans"/>
              </a:rPr>
              <a:t>Why does</a:t>
            </a:r>
            <a:r>
              <a:rPr lang="en" sz="3600" b="1" i="0" u="none" strike="noStrike" cap="none">
                <a:solidFill>
                  <a:srgbClr val="272665"/>
                </a:solidFill>
                <a:latin typeface="Public Sans"/>
                <a:ea typeface="Public Sans"/>
                <a:cs typeface="Public Sans"/>
                <a:sym typeface="Public Sans"/>
              </a:rPr>
              <a:t> it </a:t>
            </a:r>
            <a:r>
              <a:rPr lang="en" sz="3600" b="1">
                <a:solidFill>
                  <a:srgbClr val="272665"/>
                </a:solidFill>
                <a:latin typeface="Public Sans"/>
                <a:ea typeface="Public Sans"/>
                <a:cs typeface="Public Sans"/>
                <a:sym typeface="Public Sans"/>
              </a:rPr>
              <a:t>matter</a:t>
            </a:r>
            <a:r>
              <a:rPr lang="en" sz="3600" b="1" i="0" u="none" strike="noStrike" cap="none">
                <a:solidFill>
                  <a:srgbClr val="272665"/>
                </a:solidFill>
                <a:latin typeface="Public Sans"/>
                <a:ea typeface="Public Sans"/>
                <a:cs typeface="Public Sans"/>
                <a:sym typeface="Public Sans"/>
              </a:rPr>
              <a:t>?</a:t>
            </a:r>
            <a:endParaRPr sz="3600" b="1" i="0" u="none" strike="noStrike" cap="none">
              <a:solidFill>
                <a:srgbClr val="272665"/>
              </a:solidFill>
              <a:latin typeface="Public Sans"/>
              <a:ea typeface="Public Sans"/>
              <a:cs typeface="Public Sans"/>
              <a:sym typeface="Public Sans"/>
            </a:endParaRPr>
          </a:p>
          <a:p>
            <a:pPr marL="0" lvl="0" indent="0" algn="l" rtl="0">
              <a:lnSpc>
                <a:spcPct val="96000"/>
              </a:lnSpc>
              <a:spcBef>
                <a:spcPts val="0"/>
              </a:spcBef>
              <a:spcAft>
                <a:spcPts val="0"/>
              </a:spcAft>
              <a:buNone/>
            </a:pPr>
            <a:r>
              <a:rPr lang="en" sz="3600" b="1">
                <a:solidFill>
                  <a:srgbClr val="272665"/>
                </a:solidFill>
                <a:latin typeface="Public Sans"/>
                <a:ea typeface="Public Sans"/>
                <a:cs typeface="Public Sans"/>
                <a:sym typeface="Public Sans"/>
              </a:rPr>
              <a:t>なぜ重要なのか？</a:t>
            </a:r>
            <a:endParaRPr sz="3600" b="1">
              <a:solidFill>
                <a:srgbClr val="272665"/>
              </a:solidFill>
              <a:latin typeface="Public Sans"/>
              <a:ea typeface="Public Sans"/>
              <a:cs typeface="Public Sans"/>
              <a:sym typeface="Public Sans"/>
            </a:endParaRPr>
          </a:p>
        </p:txBody>
      </p:sp>
      <p:sp>
        <p:nvSpPr>
          <p:cNvPr id="546" name="Google Shape;546;p58"/>
          <p:cNvSpPr txBox="1"/>
          <p:nvPr/>
        </p:nvSpPr>
        <p:spPr>
          <a:xfrm>
            <a:off x="1812112" y="2466686"/>
            <a:ext cx="3286500" cy="709200"/>
          </a:xfrm>
          <a:prstGeom prst="rect">
            <a:avLst/>
          </a:prstGeom>
          <a:noFill/>
          <a:ln>
            <a:noFill/>
          </a:ln>
        </p:spPr>
        <p:txBody>
          <a:bodyPr spcFirstLastPara="1" wrap="square" lIns="0" tIns="0" rIns="0" bIns="0" anchor="t" anchorCtr="0">
            <a:spAutoFit/>
          </a:bodyPr>
          <a:lstStyle/>
          <a:p>
            <a:pPr marL="0" marR="0" lvl="0" indent="0" algn="l" rtl="0">
              <a:lnSpc>
                <a:spcPct val="96000"/>
              </a:lnSpc>
              <a:spcBef>
                <a:spcPts val="0"/>
              </a:spcBef>
              <a:spcAft>
                <a:spcPts val="0"/>
              </a:spcAft>
              <a:buNone/>
            </a:pPr>
            <a:r>
              <a:rPr lang="en" sz="2400" b="0" i="0" u="none" strike="noStrike" cap="none">
                <a:solidFill>
                  <a:srgbClr val="FFFFFF"/>
                </a:solidFill>
                <a:highlight>
                  <a:srgbClr val="8E7CC3"/>
                </a:highlight>
                <a:latin typeface="Public Sans"/>
                <a:ea typeface="Public Sans"/>
                <a:cs typeface="Public Sans"/>
                <a:sym typeface="Public Sans"/>
              </a:rPr>
              <a:t>Social Isolation</a:t>
            </a:r>
            <a:endParaRPr sz="2400" b="0" i="0" u="none" strike="noStrike" cap="none">
              <a:solidFill>
                <a:srgbClr val="FFFFFF"/>
              </a:solidFill>
              <a:highlight>
                <a:srgbClr val="8E7CC3"/>
              </a:highlight>
              <a:latin typeface="Public Sans"/>
              <a:ea typeface="Public Sans"/>
              <a:cs typeface="Public Sans"/>
              <a:sym typeface="Public Sans"/>
            </a:endParaRPr>
          </a:p>
          <a:p>
            <a:pPr marL="0" lvl="0" indent="0" algn="l" rtl="0">
              <a:lnSpc>
                <a:spcPct val="96000"/>
              </a:lnSpc>
              <a:spcBef>
                <a:spcPts val="0"/>
              </a:spcBef>
              <a:spcAft>
                <a:spcPts val="0"/>
              </a:spcAft>
              <a:buClr>
                <a:schemeClr val="dk1"/>
              </a:buClr>
              <a:buFont typeface="Arial"/>
              <a:buNone/>
            </a:pPr>
            <a:r>
              <a:rPr lang="en" sz="2400">
                <a:solidFill>
                  <a:schemeClr val="lt1"/>
                </a:solidFill>
                <a:highlight>
                  <a:srgbClr val="8E7CC3"/>
                </a:highlight>
                <a:latin typeface="Public Sans"/>
                <a:ea typeface="Public Sans"/>
                <a:cs typeface="Public Sans"/>
                <a:sym typeface="Public Sans"/>
              </a:rPr>
              <a:t>社交的な孤独</a:t>
            </a:r>
            <a:endParaRPr sz="2400">
              <a:solidFill>
                <a:srgbClr val="FFFFFF"/>
              </a:solidFill>
              <a:highlight>
                <a:srgbClr val="8E7CC3"/>
              </a:highlight>
              <a:latin typeface="Public Sans"/>
              <a:ea typeface="Public Sans"/>
              <a:cs typeface="Public Sans"/>
              <a:sym typeface="Public Sans"/>
            </a:endParaRPr>
          </a:p>
        </p:txBody>
      </p:sp>
      <p:sp>
        <p:nvSpPr>
          <p:cNvPr id="547" name="Google Shape;547;p58"/>
          <p:cNvSpPr txBox="1"/>
          <p:nvPr/>
        </p:nvSpPr>
        <p:spPr>
          <a:xfrm>
            <a:off x="905903" y="3328607"/>
            <a:ext cx="3286500" cy="709200"/>
          </a:xfrm>
          <a:prstGeom prst="rect">
            <a:avLst/>
          </a:prstGeom>
          <a:noFill/>
          <a:ln>
            <a:noFill/>
          </a:ln>
        </p:spPr>
        <p:txBody>
          <a:bodyPr spcFirstLastPara="1" wrap="square" lIns="0" tIns="0" rIns="0" bIns="0" anchor="t" anchorCtr="0">
            <a:spAutoFit/>
          </a:bodyPr>
          <a:lstStyle/>
          <a:p>
            <a:pPr marL="0" marR="0" lvl="0" indent="0" algn="l" rtl="0">
              <a:lnSpc>
                <a:spcPct val="96000"/>
              </a:lnSpc>
              <a:spcBef>
                <a:spcPts val="0"/>
              </a:spcBef>
              <a:spcAft>
                <a:spcPts val="0"/>
              </a:spcAft>
              <a:buNone/>
            </a:pPr>
            <a:r>
              <a:rPr lang="en" sz="2400" b="0" i="0" u="none" strike="noStrike" cap="none">
                <a:solidFill>
                  <a:srgbClr val="FFFFFF"/>
                </a:solidFill>
                <a:highlight>
                  <a:srgbClr val="8E7CC3"/>
                </a:highlight>
                <a:latin typeface="Public Sans"/>
                <a:ea typeface="Public Sans"/>
                <a:cs typeface="Public Sans"/>
                <a:sym typeface="Public Sans"/>
              </a:rPr>
              <a:t>Stress and Anxiety</a:t>
            </a:r>
            <a:endParaRPr sz="2400" b="0" i="0" u="none" strike="noStrike" cap="none">
              <a:solidFill>
                <a:srgbClr val="FFFFFF"/>
              </a:solidFill>
              <a:highlight>
                <a:srgbClr val="8E7CC3"/>
              </a:highlight>
              <a:latin typeface="Public Sans"/>
              <a:ea typeface="Public Sans"/>
              <a:cs typeface="Public Sans"/>
              <a:sym typeface="Public Sans"/>
            </a:endParaRPr>
          </a:p>
          <a:p>
            <a:pPr marL="0" lvl="0" indent="0" algn="l" rtl="0">
              <a:lnSpc>
                <a:spcPct val="96000"/>
              </a:lnSpc>
              <a:spcBef>
                <a:spcPts val="0"/>
              </a:spcBef>
              <a:spcAft>
                <a:spcPts val="0"/>
              </a:spcAft>
              <a:buClr>
                <a:schemeClr val="dk1"/>
              </a:buClr>
              <a:buFont typeface="Arial"/>
              <a:buNone/>
            </a:pPr>
            <a:r>
              <a:rPr lang="en" sz="2400">
                <a:solidFill>
                  <a:schemeClr val="lt1"/>
                </a:solidFill>
                <a:highlight>
                  <a:srgbClr val="8E7CC3"/>
                </a:highlight>
                <a:latin typeface="Public Sans"/>
                <a:ea typeface="Public Sans"/>
                <a:cs typeface="Public Sans"/>
                <a:sym typeface="Public Sans"/>
              </a:rPr>
              <a:t>ストレスと不安</a:t>
            </a:r>
            <a:endParaRPr sz="2400">
              <a:solidFill>
                <a:srgbClr val="FFFFFF"/>
              </a:solidFill>
              <a:highlight>
                <a:srgbClr val="8E7CC3"/>
              </a:highlight>
              <a:latin typeface="Public Sans"/>
              <a:ea typeface="Public Sans"/>
              <a:cs typeface="Public Sans"/>
              <a:sym typeface="Public Sans"/>
            </a:endParaRPr>
          </a:p>
        </p:txBody>
      </p:sp>
      <p:sp>
        <p:nvSpPr>
          <p:cNvPr id="548" name="Google Shape;548;p58"/>
          <p:cNvSpPr txBox="1"/>
          <p:nvPr/>
        </p:nvSpPr>
        <p:spPr>
          <a:xfrm>
            <a:off x="1357324" y="4190250"/>
            <a:ext cx="5121600" cy="709200"/>
          </a:xfrm>
          <a:prstGeom prst="rect">
            <a:avLst/>
          </a:prstGeom>
          <a:noFill/>
          <a:ln>
            <a:noFill/>
          </a:ln>
        </p:spPr>
        <p:txBody>
          <a:bodyPr spcFirstLastPara="1" wrap="square" lIns="0" tIns="0" rIns="0" bIns="0" anchor="t" anchorCtr="0">
            <a:spAutoFit/>
          </a:bodyPr>
          <a:lstStyle/>
          <a:p>
            <a:pPr marL="0" marR="0" lvl="0" indent="0" algn="l" rtl="0">
              <a:lnSpc>
                <a:spcPct val="96000"/>
              </a:lnSpc>
              <a:spcBef>
                <a:spcPts val="0"/>
              </a:spcBef>
              <a:spcAft>
                <a:spcPts val="0"/>
              </a:spcAft>
              <a:buNone/>
            </a:pPr>
            <a:r>
              <a:rPr lang="en" sz="2400" b="0" i="0" u="none" strike="noStrike" cap="none">
                <a:solidFill>
                  <a:srgbClr val="FFFFFF"/>
                </a:solidFill>
                <a:highlight>
                  <a:srgbClr val="8E7CC3"/>
                </a:highlight>
                <a:latin typeface="Public Sans"/>
                <a:ea typeface="Public Sans"/>
                <a:cs typeface="Public Sans"/>
                <a:sym typeface="Public Sans"/>
              </a:rPr>
              <a:t>Coping with Physical Barriers</a:t>
            </a:r>
            <a:endParaRPr sz="2400" b="0" i="0" u="none" strike="noStrike" cap="none">
              <a:solidFill>
                <a:srgbClr val="FFFFFF"/>
              </a:solidFill>
              <a:highlight>
                <a:srgbClr val="8E7CC3"/>
              </a:highlight>
              <a:latin typeface="Public Sans"/>
              <a:ea typeface="Public Sans"/>
              <a:cs typeface="Public Sans"/>
              <a:sym typeface="Public Sans"/>
            </a:endParaRPr>
          </a:p>
          <a:p>
            <a:pPr marL="0" lvl="0" indent="0" algn="l" rtl="0">
              <a:lnSpc>
                <a:spcPct val="96000"/>
              </a:lnSpc>
              <a:spcBef>
                <a:spcPts val="0"/>
              </a:spcBef>
              <a:spcAft>
                <a:spcPts val="0"/>
              </a:spcAft>
              <a:buClr>
                <a:schemeClr val="dk1"/>
              </a:buClr>
              <a:buFont typeface="Arial"/>
              <a:buNone/>
            </a:pPr>
            <a:r>
              <a:rPr lang="en" sz="2400">
                <a:solidFill>
                  <a:schemeClr val="lt1"/>
                </a:solidFill>
                <a:highlight>
                  <a:srgbClr val="8E7CC3"/>
                </a:highlight>
                <a:latin typeface="Public Sans"/>
                <a:ea typeface="Public Sans"/>
                <a:cs typeface="Public Sans"/>
                <a:sym typeface="Public Sans"/>
              </a:rPr>
              <a:t>体の障害</a:t>
            </a:r>
            <a:endParaRPr sz="2400">
              <a:solidFill>
                <a:srgbClr val="FFFFFF"/>
              </a:solidFill>
              <a:highlight>
                <a:srgbClr val="8E7CC3"/>
              </a:highlight>
              <a:latin typeface="Public Sans"/>
              <a:ea typeface="Public Sans"/>
              <a:cs typeface="Public Sans"/>
              <a:sym typeface="Public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59"/>
          <p:cNvSpPr txBox="1">
            <a:spLocks noGrp="1"/>
          </p:cNvSpPr>
          <p:nvPr>
            <p:ph type="title"/>
          </p:nvPr>
        </p:nvSpPr>
        <p:spPr>
          <a:xfrm>
            <a:off x="212075" y="79700"/>
            <a:ext cx="8754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600" b="1">
                <a:solidFill>
                  <a:srgbClr val="272665"/>
                </a:solidFill>
                <a:latin typeface="Public Sans"/>
                <a:ea typeface="Public Sans"/>
                <a:cs typeface="Public Sans"/>
                <a:sym typeface="Public Sans"/>
              </a:rPr>
              <a:t>Therapy cafe for SAD patients</a:t>
            </a:r>
            <a:endParaRPr sz="4600" b="1">
              <a:solidFill>
                <a:srgbClr val="272665"/>
              </a:solidFill>
              <a:latin typeface="Public Sans"/>
              <a:ea typeface="Public Sans"/>
              <a:cs typeface="Public Sans"/>
              <a:sym typeface="Public Sans"/>
            </a:endParaRPr>
          </a:p>
        </p:txBody>
      </p:sp>
      <p:sp>
        <p:nvSpPr>
          <p:cNvPr id="554" name="Google Shape;554;p59"/>
          <p:cNvSpPr txBox="1">
            <a:spLocks noGrp="1"/>
          </p:cNvSpPr>
          <p:nvPr>
            <p:ph type="body" idx="1"/>
          </p:nvPr>
        </p:nvSpPr>
        <p:spPr>
          <a:xfrm>
            <a:off x="0" y="1104300"/>
            <a:ext cx="5177700" cy="4039200"/>
          </a:xfrm>
          <a:prstGeom prst="rect">
            <a:avLst/>
          </a:prstGeom>
        </p:spPr>
        <p:txBody>
          <a:bodyPr spcFirstLastPara="1" wrap="square" lIns="91425" tIns="91425" rIns="91425" bIns="91425" anchor="t" anchorCtr="0">
            <a:normAutofit/>
          </a:bodyPr>
          <a:lstStyle/>
          <a:p>
            <a:pPr marL="457200" lvl="0" indent="-355600" algn="l" rtl="0">
              <a:lnSpc>
                <a:spcPct val="95000"/>
              </a:lnSpc>
              <a:spcBef>
                <a:spcPts val="0"/>
              </a:spcBef>
              <a:spcAft>
                <a:spcPts val="0"/>
              </a:spcAft>
              <a:buClr>
                <a:srgbClr val="272665"/>
              </a:buClr>
              <a:buSzPts val="2000"/>
              <a:buFont typeface="Public Sans"/>
              <a:buChar char="●"/>
            </a:pPr>
            <a:r>
              <a:rPr lang="en" sz="2000">
                <a:solidFill>
                  <a:srgbClr val="272665"/>
                </a:solidFill>
                <a:latin typeface="Public Sans"/>
                <a:ea typeface="Public Sans"/>
                <a:cs typeface="Public Sans"/>
                <a:sym typeface="Public Sans"/>
              </a:rPr>
              <a:t>It is a condition in which people experience consistently low moods during fall and winter.</a:t>
            </a:r>
            <a:endParaRPr sz="2000">
              <a:solidFill>
                <a:srgbClr val="272665"/>
              </a:solidFill>
              <a:latin typeface="Public Sans"/>
              <a:ea typeface="Public Sans"/>
              <a:cs typeface="Public Sans"/>
              <a:sym typeface="Public Sans"/>
            </a:endParaRPr>
          </a:p>
          <a:p>
            <a:pPr marL="457200" lvl="0" indent="0" algn="l" rtl="0">
              <a:lnSpc>
                <a:spcPct val="95000"/>
              </a:lnSpc>
              <a:spcBef>
                <a:spcPts val="1200"/>
              </a:spcBef>
              <a:spcAft>
                <a:spcPts val="0"/>
              </a:spcAft>
              <a:buNone/>
            </a:pPr>
            <a:endParaRPr sz="2000">
              <a:solidFill>
                <a:srgbClr val="272665"/>
              </a:solidFill>
              <a:latin typeface="Public Sans"/>
              <a:ea typeface="Public Sans"/>
              <a:cs typeface="Public Sans"/>
              <a:sym typeface="Public Sans"/>
            </a:endParaRPr>
          </a:p>
          <a:p>
            <a:pPr marL="457200" lvl="0" indent="-355600" algn="l" rtl="0">
              <a:lnSpc>
                <a:spcPct val="95000"/>
              </a:lnSpc>
              <a:spcBef>
                <a:spcPts val="1200"/>
              </a:spcBef>
              <a:spcAft>
                <a:spcPts val="0"/>
              </a:spcAft>
              <a:buClr>
                <a:srgbClr val="272665"/>
              </a:buClr>
              <a:buSzPts val="2000"/>
              <a:buFont typeface="Public Sans"/>
              <a:buChar char="●"/>
            </a:pPr>
            <a:r>
              <a:rPr lang="en" sz="2000">
                <a:solidFill>
                  <a:srgbClr val="272665"/>
                </a:solidFill>
                <a:latin typeface="Public Sans"/>
                <a:ea typeface="Public Sans"/>
                <a:cs typeface="Public Sans"/>
                <a:sym typeface="Public Sans"/>
              </a:rPr>
              <a:t>Treatment: Get outside and get sunlight, continue regular exercise, talk with family or friends, light therapy, and drug treatment.</a:t>
            </a:r>
            <a:endParaRPr sz="2000">
              <a:solidFill>
                <a:srgbClr val="272665"/>
              </a:solidFill>
              <a:latin typeface="Public Sans"/>
              <a:ea typeface="Public Sans"/>
              <a:cs typeface="Public Sans"/>
              <a:sym typeface="Public Sans"/>
            </a:endParaRPr>
          </a:p>
        </p:txBody>
      </p:sp>
      <p:pic>
        <p:nvPicPr>
          <p:cNvPr id="555" name="Google Shape;555;p5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894775" y="1084399"/>
            <a:ext cx="4249224" cy="3186925"/>
          </a:xfrm>
          <a:prstGeom prst="rect">
            <a:avLst/>
          </a:prstGeom>
          <a:noFill/>
          <a:ln>
            <a:noFill/>
          </a:ln>
        </p:spPr>
      </p:pic>
      <p:sp>
        <p:nvSpPr>
          <p:cNvPr id="556" name="Google Shape;556;p59"/>
          <p:cNvSpPr txBox="1"/>
          <p:nvPr/>
        </p:nvSpPr>
        <p:spPr>
          <a:xfrm>
            <a:off x="6241450" y="4271325"/>
            <a:ext cx="2238600" cy="35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i="1">
                <a:solidFill>
                  <a:srgbClr val="AB9EE2"/>
                </a:solidFill>
                <a:latin typeface="Public Sans"/>
                <a:ea typeface="Public Sans"/>
                <a:cs typeface="Public Sans"/>
                <a:sym typeface="Public Sans"/>
              </a:rPr>
              <a:t>(opsnorthstar.com)</a:t>
            </a:r>
            <a:endParaRPr sz="1100" i="1">
              <a:solidFill>
                <a:srgbClr val="AB9EE2"/>
              </a:solidFill>
              <a:latin typeface="Public Sans"/>
              <a:ea typeface="Public Sans"/>
              <a:cs typeface="Public Sans"/>
              <a:sym typeface="Public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61"/>
          <p:cNvSpPr txBox="1">
            <a:spLocks noGrp="1"/>
          </p:cNvSpPr>
          <p:nvPr>
            <p:ph type="body" idx="1"/>
          </p:nvPr>
        </p:nvSpPr>
        <p:spPr>
          <a:xfrm>
            <a:off x="0" y="141450"/>
            <a:ext cx="4486500" cy="486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a:solidFill>
                  <a:schemeClr val="lt1"/>
                </a:solidFill>
                <a:highlight>
                  <a:srgbClr val="8E7CC3"/>
                </a:highlight>
                <a:latin typeface="Public Sans"/>
                <a:ea typeface="Public Sans"/>
                <a:cs typeface="Public Sans"/>
                <a:sym typeface="Public Sans"/>
              </a:rPr>
              <a:t>What we can do?</a:t>
            </a:r>
            <a:endParaRPr sz="2200">
              <a:solidFill>
                <a:schemeClr val="lt1"/>
              </a:solidFill>
              <a:highlight>
                <a:srgbClr val="8E7CC3"/>
              </a:highlight>
              <a:latin typeface="Public Sans"/>
              <a:ea typeface="Public Sans"/>
              <a:cs typeface="Public Sans"/>
              <a:sym typeface="Public Sans"/>
            </a:endParaRPr>
          </a:p>
          <a:p>
            <a:pPr marL="457200" lvl="0" indent="-368300" algn="l" rtl="0">
              <a:spcBef>
                <a:spcPts val="1200"/>
              </a:spcBef>
              <a:spcAft>
                <a:spcPts val="0"/>
              </a:spcAft>
              <a:buClr>
                <a:srgbClr val="272665"/>
              </a:buClr>
              <a:buSzPts val="2200"/>
              <a:buFont typeface="Public Sans"/>
              <a:buChar char="●"/>
            </a:pPr>
            <a:r>
              <a:rPr lang="en" sz="2200">
                <a:solidFill>
                  <a:srgbClr val="272665"/>
                </a:solidFill>
                <a:latin typeface="Public Sans"/>
                <a:ea typeface="Public Sans"/>
                <a:cs typeface="Public Sans"/>
                <a:sym typeface="Public Sans"/>
              </a:rPr>
              <a:t>Therapy cafe with many infrastructures such as cafe, pet therapy room, activity room, meditation and yoga room, counseling, and special onsen with therapy lamps.</a:t>
            </a:r>
            <a:endParaRPr sz="2200">
              <a:solidFill>
                <a:srgbClr val="272665"/>
              </a:solidFill>
              <a:latin typeface="Public Sans"/>
              <a:ea typeface="Public Sans"/>
              <a:cs typeface="Public Sans"/>
              <a:sym typeface="Public Sans"/>
            </a:endParaRPr>
          </a:p>
          <a:p>
            <a:pPr marL="0" lvl="0" indent="0" algn="l" rtl="0">
              <a:spcBef>
                <a:spcPts val="1200"/>
              </a:spcBef>
              <a:spcAft>
                <a:spcPts val="0"/>
              </a:spcAft>
              <a:buNone/>
            </a:pPr>
            <a:r>
              <a:rPr lang="en" sz="2200">
                <a:solidFill>
                  <a:schemeClr val="lt1"/>
                </a:solidFill>
                <a:highlight>
                  <a:srgbClr val="8E7CC3"/>
                </a:highlight>
                <a:latin typeface="Public Sans"/>
                <a:ea typeface="Public Sans"/>
                <a:cs typeface="Public Sans"/>
                <a:sym typeface="Public Sans"/>
              </a:rPr>
              <a:t>Who can do?</a:t>
            </a:r>
            <a:endParaRPr sz="2200">
              <a:solidFill>
                <a:schemeClr val="lt1"/>
              </a:solidFill>
              <a:highlight>
                <a:srgbClr val="8E7CC3"/>
              </a:highlight>
              <a:latin typeface="Public Sans"/>
              <a:ea typeface="Public Sans"/>
              <a:cs typeface="Public Sans"/>
              <a:sym typeface="Public Sans"/>
            </a:endParaRPr>
          </a:p>
          <a:p>
            <a:pPr marL="457200" lvl="0" indent="-368300" algn="l" rtl="0">
              <a:spcBef>
                <a:spcPts val="1200"/>
              </a:spcBef>
              <a:spcAft>
                <a:spcPts val="0"/>
              </a:spcAft>
              <a:buClr>
                <a:srgbClr val="272665"/>
              </a:buClr>
              <a:buSzPts val="2200"/>
              <a:buFont typeface="Public Sans"/>
              <a:buChar char="●"/>
            </a:pPr>
            <a:r>
              <a:rPr lang="en" sz="2200">
                <a:solidFill>
                  <a:srgbClr val="272665"/>
                </a:solidFill>
                <a:latin typeface="Public Sans"/>
                <a:ea typeface="Public Sans"/>
                <a:cs typeface="Public Sans"/>
                <a:sym typeface="Public Sans"/>
              </a:rPr>
              <a:t>Government, NGO, private funding, members of the cafe (membership fee).</a:t>
            </a:r>
            <a:endParaRPr sz="2200">
              <a:solidFill>
                <a:srgbClr val="272665"/>
              </a:solidFill>
              <a:latin typeface="Public Sans"/>
              <a:ea typeface="Public Sans"/>
              <a:cs typeface="Public Sans"/>
              <a:sym typeface="Public Sans"/>
            </a:endParaRPr>
          </a:p>
          <a:p>
            <a:pPr marL="457200" lvl="0" indent="0" algn="l" rtl="0">
              <a:spcBef>
                <a:spcPts val="1200"/>
              </a:spcBef>
              <a:spcAft>
                <a:spcPts val="1200"/>
              </a:spcAft>
              <a:buNone/>
            </a:pPr>
            <a:endParaRPr sz="2200">
              <a:solidFill>
                <a:srgbClr val="272665"/>
              </a:solidFill>
              <a:latin typeface="Public Sans"/>
              <a:ea typeface="Public Sans"/>
              <a:cs typeface="Public Sans"/>
              <a:sym typeface="Public Sans"/>
            </a:endParaRPr>
          </a:p>
        </p:txBody>
      </p:sp>
      <p:pic>
        <p:nvPicPr>
          <p:cNvPr id="570" name="Google Shape;570;p6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486600" y="692475"/>
            <a:ext cx="4657399" cy="334672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63"/>
          <p:cNvSpPr txBox="1">
            <a:spLocks noGrp="1"/>
          </p:cNvSpPr>
          <p:nvPr>
            <p:ph type="title"/>
          </p:nvPr>
        </p:nvSpPr>
        <p:spPr>
          <a:xfrm>
            <a:off x="192300" y="1345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4020" b="1">
                <a:solidFill>
                  <a:srgbClr val="272665"/>
                </a:solidFill>
                <a:latin typeface="Public Sans"/>
                <a:ea typeface="Public Sans"/>
                <a:cs typeface="Public Sans"/>
                <a:sym typeface="Public Sans"/>
              </a:rPr>
              <a:t>Vending machine for heat pads.</a:t>
            </a:r>
            <a:endParaRPr sz="4020" b="1">
              <a:solidFill>
                <a:srgbClr val="272665"/>
              </a:solidFill>
              <a:latin typeface="Public Sans"/>
              <a:ea typeface="Public Sans"/>
              <a:cs typeface="Public Sans"/>
              <a:sym typeface="Public Sans"/>
            </a:endParaRPr>
          </a:p>
        </p:txBody>
      </p:sp>
      <p:sp>
        <p:nvSpPr>
          <p:cNvPr id="582" name="Google Shape;582;p63"/>
          <p:cNvSpPr txBox="1">
            <a:spLocks noGrp="1"/>
          </p:cNvSpPr>
          <p:nvPr>
            <p:ph type="body" idx="1"/>
          </p:nvPr>
        </p:nvSpPr>
        <p:spPr>
          <a:xfrm>
            <a:off x="301750" y="848700"/>
            <a:ext cx="4724100" cy="4294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400">
                <a:solidFill>
                  <a:schemeClr val="lt1"/>
                </a:solidFill>
                <a:highlight>
                  <a:srgbClr val="8E7CC3"/>
                </a:highlight>
                <a:latin typeface="Public Sans"/>
                <a:ea typeface="Public Sans"/>
                <a:cs typeface="Public Sans"/>
                <a:sym typeface="Public Sans"/>
              </a:rPr>
              <a:t>What we can do?</a:t>
            </a:r>
            <a:endParaRPr sz="2400">
              <a:solidFill>
                <a:schemeClr val="lt1"/>
              </a:solidFill>
              <a:highlight>
                <a:srgbClr val="8E7CC3"/>
              </a:highlight>
              <a:latin typeface="Public Sans"/>
              <a:ea typeface="Public Sans"/>
              <a:cs typeface="Public Sans"/>
              <a:sym typeface="Public Sans"/>
            </a:endParaRPr>
          </a:p>
          <a:p>
            <a:pPr marL="457200" lvl="0" indent="-381000" algn="l" rtl="0">
              <a:spcBef>
                <a:spcPts val="1200"/>
              </a:spcBef>
              <a:spcAft>
                <a:spcPts val="0"/>
              </a:spcAft>
              <a:buClr>
                <a:srgbClr val="272665"/>
              </a:buClr>
              <a:buSzPts val="2400"/>
              <a:buFont typeface="Public Sans"/>
              <a:buChar char="●"/>
            </a:pPr>
            <a:r>
              <a:rPr lang="en" sz="2400">
                <a:solidFill>
                  <a:srgbClr val="272665"/>
                </a:solidFill>
                <a:latin typeface="Public Sans"/>
                <a:ea typeface="Public Sans"/>
                <a:cs typeface="Public Sans"/>
                <a:sym typeface="Public Sans"/>
              </a:rPr>
              <a:t>Vending machines for heat packs, especially in tourist areas.</a:t>
            </a:r>
            <a:endParaRPr sz="2400">
              <a:solidFill>
                <a:srgbClr val="272665"/>
              </a:solidFill>
              <a:latin typeface="Public Sans"/>
              <a:ea typeface="Public Sans"/>
              <a:cs typeface="Public Sans"/>
              <a:sym typeface="Public Sans"/>
            </a:endParaRPr>
          </a:p>
          <a:p>
            <a:pPr marL="0" lvl="0" indent="0" algn="l" rtl="0">
              <a:spcBef>
                <a:spcPts val="1200"/>
              </a:spcBef>
              <a:spcAft>
                <a:spcPts val="0"/>
              </a:spcAft>
              <a:buNone/>
            </a:pPr>
            <a:r>
              <a:rPr lang="en" sz="2400">
                <a:solidFill>
                  <a:schemeClr val="lt1"/>
                </a:solidFill>
                <a:highlight>
                  <a:srgbClr val="8E7CC3"/>
                </a:highlight>
                <a:latin typeface="Public Sans"/>
                <a:ea typeface="Public Sans"/>
                <a:cs typeface="Public Sans"/>
                <a:sym typeface="Public Sans"/>
              </a:rPr>
              <a:t>Who can do?</a:t>
            </a:r>
            <a:endParaRPr sz="2400">
              <a:solidFill>
                <a:schemeClr val="lt1"/>
              </a:solidFill>
              <a:highlight>
                <a:srgbClr val="8E7CC3"/>
              </a:highlight>
              <a:latin typeface="Public Sans"/>
              <a:ea typeface="Public Sans"/>
              <a:cs typeface="Public Sans"/>
              <a:sym typeface="Public Sans"/>
            </a:endParaRPr>
          </a:p>
          <a:p>
            <a:pPr marL="457200" lvl="0" indent="-381000" algn="l" rtl="0">
              <a:spcBef>
                <a:spcPts val="1200"/>
              </a:spcBef>
              <a:spcAft>
                <a:spcPts val="0"/>
              </a:spcAft>
              <a:buClr>
                <a:srgbClr val="272665"/>
              </a:buClr>
              <a:buSzPts val="2400"/>
              <a:buFont typeface="Public Sans"/>
              <a:buChar char="●"/>
            </a:pPr>
            <a:r>
              <a:rPr lang="en" sz="2400">
                <a:solidFill>
                  <a:srgbClr val="272665"/>
                </a:solidFill>
                <a:latin typeface="Public Sans"/>
                <a:ea typeface="Public Sans"/>
                <a:cs typeface="Public Sans"/>
                <a:sym typeface="Public Sans"/>
              </a:rPr>
              <a:t>Government and companies that manufacture heat packs.</a:t>
            </a:r>
            <a:endParaRPr sz="2400">
              <a:solidFill>
                <a:srgbClr val="272665"/>
              </a:solidFill>
              <a:latin typeface="Public Sans"/>
              <a:ea typeface="Public Sans"/>
              <a:cs typeface="Public Sans"/>
              <a:sym typeface="Public Sans"/>
            </a:endParaRPr>
          </a:p>
        </p:txBody>
      </p:sp>
      <p:pic>
        <p:nvPicPr>
          <p:cNvPr id="583" name="Google Shape;583;p6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067000" y="802000"/>
            <a:ext cx="3924599" cy="391069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8"/>
          <p:cNvSpPr/>
          <p:nvPr/>
        </p:nvSpPr>
        <p:spPr>
          <a:xfrm flipH="1">
            <a:off x="-482735" y="4629150"/>
            <a:ext cx="4336725" cy="715560"/>
          </a:xfrm>
          <a:custGeom>
            <a:avLst/>
            <a:gdLst/>
            <a:ahLst/>
            <a:cxnLst/>
            <a:rect l="l" t="t" r="r" b="b"/>
            <a:pathLst>
              <a:path w="8673449" h="1431119" extrusionOk="0">
                <a:moveTo>
                  <a:pt x="8673449" y="0"/>
                </a:moveTo>
                <a:lnTo>
                  <a:pt x="0" y="0"/>
                </a:lnTo>
                <a:lnTo>
                  <a:pt x="0" y="1431119"/>
                </a:lnTo>
                <a:lnTo>
                  <a:pt x="8673449" y="1431119"/>
                </a:lnTo>
                <a:lnTo>
                  <a:pt x="8673449" y="0"/>
                </a:lnTo>
                <a:close/>
              </a:path>
            </a:pathLst>
          </a:custGeom>
          <a:blipFill rotWithShape="1">
            <a:blip r:embed="rId3" cstate="email">
              <a:alphaModFix amt="34000"/>
              <a:extLst>
                <a:ext uri="{28A0092B-C50C-407E-A947-70E740481C1C}">
                  <a14:useLocalDpi xmlns:a14="http://schemas.microsoft.com/office/drawing/2010/main"/>
                </a:ext>
              </a:extLst>
            </a:blip>
            <a:stretch>
              <a:fillRect/>
            </a:stretch>
          </a:blipFill>
          <a:ln>
            <a:noFill/>
          </a:ln>
        </p:spPr>
        <p:txBody>
          <a:bodyPr/>
          <a:lstStyle/>
          <a:p>
            <a:endParaRPr lang="en-US"/>
          </a:p>
        </p:txBody>
      </p:sp>
      <p:sp>
        <p:nvSpPr>
          <p:cNvPr id="220" name="Google Shape;220;p38"/>
          <p:cNvSpPr/>
          <p:nvPr/>
        </p:nvSpPr>
        <p:spPr>
          <a:xfrm>
            <a:off x="7763293" y="2116405"/>
            <a:ext cx="1029238" cy="2858995"/>
          </a:xfrm>
          <a:custGeom>
            <a:avLst/>
            <a:gdLst/>
            <a:ahLst/>
            <a:cxnLst/>
            <a:rect l="l" t="t" r="r" b="b"/>
            <a:pathLst>
              <a:path w="2058477" h="5717990" extrusionOk="0">
                <a:moveTo>
                  <a:pt x="0" y="0"/>
                </a:moveTo>
                <a:lnTo>
                  <a:pt x="2058477" y="0"/>
                </a:lnTo>
                <a:lnTo>
                  <a:pt x="2058477" y="5717990"/>
                </a:lnTo>
                <a:lnTo>
                  <a:pt x="0" y="5717990"/>
                </a:lnTo>
                <a:lnTo>
                  <a:pt x="0" y="0"/>
                </a:lnTo>
                <a:close/>
              </a:path>
            </a:pathLst>
          </a:cu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a:lstStyle/>
          <a:p>
            <a:endParaRPr lang="en-US"/>
          </a:p>
        </p:txBody>
      </p:sp>
      <p:sp>
        <p:nvSpPr>
          <p:cNvPr id="221" name="Google Shape;221;p38"/>
          <p:cNvSpPr txBox="1"/>
          <p:nvPr/>
        </p:nvSpPr>
        <p:spPr>
          <a:xfrm>
            <a:off x="2708700" y="212725"/>
            <a:ext cx="1956600" cy="531900"/>
          </a:xfrm>
          <a:prstGeom prst="rect">
            <a:avLst/>
          </a:prstGeom>
          <a:noFill/>
          <a:ln>
            <a:noFill/>
          </a:ln>
        </p:spPr>
        <p:txBody>
          <a:bodyPr spcFirstLastPara="1" wrap="square" lIns="0" tIns="0" rIns="0" bIns="0" anchor="t" anchorCtr="0">
            <a:spAutoFit/>
          </a:bodyPr>
          <a:lstStyle/>
          <a:p>
            <a:pPr marL="0" marR="0" lvl="0" indent="0" algn="l" rtl="0">
              <a:lnSpc>
                <a:spcPct val="96000"/>
              </a:lnSpc>
              <a:spcBef>
                <a:spcPts val="0"/>
              </a:spcBef>
              <a:spcAft>
                <a:spcPts val="0"/>
              </a:spcAft>
              <a:buNone/>
            </a:pPr>
            <a:r>
              <a:rPr lang="en" sz="3600" b="1" i="0" u="none" strike="noStrike" cap="none">
                <a:solidFill>
                  <a:srgbClr val="272665"/>
                </a:solidFill>
                <a:latin typeface="Public Sans"/>
                <a:ea typeface="Public Sans"/>
                <a:cs typeface="Public Sans"/>
                <a:sym typeface="Public Sans"/>
              </a:rPr>
              <a:t>Where? </a:t>
            </a:r>
            <a:endParaRPr sz="3600" b="1"/>
          </a:p>
        </p:txBody>
      </p:sp>
      <p:sp>
        <p:nvSpPr>
          <p:cNvPr id="222" name="Google Shape;222;p38"/>
          <p:cNvSpPr/>
          <p:nvPr/>
        </p:nvSpPr>
        <p:spPr>
          <a:xfrm>
            <a:off x="1682388" y="860125"/>
            <a:ext cx="5779213" cy="3857625"/>
          </a:xfrm>
          <a:custGeom>
            <a:avLst/>
            <a:gdLst/>
            <a:ahLst/>
            <a:cxnLst/>
            <a:rect l="l" t="t" r="r" b="b"/>
            <a:pathLst>
              <a:path w="15411236" h="10287000" extrusionOk="0">
                <a:moveTo>
                  <a:pt x="0" y="0"/>
                </a:moveTo>
                <a:lnTo>
                  <a:pt x="15411236" y="0"/>
                </a:lnTo>
                <a:lnTo>
                  <a:pt x="15411236" y="10287000"/>
                </a:lnTo>
                <a:lnTo>
                  <a:pt x="0" y="10287000"/>
                </a:lnTo>
                <a:lnTo>
                  <a:pt x="0" y="0"/>
                </a:lnTo>
                <a:close/>
              </a:path>
            </a:pathLst>
          </a:custGeom>
          <a:blipFill rotWithShape="1">
            <a:blip r:embed="rId5" cstate="email">
              <a:alphaModFix/>
              <a:extLst>
                <a:ext uri="{28A0092B-C50C-407E-A947-70E740481C1C}">
                  <a14:useLocalDpi xmlns:a14="http://schemas.microsoft.com/office/drawing/2010/main"/>
                </a:ext>
              </a:extLst>
            </a:blip>
            <a:stretch>
              <a:fillRect/>
            </a:stretch>
          </a:blipFill>
          <a:ln>
            <a:noFill/>
          </a:ln>
        </p:spPr>
        <p:txBody>
          <a:bodyPr/>
          <a:lstStyle/>
          <a:p>
            <a:endParaRPr lang="en-US"/>
          </a:p>
        </p:txBody>
      </p:sp>
      <p:sp>
        <p:nvSpPr>
          <p:cNvPr id="223" name="Google Shape;223;p38"/>
          <p:cNvSpPr txBox="1"/>
          <p:nvPr/>
        </p:nvSpPr>
        <p:spPr>
          <a:xfrm>
            <a:off x="4665300" y="212725"/>
            <a:ext cx="1770000" cy="531900"/>
          </a:xfrm>
          <a:prstGeom prst="rect">
            <a:avLst/>
          </a:prstGeom>
          <a:noFill/>
          <a:ln>
            <a:noFill/>
          </a:ln>
        </p:spPr>
        <p:txBody>
          <a:bodyPr spcFirstLastPara="1" wrap="square" lIns="0" tIns="0" rIns="0" bIns="0" anchor="t" anchorCtr="0">
            <a:spAutoFit/>
          </a:bodyPr>
          <a:lstStyle/>
          <a:p>
            <a:pPr marL="0" marR="0" lvl="0" indent="0" algn="l" rtl="0">
              <a:lnSpc>
                <a:spcPct val="96000"/>
              </a:lnSpc>
              <a:spcBef>
                <a:spcPts val="0"/>
              </a:spcBef>
              <a:spcAft>
                <a:spcPts val="0"/>
              </a:spcAft>
              <a:buNone/>
            </a:pPr>
            <a:r>
              <a:rPr lang="en" sz="3600" b="1">
                <a:solidFill>
                  <a:srgbClr val="272665"/>
                </a:solidFill>
                <a:latin typeface="Public Sans"/>
                <a:ea typeface="Public Sans"/>
                <a:cs typeface="Public Sans"/>
                <a:sym typeface="Public Sans"/>
              </a:rPr>
              <a:t>どこ？</a:t>
            </a:r>
            <a:endParaRPr sz="3600" b="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65"/>
          <p:cNvSpPr txBox="1">
            <a:spLocks noGrp="1"/>
          </p:cNvSpPr>
          <p:nvPr>
            <p:ph type="title"/>
          </p:nvPr>
        </p:nvSpPr>
        <p:spPr>
          <a:xfrm>
            <a:off x="53025" y="769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820" b="1">
                <a:solidFill>
                  <a:srgbClr val="272665"/>
                </a:solidFill>
                <a:latin typeface="Public Sans"/>
                <a:ea typeface="Public Sans"/>
                <a:cs typeface="Public Sans"/>
                <a:sym typeface="Public Sans"/>
              </a:rPr>
              <a:t>Smart clothing for winter</a:t>
            </a:r>
            <a:endParaRPr sz="3820" b="1">
              <a:solidFill>
                <a:srgbClr val="272665"/>
              </a:solidFill>
              <a:latin typeface="Public Sans"/>
              <a:ea typeface="Public Sans"/>
              <a:cs typeface="Public Sans"/>
              <a:sym typeface="Public Sans"/>
            </a:endParaRPr>
          </a:p>
        </p:txBody>
      </p:sp>
      <p:sp>
        <p:nvSpPr>
          <p:cNvPr id="596" name="Google Shape;596;p65"/>
          <p:cNvSpPr txBox="1">
            <a:spLocks noGrp="1"/>
          </p:cNvSpPr>
          <p:nvPr>
            <p:ph type="body" idx="1"/>
          </p:nvPr>
        </p:nvSpPr>
        <p:spPr>
          <a:xfrm>
            <a:off x="283400" y="769650"/>
            <a:ext cx="5209800" cy="4294800"/>
          </a:xfrm>
          <a:prstGeom prst="rect">
            <a:avLst/>
          </a:prstGeom>
        </p:spPr>
        <p:txBody>
          <a:bodyPr spcFirstLastPara="1" wrap="square" lIns="91425" tIns="91425" rIns="91425" bIns="91425" anchor="t" anchorCtr="0">
            <a:noAutofit/>
          </a:bodyPr>
          <a:lstStyle/>
          <a:p>
            <a:pPr marL="457200" lvl="0" indent="-361950" algn="l" rtl="0">
              <a:spcBef>
                <a:spcPts val="0"/>
              </a:spcBef>
              <a:spcAft>
                <a:spcPts val="0"/>
              </a:spcAft>
              <a:buClr>
                <a:srgbClr val="272665"/>
              </a:buClr>
              <a:buSzPts val="2100"/>
              <a:buChar char="●"/>
            </a:pPr>
            <a:r>
              <a:rPr lang="en" sz="2100">
                <a:solidFill>
                  <a:srgbClr val="272665"/>
                </a:solidFill>
              </a:rPr>
              <a:t>Outdoor activities are inconvenient and can be risky in winter.</a:t>
            </a:r>
            <a:endParaRPr sz="2100">
              <a:solidFill>
                <a:srgbClr val="272665"/>
              </a:solidFill>
            </a:endParaRPr>
          </a:p>
          <a:p>
            <a:pPr marL="0" lvl="0" indent="0" algn="l" rtl="0">
              <a:spcBef>
                <a:spcPts val="1200"/>
              </a:spcBef>
              <a:spcAft>
                <a:spcPts val="0"/>
              </a:spcAft>
              <a:buNone/>
            </a:pPr>
            <a:r>
              <a:rPr lang="en" sz="2100">
                <a:solidFill>
                  <a:schemeClr val="lt1"/>
                </a:solidFill>
                <a:highlight>
                  <a:srgbClr val="8E7CC3"/>
                </a:highlight>
              </a:rPr>
              <a:t>What we can do?</a:t>
            </a:r>
            <a:endParaRPr sz="2100">
              <a:solidFill>
                <a:schemeClr val="lt1"/>
              </a:solidFill>
              <a:highlight>
                <a:srgbClr val="8E7CC3"/>
              </a:highlight>
            </a:endParaRPr>
          </a:p>
          <a:p>
            <a:pPr marL="457200" lvl="0" indent="-361950" algn="l" rtl="0">
              <a:spcBef>
                <a:spcPts val="1200"/>
              </a:spcBef>
              <a:spcAft>
                <a:spcPts val="0"/>
              </a:spcAft>
              <a:buClr>
                <a:srgbClr val="272665"/>
              </a:buClr>
              <a:buSzPts val="2100"/>
              <a:buChar char="●"/>
            </a:pPr>
            <a:r>
              <a:rPr lang="en" sz="2100">
                <a:solidFill>
                  <a:srgbClr val="272665"/>
                </a:solidFill>
              </a:rPr>
              <a:t>Propose ideas and designs for smart clothing that can regulate temperature and prevent slip-related injuries.</a:t>
            </a:r>
            <a:endParaRPr sz="2100">
              <a:solidFill>
                <a:srgbClr val="272665"/>
              </a:solidFill>
            </a:endParaRPr>
          </a:p>
          <a:p>
            <a:pPr marL="0" lvl="0" indent="0" algn="l" rtl="0">
              <a:spcBef>
                <a:spcPts val="1200"/>
              </a:spcBef>
              <a:spcAft>
                <a:spcPts val="0"/>
              </a:spcAft>
              <a:buNone/>
            </a:pPr>
            <a:r>
              <a:rPr lang="en" sz="2100">
                <a:solidFill>
                  <a:schemeClr val="lt1"/>
                </a:solidFill>
                <a:highlight>
                  <a:srgbClr val="8E7CC3"/>
                </a:highlight>
              </a:rPr>
              <a:t>Who can do?</a:t>
            </a:r>
            <a:endParaRPr sz="2100">
              <a:solidFill>
                <a:schemeClr val="lt1"/>
              </a:solidFill>
              <a:highlight>
                <a:srgbClr val="8E7CC3"/>
              </a:highlight>
            </a:endParaRPr>
          </a:p>
          <a:p>
            <a:pPr marL="457200" lvl="0" indent="-361950" algn="l" rtl="0">
              <a:spcBef>
                <a:spcPts val="1200"/>
              </a:spcBef>
              <a:spcAft>
                <a:spcPts val="0"/>
              </a:spcAft>
              <a:buClr>
                <a:srgbClr val="272665"/>
              </a:buClr>
              <a:buSzPts val="2100"/>
              <a:buChar char="●"/>
            </a:pPr>
            <a:r>
              <a:rPr lang="en" sz="2100">
                <a:solidFill>
                  <a:srgbClr val="272665"/>
                </a:solidFill>
              </a:rPr>
              <a:t>Companies and institutions capable of developing such devices.</a:t>
            </a:r>
            <a:endParaRPr sz="2100">
              <a:solidFill>
                <a:srgbClr val="272665"/>
              </a:solidFill>
            </a:endParaRPr>
          </a:p>
        </p:txBody>
      </p:sp>
      <p:pic>
        <p:nvPicPr>
          <p:cNvPr id="597" name="Google Shape;597;p6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122800" y="238300"/>
            <a:ext cx="2286474" cy="2286474"/>
          </a:xfrm>
          <a:prstGeom prst="rect">
            <a:avLst/>
          </a:prstGeom>
          <a:noFill/>
          <a:ln>
            <a:noFill/>
          </a:ln>
        </p:spPr>
      </p:pic>
      <p:pic>
        <p:nvPicPr>
          <p:cNvPr id="598" name="Google Shape;598;p65"/>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122800" y="2657925"/>
            <a:ext cx="2286474" cy="228647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67"/>
          <p:cNvSpPr/>
          <p:nvPr/>
        </p:nvSpPr>
        <p:spPr>
          <a:xfrm flipH="1">
            <a:off x="5389170" y="1050747"/>
            <a:ext cx="5899120" cy="1644380"/>
          </a:xfrm>
          <a:custGeom>
            <a:avLst/>
            <a:gdLst/>
            <a:ahLst/>
            <a:cxnLst/>
            <a:rect l="l" t="t" r="r" b="b"/>
            <a:pathLst>
              <a:path w="11798239" h="3288759" extrusionOk="0">
                <a:moveTo>
                  <a:pt x="11798239" y="0"/>
                </a:moveTo>
                <a:lnTo>
                  <a:pt x="0" y="0"/>
                </a:lnTo>
                <a:lnTo>
                  <a:pt x="0" y="3288759"/>
                </a:lnTo>
                <a:lnTo>
                  <a:pt x="11798239" y="3288759"/>
                </a:lnTo>
                <a:lnTo>
                  <a:pt x="11798239" y="0"/>
                </a:lnTo>
                <a:close/>
              </a:path>
            </a:pathLst>
          </a:custGeom>
          <a:blipFill rotWithShape="1">
            <a:blip r:embed="rId3" cstate="email">
              <a:alphaModFix amt="26000"/>
              <a:extLst>
                <a:ext uri="{28A0092B-C50C-407E-A947-70E740481C1C}">
                  <a14:useLocalDpi xmlns:a14="http://schemas.microsoft.com/office/drawing/2010/main"/>
                </a:ext>
              </a:extLst>
            </a:blip>
            <a:stretch>
              <a:fillRect/>
            </a:stretch>
          </a:blipFill>
          <a:ln>
            <a:noFill/>
          </a:ln>
        </p:spPr>
        <p:txBody>
          <a:bodyPr/>
          <a:lstStyle/>
          <a:p>
            <a:endParaRPr lang="en-US"/>
          </a:p>
        </p:txBody>
      </p:sp>
      <p:sp>
        <p:nvSpPr>
          <p:cNvPr id="616" name="Google Shape;616;p67"/>
          <p:cNvSpPr/>
          <p:nvPr/>
        </p:nvSpPr>
        <p:spPr>
          <a:xfrm>
            <a:off x="2257326" y="4176677"/>
            <a:ext cx="3309917" cy="546136"/>
          </a:xfrm>
          <a:custGeom>
            <a:avLst/>
            <a:gdLst/>
            <a:ahLst/>
            <a:cxnLst/>
            <a:rect l="l" t="t" r="r" b="b"/>
            <a:pathLst>
              <a:path w="6619834" h="1092273" extrusionOk="0">
                <a:moveTo>
                  <a:pt x="0" y="0"/>
                </a:moveTo>
                <a:lnTo>
                  <a:pt x="6619834" y="0"/>
                </a:lnTo>
                <a:lnTo>
                  <a:pt x="6619834" y="1092272"/>
                </a:lnTo>
                <a:lnTo>
                  <a:pt x="0" y="1092272"/>
                </a:lnTo>
                <a:lnTo>
                  <a:pt x="0" y="0"/>
                </a:lnTo>
                <a:close/>
              </a:path>
            </a:pathLst>
          </a:custGeom>
          <a:blipFill rotWithShape="1">
            <a:blip r:embed="rId4" cstate="email">
              <a:alphaModFix amt="39000"/>
              <a:extLst>
                <a:ext uri="{28A0092B-C50C-407E-A947-70E740481C1C}">
                  <a14:useLocalDpi xmlns:a14="http://schemas.microsoft.com/office/drawing/2010/main"/>
                </a:ext>
              </a:extLst>
            </a:blip>
            <a:stretch>
              <a:fillRect/>
            </a:stretch>
          </a:blipFill>
          <a:ln>
            <a:noFill/>
          </a:ln>
        </p:spPr>
        <p:txBody>
          <a:bodyPr/>
          <a:lstStyle/>
          <a:p>
            <a:endParaRPr lang="en-US"/>
          </a:p>
        </p:txBody>
      </p:sp>
      <p:sp>
        <p:nvSpPr>
          <p:cNvPr id="617" name="Google Shape;617;p67"/>
          <p:cNvSpPr/>
          <p:nvPr/>
        </p:nvSpPr>
        <p:spPr>
          <a:xfrm flipH="1">
            <a:off x="4450891" y="1464427"/>
            <a:ext cx="5223865" cy="3258386"/>
          </a:xfrm>
          <a:custGeom>
            <a:avLst/>
            <a:gdLst/>
            <a:ahLst/>
            <a:cxnLst/>
            <a:rect l="l" t="t" r="r" b="b"/>
            <a:pathLst>
              <a:path w="10447729" h="6516771" extrusionOk="0">
                <a:moveTo>
                  <a:pt x="10447728" y="0"/>
                </a:moveTo>
                <a:lnTo>
                  <a:pt x="0" y="0"/>
                </a:lnTo>
                <a:lnTo>
                  <a:pt x="0" y="6516771"/>
                </a:lnTo>
                <a:lnTo>
                  <a:pt x="10447728" y="6516771"/>
                </a:lnTo>
                <a:lnTo>
                  <a:pt x="10447728" y="0"/>
                </a:lnTo>
                <a:close/>
              </a:path>
            </a:pathLst>
          </a:custGeom>
          <a:blipFill rotWithShape="1">
            <a:blip r:embed="rId5" cstate="email">
              <a:alphaModFix amt="35000"/>
              <a:extLst>
                <a:ext uri="{28A0092B-C50C-407E-A947-70E740481C1C}">
                  <a14:useLocalDpi xmlns:a14="http://schemas.microsoft.com/office/drawing/2010/main"/>
                </a:ext>
              </a:extLst>
            </a:blip>
            <a:stretch>
              <a:fillRect/>
            </a:stretch>
          </a:blipFill>
          <a:ln>
            <a:noFill/>
          </a:ln>
        </p:spPr>
        <p:txBody>
          <a:bodyPr/>
          <a:lstStyle/>
          <a:p>
            <a:endParaRPr lang="en-US"/>
          </a:p>
        </p:txBody>
      </p:sp>
      <p:sp>
        <p:nvSpPr>
          <p:cNvPr id="618" name="Google Shape;618;p67"/>
          <p:cNvSpPr/>
          <p:nvPr/>
        </p:nvSpPr>
        <p:spPr>
          <a:xfrm>
            <a:off x="3144313" y="2911699"/>
            <a:ext cx="5769197" cy="2134603"/>
          </a:xfrm>
          <a:custGeom>
            <a:avLst/>
            <a:gdLst/>
            <a:ahLst/>
            <a:cxnLst/>
            <a:rect l="l" t="t" r="r" b="b"/>
            <a:pathLst>
              <a:path w="11538394" h="4269206" extrusionOk="0">
                <a:moveTo>
                  <a:pt x="0" y="0"/>
                </a:moveTo>
                <a:lnTo>
                  <a:pt x="11538394" y="0"/>
                </a:lnTo>
                <a:lnTo>
                  <a:pt x="11538394" y="4269205"/>
                </a:lnTo>
                <a:lnTo>
                  <a:pt x="0" y="4269205"/>
                </a:lnTo>
                <a:lnTo>
                  <a:pt x="0" y="0"/>
                </a:lnTo>
                <a:close/>
              </a:path>
            </a:pathLst>
          </a:custGeom>
          <a:blipFill rotWithShape="1">
            <a:blip r:embed="rId6" cstate="email">
              <a:alphaModFix/>
              <a:extLst>
                <a:ext uri="{28A0092B-C50C-407E-A947-70E740481C1C}">
                  <a14:useLocalDpi xmlns:a14="http://schemas.microsoft.com/office/drawing/2010/main"/>
                </a:ext>
              </a:extLst>
            </a:blip>
            <a:stretch>
              <a:fillRect/>
            </a:stretch>
          </a:blipFill>
          <a:ln>
            <a:noFill/>
          </a:ln>
        </p:spPr>
        <p:txBody>
          <a:bodyPr/>
          <a:lstStyle/>
          <a:p>
            <a:endParaRPr lang="en-US"/>
          </a:p>
        </p:txBody>
      </p:sp>
      <p:sp>
        <p:nvSpPr>
          <p:cNvPr id="619" name="Google Shape;619;p67"/>
          <p:cNvSpPr txBox="1"/>
          <p:nvPr/>
        </p:nvSpPr>
        <p:spPr>
          <a:xfrm>
            <a:off x="538612" y="358700"/>
            <a:ext cx="6541800" cy="1950600"/>
          </a:xfrm>
          <a:prstGeom prst="rect">
            <a:avLst/>
          </a:prstGeom>
          <a:noFill/>
          <a:ln>
            <a:noFill/>
          </a:ln>
        </p:spPr>
        <p:txBody>
          <a:bodyPr spcFirstLastPara="1" wrap="square" lIns="0" tIns="0" rIns="0" bIns="0" anchor="t" anchorCtr="0">
            <a:spAutoFit/>
          </a:bodyPr>
          <a:lstStyle/>
          <a:p>
            <a:pPr marL="0" marR="0" lvl="0" indent="0" algn="l" rtl="0">
              <a:lnSpc>
                <a:spcPct val="96000"/>
              </a:lnSpc>
              <a:spcBef>
                <a:spcPts val="0"/>
              </a:spcBef>
              <a:spcAft>
                <a:spcPts val="0"/>
              </a:spcAft>
              <a:buNone/>
            </a:pPr>
            <a:r>
              <a:rPr lang="en" sz="3600" b="1">
                <a:solidFill>
                  <a:srgbClr val="272665"/>
                </a:solidFill>
                <a:latin typeface="Public Sans"/>
                <a:ea typeface="Public Sans"/>
                <a:cs typeface="Public Sans"/>
                <a:sym typeface="Public Sans"/>
              </a:rPr>
              <a:t>Theme 3: </a:t>
            </a:r>
            <a:endParaRPr sz="3600" b="1">
              <a:solidFill>
                <a:srgbClr val="272665"/>
              </a:solidFill>
              <a:latin typeface="Public Sans"/>
              <a:ea typeface="Public Sans"/>
              <a:cs typeface="Public Sans"/>
              <a:sym typeface="Public Sans"/>
            </a:endParaRPr>
          </a:p>
          <a:p>
            <a:pPr marL="0" marR="0" lvl="0" indent="0" algn="l" rtl="0">
              <a:lnSpc>
                <a:spcPct val="96000"/>
              </a:lnSpc>
              <a:spcBef>
                <a:spcPts val="0"/>
              </a:spcBef>
              <a:spcAft>
                <a:spcPts val="0"/>
              </a:spcAft>
              <a:buNone/>
            </a:pPr>
            <a:r>
              <a:rPr lang="en" sz="4800" b="1">
                <a:solidFill>
                  <a:srgbClr val="272665"/>
                </a:solidFill>
                <a:latin typeface="Public Sans"/>
                <a:ea typeface="Public Sans"/>
                <a:cs typeface="Public Sans"/>
                <a:sym typeface="Public Sans"/>
              </a:rPr>
              <a:t>Winter Technology</a:t>
            </a:r>
            <a:endParaRPr sz="4800" b="1">
              <a:solidFill>
                <a:srgbClr val="272665"/>
              </a:solidFill>
              <a:latin typeface="Public Sans"/>
              <a:ea typeface="Public Sans"/>
              <a:cs typeface="Public Sans"/>
              <a:sym typeface="Public Sans"/>
            </a:endParaRPr>
          </a:p>
          <a:p>
            <a:pPr marL="0" marR="0" lvl="0" indent="0" algn="l" rtl="0">
              <a:lnSpc>
                <a:spcPct val="96000"/>
              </a:lnSpc>
              <a:spcBef>
                <a:spcPts val="0"/>
              </a:spcBef>
              <a:spcAft>
                <a:spcPts val="0"/>
              </a:spcAft>
              <a:buNone/>
            </a:pPr>
            <a:r>
              <a:rPr lang="en" sz="4800" b="1">
                <a:solidFill>
                  <a:srgbClr val="272665"/>
                </a:solidFill>
                <a:latin typeface="Public Sans"/>
                <a:ea typeface="Public Sans"/>
                <a:cs typeface="Public Sans"/>
                <a:sym typeface="Public Sans"/>
              </a:rPr>
              <a:t>冬の技術</a:t>
            </a:r>
            <a:endParaRPr sz="4800" b="1">
              <a:solidFill>
                <a:srgbClr val="272665"/>
              </a:solidFill>
              <a:latin typeface="Public Sans"/>
              <a:ea typeface="Public Sans"/>
              <a:cs typeface="Public Sans"/>
              <a:sym typeface="Public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68"/>
          <p:cNvSpPr txBox="1">
            <a:spLocks noGrp="1"/>
          </p:cNvSpPr>
          <p:nvPr>
            <p:ph type="title"/>
          </p:nvPr>
        </p:nvSpPr>
        <p:spPr>
          <a:xfrm>
            <a:off x="3132450" y="298575"/>
            <a:ext cx="5757900" cy="747600"/>
          </a:xfrm>
          <a:prstGeom prst="rect">
            <a:avLst/>
          </a:prstGeom>
        </p:spPr>
        <p:txBody>
          <a:bodyPr spcFirstLastPara="1" wrap="square" lIns="91425" tIns="91425" rIns="91425" bIns="91425" anchor="t" anchorCtr="0">
            <a:noAutofit/>
          </a:bodyPr>
          <a:lstStyle/>
          <a:p>
            <a:pPr marL="0" lvl="0" indent="0" algn="ctr" rtl="0">
              <a:lnSpc>
                <a:spcPct val="96000"/>
              </a:lnSpc>
              <a:spcBef>
                <a:spcPts val="0"/>
              </a:spcBef>
              <a:spcAft>
                <a:spcPts val="0"/>
              </a:spcAft>
              <a:buClr>
                <a:schemeClr val="dk1"/>
              </a:buClr>
              <a:buFont typeface="Arial"/>
              <a:buNone/>
            </a:pPr>
            <a:r>
              <a:rPr lang="en" sz="4000" b="1">
                <a:solidFill>
                  <a:srgbClr val="272665"/>
                </a:solidFill>
                <a:latin typeface="Public Sans"/>
                <a:ea typeface="Public Sans"/>
                <a:cs typeface="Public Sans"/>
                <a:sym typeface="Public Sans"/>
              </a:rPr>
              <a:t>Audio-Signal Guides</a:t>
            </a:r>
            <a:endParaRPr sz="4000" b="1">
              <a:solidFill>
                <a:srgbClr val="272665"/>
              </a:solidFill>
              <a:latin typeface="Public Sans"/>
              <a:ea typeface="Public Sans"/>
              <a:cs typeface="Public Sans"/>
              <a:sym typeface="Public Sans"/>
            </a:endParaRPr>
          </a:p>
        </p:txBody>
      </p:sp>
      <p:pic>
        <p:nvPicPr>
          <p:cNvPr id="625" name="Google Shape;625;p6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714900" y="1282175"/>
            <a:ext cx="4043675" cy="2118625"/>
          </a:xfrm>
          <a:prstGeom prst="rect">
            <a:avLst/>
          </a:prstGeom>
          <a:noFill/>
          <a:ln>
            <a:noFill/>
          </a:ln>
        </p:spPr>
      </p:pic>
      <p:sp>
        <p:nvSpPr>
          <p:cNvPr id="626" name="Google Shape;626;p68"/>
          <p:cNvSpPr txBox="1"/>
          <p:nvPr/>
        </p:nvSpPr>
        <p:spPr>
          <a:xfrm>
            <a:off x="275500" y="1922025"/>
            <a:ext cx="4439400" cy="954300"/>
          </a:xfrm>
          <a:prstGeom prst="rect">
            <a:avLst/>
          </a:prstGeom>
          <a:noFill/>
          <a:ln>
            <a:noFill/>
          </a:ln>
        </p:spPr>
        <p:txBody>
          <a:bodyPr spcFirstLastPara="1" wrap="square" lIns="91425" tIns="91425" rIns="91425" bIns="91425" anchor="t" anchorCtr="0">
            <a:spAutoFit/>
          </a:bodyPr>
          <a:lstStyle/>
          <a:p>
            <a:pPr marL="457200" lvl="0" indent="-355600" algn="l" rtl="0">
              <a:lnSpc>
                <a:spcPct val="150000"/>
              </a:lnSpc>
              <a:spcBef>
                <a:spcPts val="0"/>
              </a:spcBef>
              <a:spcAft>
                <a:spcPts val="0"/>
              </a:spcAft>
              <a:buClr>
                <a:srgbClr val="272665"/>
              </a:buClr>
              <a:buSzPts val="2000"/>
              <a:buFont typeface="Public Sans"/>
              <a:buChar char="●"/>
            </a:pPr>
            <a:r>
              <a:rPr lang="en" sz="2000">
                <a:solidFill>
                  <a:srgbClr val="272665"/>
                </a:solidFill>
                <a:latin typeface="Public Sans"/>
                <a:ea typeface="Public Sans"/>
                <a:cs typeface="Public Sans"/>
                <a:sym typeface="Public Sans"/>
              </a:rPr>
              <a:t>A quartz-like mineral vibrates at 200000 Hz (Ultrasonic wave)</a:t>
            </a:r>
            <a:endParaRPr sz="2000">
              <a:solidFill>
                <a:srgbClr val="272665"/>
              </a:solidFill>
              <a:latin typeface="Public Sans"/>
              <a:ea typeface="Public Sans"/>
              <a:cs typeface="Public Sans"/>
              <a:sym typeface="Public Sans"/>
            </a:endParaRPr>
          </a:p>
        </p:txBody>
      </p:sp>
      <p:sp>
        <p:nvSpPr>
          <p:cNvPr id="627" name="Google Shape;627;p68"/>
          <p:cNvSpPr txBox="1"/>
          <p:nvPr/>
        </p:nvSpPr>
        <p:spPr>
          <a:xfrm>
            <a:off x="5490400" y="2717175"/>
            <a:ext cx="32139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solidFill>
                  <a:schemeClr val="dk2"/>
                </a:solidFill>
              </a:rPr>
              <a:t>Source: how2shout.com</a:t>
            </a:r>
            <a:endParaRPr sz="700">
              <a:solidFill>
                <a:schemeClr val="dk2"/>
              </a:solidFill>
            </a:endParaRPr>
          </a:p>
        </p:txBody>
      </p:sp>
      <p:pic>
        <p:nvPicPr>
          <p:cNvPr id="628" name="Google Shape;628;p68"/>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65450" y="257225"/>
            <a:ext cx="1790100" cy="1261375"/>
          </a:xfrm>
          <a:prstGeom prst="rect">
            <a:avLst/>
          </a:prstGeom>
          <a:noFill/>
          <a:ln>
            <a:noFill/>
          </a:ln>
        </p:spPr>
      </p:pic>
      <p:sp>
        <p:nvSpPr>
          <p:cNvPr id="629" name="Google Shape;629;p68"/>
          <p:cNvSpPr txBox="1"/>
          <p:nvPr/>
        </p:nvSpPr>
        <p:spPr>
          <a:xfrm>
            <a:off x="1955550" y="444663"/>
            <a:ext cx="1176900" cy="886500"/>
          </a:xfrm>
          <a:prstGeom prst="rect">
            <a:avLst/>
          </a:prstGeom>
          <a:noFill/>
          <a:ln>
            <a:noFill/>
          </a:ln>
        </p:spPr>
        <p:txBody>
          <a:bodyPr spcFirstLastPara="1" wrap="square" lIns="0" tIns="0" rIns="0" bIns="0" anchor="t" anchorCtr="0">
            <a:spAutoFit/>
          </a:bodyPr>
          <a:lstStyle/>
          <a:p>
            <a:pPr marL="0" marR="0" lvl="0" indent="0" algn="ctr" rtl="0">
              <a:lnSpc>
                <a:spcPct val="95998"/>
              </a:lnSpc>
              <a:spcBef>
                <a:spcPts val="0"/>
              </a:spcBef>
              <a:spcAft>
                <a:spcPts val="0"/>
              </a:spcAft>
              <a:buNone/>
            </a:pPr>
            <a:r>
              <a:rPr lang="en" sz="2000">
                <a:solidFill>
                  <a:srgbClr val="272665"/>
                </a:solidFill>
                <a:latin typeface="Public Sans"/>
                <a:ea typeface="Public Sans"/>
                <a:cs typeface="Public Sans"/>
                <a:sym typeface="Public Sans"/>
              </a:rPr>
              <a:t>Human hearing range</a:t>
            </a:r>
            <a:endParaRPr sz="700"/>
          </a:p>
        </p:txBody>
      </p:sp>
      <p:sp>
        <p:nvSpPr>
          <p:cNvPr id="630" name="Google Shape;630;p68"/>
          <p:cNvSpPr txBox="1"/>
          <p:nvPr/>
        </p:nvSpPr>
        <p:spPr>
          <a:xfrm>
            <a:off x="165450" y="1518600"/>
            <a:ext cx="16272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solidFill>
                  <a:schemeClr val="dk2"/>
                </a:solidFill>
              </a:rPr>
              <a:t>Source: ramesh4sps.blogspot.com</a:t>
            </a:r>
            <a:endParaRPr sz="700">
              <a:solidFill>
                <a:schemeClr val="dk2"/>
              </a:solidFill>
            </a:endParaRPr>
          </a:p>
        </p:txBody>
      </p:sp>
      <p:sp>
        <p:nvSpPr>
          <p:cNvPr id="631" name="Google Shape;631;p68"/>
          <p:cNvSpPr txBox="1"/>
          <p:nvPr/>
        </p:nvSpPr>
        <p:spPr>
          <a:xfrm>
            <a:off x="330450" y="3308325"/>
            <a:ext cx="7284000" cy="492600"/>
          </a:xfrm>
          <a:prstGeom prst="rect">
            <a:avLst/>
          </a:prstGeom>
          <a:noFill/>
          <a:ln>
            <a:noFill/>
          </a:ln>
        </p:spPr>
        <p:txBody>
          <a:bodyPr spcFirstLastPara="1" wrap="square" lIns="91425" tIns="91425" rIns="91425" bIns="91425" anchor="t" anchorCtr="0">
            <a:spAutoFit/>
          </a:bodyPr>
          <a:lstStyle/>
          <a:p>
            <a:pPr marL="457200" lvl="0" indent="-355600" algn="l" rtl="0">
              <a:lnSpc>
                <a:spcPct val="150000"/>
              </a:lnSpc>
              <a:spcBef>
                <a:spcPts val="0"/>
              </a:spcBef>
              <a:spcAft>
                <a:spcPts val="0"/>
              </a:spcAft>
              <a:buClr>
                <a:srgbClr val="272665"/>
              </a:buClr>
              <a:buSzPts val="2000"/>
              <a:buFont typeface="Public Sans"/>
              <a:buChar char="●"/>
            </a:pPr>
            <a:r>
              <a:rPr lang="en" sz="2000">
                <a:solidFill>
                  <a:srgbClr val="272665"/>
                </a:solidFill>
                <a:latin typeface="Public Sans"/>
                <a:ea typeface="Public Sans"/>
                <a:cs typeface="Public Sans"/>
                <a:sym typeface="Public Sans"/>
              </a:rPr>
              <a:t>Signal goes receiver only</a:t>
            </a:r>
            <a:endParaRPr sz="1800">
              <a:solidFill>
                <a:schemeClr val="dk2"/>
              </a:solidFill>
              <a:latin typeface="Public Sans"/>
              <a:ea typeface="Public Sans"/>
              <a:cs typeface="Public Sans"/>
              <a:sym typeface="Public Sans"/>
            </a:endParaRPr>
          </a:p>
        </p:txBody>
      </p:sp>
      <p:sp>
        <p:nvSpPr>
          <p:cNvPr id="632" name="Google Shape;632;p68"/>
          <p:cNvSpPr txBox="1"/>
          <p:nvPr/>
        </p:nvSpPr>
        <p:spPr>
          <a:xfrm>
            <a:off x="330450" y="4080525"/>
            <a:ext cx="8483100" cy="492600"/>
          </a:xfrm>
          <a:prstGeom prst="rect">
            <a:avLst/>
          </a:prstGeom>
          <a:noFill/>
          <a:ln>
            <a:noFill/>
          </a:ln>
        </p:spPr>
        <p:txBody>
          <a:bodyPr spcFirstLastPara="1" wrap="square" lIns="91425" tIns="91425" rIns="91425" bIns="91425" anchor="t" anchorCtr="0">
            <a:spAutoFit/>
          </a:bodyPr>
          <a:lstStyle/>
          <a:p>
            <a:pPr marL="457200" lvl="0" indent="-355600" algn="l" rtl="0">
              <a:lnSpc>
                <a:spcPct val="150000"/>
              </a:lnSpc>
              <a:spcBef>
                <a:spcPts val="0"/>
              </a:spcBef>
              <a:spcAft>
                <a:spcPts val="0"/>
              </a:spcAft>
              <a:buClr>
                <a:srgbClr val="272665"/>
              </a:buClr>
              <a:buSzPts val="2000"/>
              <a:buFont typeface="Public Sans"/>
              <a:buChar char="●"/>
            </a:pPr>
            <a:r>
              <a:rPr lang="en" sz="2000">
                <a:solidFill>
                  <a:srgbClr val="272665"/>
                </a:solidFill>
                <a:latin typeface="Public Sans"/>
                <a:ea typeface="Public Sans"/>
                <a:cs typeface="Public Sans"/>
                <a:sym typeface="Public Sans"/>
              </a:rPr>
              <a:t>CoCo: designed by Keio University students (recent development)</a:t>
            </a:r>
            <a:endParaRPr sz="2000">
              <a:solidFill>
                <a:srgbClr val="272665"/>
              </a:solidFill>
              <a:latin typeface="Public Sans"/>
              <a:ea typeface="Public Sans"/>
              <a:cs typeface="Public Sans"/>
              <a:sym typeface="Public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p70"/>
          <p:cNvSpPr txBox="1">
            <a:spLocks noGrp="1"/>
          </p:cNvSpPr>
          <p:nvPr>
            <p:ph type="title"/>
          </p:nvPr>
        </p:nvSpPr>
        <p:spPr>
          <a:xfrm>
            <a:off x="127925" y="132300"/>
            <a:ext cx="8768400" cy="831600"/>
          </a:xfrm>
          <a:prstGeom prst="rect">
            <a:avLst/>
          </a:prstGeom>
        </p:spPr>
        <p:txBody>
          <a:bodyPr spcFirstLastPara="1" wrap="square" lIns="91425" tIns="91425" rIns="91425" bIns="91425" anchor="t" anchorCtr="0">
            <a:noAutofit/>
          </a:bodyPr>
          <a:lstStyle/>
          <a:p>
            <a:pPr marL="0" lvl="0" indent="0" algn="ctr" rtl="0">
              <a:lnSpc>
                <a:spcPct val="96000"/>
              </a:lnSpc>
              <a:spcBef>
                <a:spcPts val="0"/>
              </a:spcBef>
              <a:spcAft>
                <a:spcPts val="0"/>
              </a:spcAft>
              <a:buClr>
                <a:schemeClr val="dk1"/>
              </a:buClr>
              <a:buSzPts val="990"/>
              <a:buFont typeface="Arial"/>
              <a:buNone/>
            </a:pPr>
            <a:r>
              <a:rPr lang="en" sz="4800" b="1">
                <a:solidFill>
                  <a:srgbClr val="272665"/>
                </a:solidFill>
                <a:latin typeface="Public Sans"/>
                <a:ea typeface="Public Sans"/>
                <a:cs typeface="Public Sans"/>
                <a:sym typeface="Public Sans"/>
              </a:rPr>
              <a:t>Geospatial Data Applications</a:t>
            </a:r>
            <a:endParaRPr sz="4800" b="1">
              <a:solidFill>
                <a:srgbClr val="272665"/>
              </a:solidFill>
              <a:latin typeface="Public Sans"/>
              <a:ea typeface="Public Sans"/>
              <a:cs typeface="Public Sans"/>
              <a:sym typeface="Public Sans"/>
            </a:endParaRPr>
          </a:p>
        </p:txBody>
      </p:sp>
      <p:pic>
        <p:nvPicPr>
          <p:cNvPr id="651" name="Google Shape;651;p70"/>
          <p:cNvPicPr preferRelativeResize="0"/>
          <p:nvPr/>
        </p:nvPicPr>
        <p:blipFill rotWithShape="1">
          <a:blip r:embed="rId3" cstate="email">
            <a:alphaModFix/>
            <a:extLst>
              <a:ext uri="{28A0092B-C50C-407E-A947-70E740481C1C}">
                <a14:useLocalDpi xmlns:a14="http://schemas.microsoft.com/office/drawing/2010/main"/>
              </a:ext>
            </a:extLst>
          </a:blip>
          <a:srcRect b="-5585"/>
          <a:stretch/>
        </p:blipFill>
        <p:spPr>
          <a:xfrm>
            <a:off x="5203400" y="1017725"/>
            <a:ext cx="3199625" cy="1899725"/>
          </a:xfrm>
          <a:prstGeom prst="rect">
            <a:avLst/>
          </a:prstGeom>
          <a:noFill/>
          <a:ln>
            <a:noFill/>
          </a:ln>
        </p:spPr>
      </p:pic>
      <p:pic>
        <p:nvPicPr>
          <p:cNvPr id="652" name="Google Shape;652;p70"/>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97575" y="2770350"/>
            <a:ext cx="3387375" cy="2115300"/>
          </a:xfrm>
          <a:prstGeom prst="rect">
            <a:avLst/>
          </a:prstGeom>
          <a:noFill/>
          <a:ln>
            <a:noFill/>
          </a:ln>
        </p:spPr>
      </p:pic>
      <p:sp>
        <p:nvSpPr>
          <p:cNvPr id="653" name="Google Shape;653;p70"/>
          <p:cNvSpPr txBox="1"/>
          <p:nvPr/>
        </p:nvSpPr>
        <p:spPr>
          <a:xfrm>
            <a:off x="5402550" y="2770350"/>
            <a:ext cx="13512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solidFill>
                  <a:schemeClr val="dk2"/>
                </a:solidFill>
              </a:rPr>
              <a:t>Source: digitalconstruction.jp </a:t>
            </a:r>
            <a:endParaRPr sz="700">
              <a:solidFill>
                <a:schemeClr val="dk2"/>
              </a:solidFill>
            </a:endParaRPr>
          </a:p>
        </p:txBody>
      </p:sp>
      <p:sp>
        <p:nvSpPr>
          <p:cNvPr id="654" name="Google Shape;654;p70"/>
          <p:cNvSpPr txBox="1"/>
          <p:nvPr/>
        </p:nvSpPr>
        <p:spPr>
          <a:xfrm>
            <a:off x="597575" y="4851000"/>
            <a:ext cx="13512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solidFill>
                  <a:schemeClr val="dk2"/>
                </a:solidFill>
              </a:rPr>
              <a:t>© qzss.go.jp </a:t>
            </a:r>
            <a:endParaRPr sz="700">
              <a:solidFill>
                <a:schemeClr val="dk2"/>
              </a:solidFill>
            </a:endParaRPr>
          </a:p>
        </p:txBody>
      </p:sp>
      <p:sp>
        <p:nvSpPr>
          <p:cNvPr id="655" name="Google Shape;655;p70"/>
          <p:cNvSpPr txBox="1"/>
          <p:nvPr/>
        </p:nvSpPr>
        <p:spPr>
          <a:xfrm>
            <a:off x="4167975" y="3196600"/>
            <a:ext cx="4552500" cy="1169700"/>
          </a:xfrm>
          <a:prstGeom prst="rect">
            <a:avLst/>
          </a:prstGeom>
          <a:noFill/>
          <a:ln>
            <a:noFill/>
          </a:ln>
        </p:spPr>
        <p:txBody>
          <a:bodyPr spcFirstLastPara="1" wrap="square" lIns="91425" tIns="91425" rIns="91425" bIns="91425" anchor="t" anchorCtr="0">
            <a:spAutoFit/>
          </a:bodyPr>
          <a:lstStyle/>
          <a:p>
            <a:pPr marL="457200" lvl="0" indent="-355600" algn="l" rtl="0">
              <a:lnSpc>
                <a:spcPct val="115000"/>
              </a:lnSpc>
              <a:spcBef>
                <a:spcPts val="0"/>
              </a:spcBef>
              <a:spcAft>
                <a:spcPts val="0"/>
              </a:spcAft>
              <a:buClr>
                <a:srgbClr val="272665"/>
              </a:buClr>
              <a:buSzPts val="2000"/>
              <a:buFont typeface="Public Sans"/>
              <a:buChar char="●"/>
            </a:pPr>
            <a:r>
              <a:rPr lang="en" sz="1800">
                <a:solidFill>
                  <a:srgbClr val="272665"/>
                </a:solidFill>
                <a:latin typeface="Public Sans"/>
                <a:ea typeface="Public Sans"/>
                <a:cs typeface="Public Sans"/>
                <a:sym typeface="Public Sans"/>
              </a:rPr>
              <a:t>3 satellites need for location</a:t>
            </a:r>
            <a:endParaRPr sz="1800">
              <a:solidFill>
                <a:srgbClr val="272665"/>
              </a:solidFill>
              <a:latin typeface="Public Sans"/>
              <a:ea typeface="Public Sans"/>
              <a:cs typeface="Public Sans"/>
              <a:sym typeface="Public Sans"/>
            </a:endParaRPr>
          </a:p>
          <a:p>
            <a:pPr marL="457200" lvl="0" indent="-355600" algn="l" rtl="0">
              <a:lnSpc>
                <a:spcPct val="115000"/>
              </a:lnSpc>
              <a:spcBef>
                <a:spcPts val="0"/>
              </a:spcBef>
              <a:spcAft>
                <a:spcPts val="0"/>
              </a:spcAft>
              <a:buClr>
                <a:srgbClr val="272665"/>
              </a:buClr>
              <a:buSzPts val="2000"/>
              <a:buFont typeface="Calibri"/>
              <a:buChar char="●"/>
            </a:pPr>
            <a:r>
              <a:rPr lang="en" sz="1800">
                <a:solidFill>
                  <a:srgbClr val="272665"/>
                </a:solidFill>
                <a:latin typeface="Public Sans"/>
                <a:ea typeface="Public Sans"/>
                <a:cs typeface="Public Sans"/>
                <a:sym typeface="Public Sans"/>
              </a:rPr>
              <a:t>GNSS Satellite for Japan: Michibiki (みちびき)</a:t>
            </a:r>
            <a:endParaRPr sz="1800">
              <a:solidFill>
                <a:srgbClr val="272665"/>
              </a:solidFill>
              <a:latin typeface="Public Sans"/>
              <a:ea typeface="Public Sans"/>
              <a:cs typeface="Public Sans"/>
              <a:sym typeface="Public Sans"/>
            </a:endParaRPr>
          </a:p>
        </p:txBody>
      </p:sp>
      <p:sp>
        <p:nvSpPr>
          <p:cNvPr id="656" name="Google Shape;656;p70"/>
          <p:cNvSpPr txBox="1"/>
          <p:nvPr/>
        </p:nvSpPr>
        <p:spPr>
          <a:xfrm>
            <a:off x="172000" y="1040700"/>
            <a:ext cx="4979400" cy="815700"/>
          </a:xfrm>
          <a:prstGeom prst="rect">
            <a:avLst/>
          </a:prstGeom>
          <a:noFill/>
          <a:ln>
            <a:noFill/>
          </a:ln>
        </p:spPr>
        <p:txBody>
          <a:bodyPr spcFirstLastPara="1" wrap="square" lIns="91425" tIns="91425" rIns="91425" bIns="91425" anchor="t" anchorCtr="0">
            <a:spAutoFit/>
          </a:bodyPr>
          <a:lstStyle/>
          <a:p>
            <a:pPr marL="457200" lvl="0" indent="-355600" algn="l" rtl="0">
              <a:lnSpc>
                <a:spcPct val="115000"/>
              </a:lnSpc>
              <a:spcBef>
                <a:spcPts val="0"/>
              </a:spcBef>
              <a:spcAft>
                <a:spcPts val="0"/>
              </a:spcAft>
              <a:buClr>
                <a:srgbClr val="272665"/>
              </a:buClr>
              <a:buSzPts val="2000"/>
              <a:buFont typeface="Calibri"/>
              <a:buChar char="●"/>
            </a:pPr>
            <a:r>
              <a:rPr lang="en" sz="1800">
                <a:solidFill>
                  <a:srgbClr val="272665"/>
                </a:solidFill>
                <a:latin typeface="Public Sans"/>
                <a:ea typeface="Public Sans"/>
                <a:cs typeface="Public Sans"/>
                <a:sym typeface="Public Sans"/>
              </a:rPr>
              <a:t>Navigation with satellite navigation technologies</a:t>
            </a:r>
            <a:endParaRPr sz="1800">
              <a:solidFill>
                <a:srgbClr val="272665"/>
              </a:solidFill>
              <a:latin typeface="Public Sans"/>
              <a:ea typeface="Public Sans"/>
              <a:cs typeface="Public Sans"/>
              <a:sym typeface="Public Sans"/>
            </a:endParaRPr>
          </a:p>
        </p:txBody>
      </p:sp>
      <p:sp>
        <p:nvSpPr>
          <p:cNvPr id="657" name="Google Shape;657;p70"/>
          <p:cNvSpPr txBox="1"/>
          <p:nvPr/>
        </p:nvSpPr>
        <p:spPr>
          <a:xfrm>
            <a:off x="172000" y="1782000"/>
            <a:ext cx="4979400" cy="815700"/>
          </a:xfrm>
          <a:prstGeom prst="rect">
            <a:avLst/>
          </a:prstGeom>
          <a:noFill/>
          <a:ln>
            <a:noFill/>
          </a:ln>
        </p:spPr>
        <p:txBody>
          <a:bodyPr spcFirstLastPara="1" wrap="square" lIns="91425" tIns="91425" rIns="91425" bIns="91425" anchor="t" anchorCtr="0">
            <a:spAutoFit/>
          </a:bodyPr>
          <a:lstStyle/>
          <a:p>
            <a:pPr marL="457200" lvl="0" indent="-355600" algn="l" rtl="0">
              <a:lnSpc>
                <a:spcPct val="115000"/>
              </a:lnSpc>
              <a:spcBef>
                <a:spcPts val="0"/>
              </a:spcBef>
              <a:spcAft>
                <a:spcPts val="0"/>
              </a:spcAft>
              <a:buClr>
                <a:srgbClr val="272665"/>
              </a:buClr>
              <a:buSzPts val="2000"/>
              <a:buFont typeface="Calibri"/>
              <a:buChar char="●"/>
            </a:pPr>
            <a:r>
              <a:rPr lang="en" sz="1800">
                <a:solidFill>
                  <a:srgbClr val="272665"/>
                </a:solidFill>
                <a:latin typeface="Public Sans"/>
                <a:ea typeface="Public Sans"/>
                <a:cs typeface="Public Sans"/>
                <a:sym typeface="Public Sans"/>
              </a:rPr>
              <a:t>Emit signal towards receiving devices</a:t>
            </a:r>
            <a:endParaRPr sz="1800">
              <a:solidFill>
                <a:srgbClr val="272665"/>
              </a:solidFill>
              <a:latin typeface="Public Sans"/>
              <a:ea typeface="Public Sans"/>
              <a:cs typeface="Public Sans"/>
              <a:sym typeface="Public Sans"/>
            </a:endParaRPr>
          </a:p>
          <a:p>
            <a:pPr marL="457200" lvl="0" indent="0" algn="l" rtl="0">
              <a:lnSpc>
                <a:spcPct val="115000"/>
              </a:lnSpc>
              <a:spcBef>
                <a:spcPts val="0"/>
              </a:spcBef>
              <a:spcAft>
                <a:spcPts val="0"/>
              </a:spcAft>
              <a:buNone/>
            </a:pPr>
            <a:r>
              <a:rPr lang="en" sz="1800">
                <a:solidFill>
                  <a:srgbClr val="272665"/>
                </a:solidFill>
                <a:latin typeface="Public Sans"/>
                <a:ea typeface="Public Sans"/>
                <a:cs typeface="Public Sans"/>
                <a:sym typeface="Public Sans"/>
              </a:rPr>
              <a:t>Ex. Smartphones, GPS devices</a:t>
            </a:r>
            <a:endParaRPr sz="1800">
              <a:solidFill>
                <a:srgbClr val="272665"/>
              </a:solidFill>
              <a:latin typeface="Public Sans"/>
              <a:ea typeface="Public Sans"/>
              <a:cs typeface="Public Sans"/>
              <a:sym typeface="Public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p72"/>
          <p:cNvSpPr txBox="1">
            <a:spLocks noGrp="1"/>
          </p:cNvSpPr>
          <p:nvPr>
            <p:ph type="title"/>
          </p:nvPr>
        </p:nvSpPr>
        <p:spPr>
          <a:xfrm>
            <a:off x="2562125" y="190200"/>
            <a:ext cx="6338400" cy="75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4820" b="1">
                <a:solidFill>
                  <a:srgbClr val="272665"/>
                </a:solidFill>
                <a:latin typeface="Public Sans"/>
                <a:ea typeface="Public Sans"/>
                <a:cs typeface="Public Sans"/>
                <a:sym typeface="Public Sans"/>
              </a:rPr>
              <a:t>Real-time movement</a:t>
            </a:r>
            <a:endParaRPr sz="4820" b="1">
              <a:solidFill>
                <a:srgbClr val="272665"/>
              </a:solidFill>
              <a:latin typeface="Public Sans"/>
              <a:ea typeface="Public Sans"/>
              <a:cs typeface="Public Sans"/>
              <a:sym typeface="Public Sans"/>
            </a:endParaRPr>
          </a:p>
        </p:txBody>
      </p:sp>
      <p:pic>
        <p:nvPicPr>
          <p:cNvPr id="675" name="Google Shape;675;p7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34976" y="617800"/>
            <a:ext cx="2060299" cy="2063300"/>
          </a:xfrm>
          <a:prstGeom prst="rect">
            <a:avLst/>
          </a:prstGeom>
          <a:noFill/>
          <a:ln>
            <a:noFill/>
          </a:ln>
        </p:spPr>
      </p:pic>
      <p:sp>
        <p:nvSpPr>
          <p:cNvPr id="676" name="Google Shape;676;p72"/>
          <p:cNvSpPr txBox="1"/>
          <p:nvPr/>
        </p:nvSpPr>
        <p:spPr>
          <a:xfrm>
            <a:off x="2714525" y="1367800"/>
            <a:ext cx="5911800" cy="492600"/>
          </a:xfrm>
          <a:prstGeom prst="rect">
            <a:avLst/>
          </a:prstGeom>
          <a:noFill/>
          <a:ln>
            <a:noFill/>
          </a:ln>
        </p:spPr>
        <p:txBody>
          <a:bodyPr spcFirstLastPara="1" wrap="square" lIns="91425" tIns="91425" rIns="91425" bIns="91425" anchor="t" anchorCtr="0">
            <a:spAutoFit/>
          </a:bodyPr>
          <a:lstStyle/>
          <a:p>
            <a:pPr marL="457200" lvl="0" indent="-355600" algn="l" rtl="0">
              <a:lnSpc>
                <a:spcPct val="115000"/>
              </a:lnSpc>
              <a:spcBef>
                <a:spcPts val="0"/>
              </a:spcBef>
              <a:spcAft>
                <a:spcPts val="0"/>
              </a:spcAft>
              <a:buClr>
                <a:srgbClr val="272665"/>
              </a:buClr>
              <a:buSzPts val="2000"/>
              <a:buFont typeface="Public Sans"/>
              <a:buChar char="●"/>
            </a:pPr>
            <a:r>
              <a:rPr lang="en" sz="2000">
                <a:solidFill>
                  <a:srgbClr val="272665"/>
                </a:solidFill>
                <a:latin typeface="Public Sans"/>
                <a:ea typeface="Public Sans"/>
                <a:cs typeface="Public Sans"/>
                <a:sym typeface="Public Sans"/>
              </a:rPr>
              <a:t>Thermal Camera and peripheral scanners</a:t>
            </a:r>
            <a:endParaRPr sz="2000">
              <a:solidFill>
                <a:srgbClr val="272665"/>
              </a:solidFill>
              <a:latin typeface="Public Sans"/>
              <a:ea typeface="Public Sans"/>
              <a:cs typeface="Public Sans"/>
              <a:sym typeface="Public Sans"/>
            </a:endParaRPr>
          </a:p>
        </p:txBody>
      </p:sp>
      <p:sp>
        <p:nvSpPr>
          <p:cNvPr id="677" name="Google Shape;677;p72"/>
          <p:cNvSpPr txBox="1"/>
          <p:nvPr/>
        </p:nvSpPr>
        <p:spPr>
          <a:xfrm>
            <a:off x="334975" y="1977000"/>
            <a:ext cx="20100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dk2"/>
                </a:solidFill>
              </a:rPr>
              <a:t>©lieschen lidar</a:t>
            </a:r>
            <a:endParaRPr sz="900">
              <a:solidFill>
                <a:schemeClr val="dk2"/>
              </a:solidFill>
            </a:endParaRPr>
          </a:p>
        </p:txBody>
      </p:sp>
      <p:sp>
        <p:nvSpPr>
          <p:cNvPr id="678" name="Google Shape;678;p72"/>
          <p:cNvSpPr txBox="1"/>
          <p:nvPr/>
        </p:nvSpPr>
        <p:spPr>
          <a:xfrm>
            <a:off x="2714525" y="1814800"/>
            <a:ext cx="6270300" cy="492600"/>
          </a:xfrm>
          <a:prstGeom prst="rect">
            <a:avLst/>
          </a:prstGeom>
          <a:noFill/>
          <a:ln>
            <a:noFill/>
          </a:ln>
        </p:spPr>
        <p:txBody>
          <a:bodyPr spcFirstLastPara="1" wrap="square" lIns="91425" tIns="91425" rIns="91425" bIns="91425" anchor="t" anchorCtr="0">
            <a:spAutoFit/>
          </a:bodyPr>
          <a:lstStyle/>
          <a:p>
            <a:pPr marL="457200" lvl="0" indent="-355600" algn="l" rtl="0">
              <a:lnSpc>
                <a:spcPct val="115000"/>
              </a:lnSpc>
              <a:spcBef>
                <a:spcPts val="0"/>
              </a:spcBef>
              <a:spcAft>
                <a:spcPts val="0"/>
              </a:spcAft>
              <a:buClr>
                <a:srgbClr val="272665"/>
              </a:buClr>
              <a:buSzPts val="2000"/>
              <a:buFont typeface="Public Sans"/>
              <a:buChar char="●"/>
            </a:pPr>
            <a:r>
              <a:rPr lang="en" sz="2000">
                <a:solidFill>
                  <a:srgbClr val="272665"/>
                </a:solidFill>
                <a:latin typeface="Public Sans"/>
                <a:ea typeface="Public Sans"/>
                <a:cs typeface="Public Sans"/>
                <a:sym typeface="Public Sans"/>
              </a:rPr>
              <a:t>LiDAR, or RGB camera for real-time navigation.</a:t>
            </a:r>
            <a:endParaRPr sz="2000">
              <a:solidFill>
                <a:srgbClr val="272665"/>
              </a:solidFill>
              <a:latin typeface="Public Sans"/>
              <a:ea typeface="Public Sans"/>
              <a:cs typeface="Public Sans"/>
              <a:sym typeface="Public Sans"/>
            </a:endParaRPr>
          </a:p>
        </p:txBody>
      </p:sp>
      <p:sp>
        <p:nvSpPr>
          <p:cNvPr id="679" name="Google Shape;679;p72"/>
          <p:cNvSpPr txBox="1"/>
          <p:nvPr/>
        </p:nvSpPr>
        <p:spPr>
          <a:xfrm>
            <a:off x="334975" y="2765900"/>
            <a:ext cx="4499700" cy="846600"/>
          </a:xfrm>
          <a:prstGeom prst="rect">
            <a:avLst/>
          </a:prstGeom>
          <a:noFill/>
          <a:ln>
            <a:noFill/>
          </a:ln>
        </p:spPr>
        <p:txBody>
          <a:bodyPr spcFirstLastPara="1" wrap="square" lIns="91425" tIns="91425" rIns="91425" bIns="91425" anchor="t" anchorCtr="0">
            <a:spAutoFit/>
          </a:bodyPr>
          <a:lstStyle/>
          <a:p>
            <a:pPr marL="457200" lvl="0" indent="-355600" algn="l" rtl="0">
              <a:lnSpc>
                <a:spcPct val="115000"/>
              </a:lnSpc>
              <a:spcBef>
                <a:spcPts val="0"/>
              </a:spcBef>
              <a:spcAft>
                <a:spcPts val="0"/>
              </a:spcAft>
              <a:buClr>
                <a:srgbClr val="272665"/>
              </a:buClr>
              <a:buSzPts val="2000"/>
              <a:buFont typeface="Public Sans"/>
              <a:buChar char="●"/>
            </a:pPr>
            <a:r>
              <a:rPr lang="en" sz="2000">
                <a:solidFill>
                  <a:srgbClr val="272665"/>
                </a:solidFill>
                <a:latin typeface="Public Sans"/>
                <a:ea typeface="Public Sans"/>
                <a:cs typeface="Public Sans"/>
                <a:sym typeface="Public Sans"/>
              </a:rPr>
              <a:t>For low visibility around roadside ice heaps.</a:t>
            </a:r>
            <a:endParaRPr sz="2000">
              <a:solidFill>
                <a:srgbClr val="272665"/>
              </a:solidFill>
              <a:latin typeface="Public Sans"/>
              <a:ea typeface="Public Sans"/>
              <a:cs typeface="Public Sans"/>
              <a:sym typeface="Public Sans"/>
            </a:endParaRPr>
          </a:p>
        </p:txBody>
      </p:sp>
      <p:sp>
        <p:nvSpPr>
          <p:cNvPr id="680" name="Google Shape;680;p72"/>
          <p:cNvSpPr txBox="1"/>
          <p:nvPr/>
        </p:nvSpPr>
        <p:spPr>
          <a:xfrm>
            <a:off x="328200" y="3612500"/>
            <a:ext cx="4499700" cy="846600"/>
          </a:xfrm>
          <a:prstGeom prst="rect">
            <a:avLst/>
          </a:prstGeom>
          <a:noFill/>
          <a:ln>
            <a:noFill/>
          </a:ln>
        </p:spPr>
        <p:txBody>
          <a:bodyPr spcFirstLastPara="1" wrap="square" lIns="91425" tIns="91425" rIns="91425" bIns="91425" anchor="t" anchorCtr="0">
            <a:spAutoFit/>
          </a:bodyPr>
          <a:lstStyle/>
          <a:p>
            <a:pPr marL="457200" lvl="0" indent="-355600" algn="l" rtl="0">
              <a:lnSpc>
                <a:spcPct val="115000"/>
              </a:lnSpc>
              <a:spcBef>
                <a:spcPts val="0"/>
              </a:spcBef>
              <a:spcAft>
                <a:spcPts val="0"/>
              </a:spcAft>
              <a:buClr>
                <a:srgbClr val="272665"/>
              </a:buClr>
              <a:buSzPts val="2000"/>
              <a:buFont typeface="Public Sans"/>
              <a:buChar char="●"/>
            </a:pPr>
            <a:r>
              <a:rPr lang="en" sz="2000">
                <a:solidFill>
                  <a:srgbClr val="272665"/>
                </a:solidFill>
                <a:latin typeface="Public Sans"/>
                <a:ea typeface="Public Sans"/>
                <a:cs typeface="Public Sans"/>
                <a:sym typeface="Public Sans"/>
              </a:rPr>
              <a:t>Children, PWD and wildlife are difficult to see.</a:t>
            </a:r>
            <a:endParaRPr sz="2000">
              <a:solidFill>
                <a:srgbClr val="272665"/>
              </a:solidFill>
              <a:latin typeface="Public Sans"/>
              <a:ea typeface="Public Sans"/>
              <a:cs typeface="Public Sans"/>
              <a:sym typeface="Public Sans"/>
            </a:endParaRPr>
          </a:p>
        </p:txBody>
      </p:sp>
      <p:pic>
        <p:nvPicPr>
          <p:cNvPr id="681" name="Google Shape;681;p72"/>
          <p:cNvPicPr preferRelativeResize="0"/>
          <p:nvPr/>
        </p:nvPicPr>
        <p:blipFill>
          <a:blip r:embed="rId4">
            <a:alphaModFix/>
          </a:blip>
          <a:stretch>
            <a:fillRect/>
          </a:stretch>
        </p:blipFill>
        <p:spPr>
          <a:xfrm>
            <a:off x="5389275" y="2479200"/>
            <a:ext cx="2971800" cy="24384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74"/>
          <p:cNvSpPr txBox="1"/>
          <p:nvPr/>
        </p:nvSpPr>
        <p:spPr>
          <a:xfrm>
            <a:off x="186100" y="161475"/>
            <a:ext cx="4787100" cy="1462800"/>
          </a:xfrm>
          <a:prstGeom prst="rect">
            <a:avLst/>
          </a:prstGeom>
          <a:noFill/>
          <a:ln>
            <a:noFill/>
          </a:ln>
        </p:spPr>
        <p:txBody>
          <a:bodyPr spcFirstLastPara="1" wrap="square" lIns="0" tIns="0" rIns="0" bIns="0" anchor="t" anchorCtr="0">
            <a:spAutoFit/>
          </a:bodyPr>
          <a:lstStyle/>
          <a:p>
            <a:pPr marL="0" marR="0" lvl="0" indent="0" algn="l" rtl="0">
              <a:lnSpc>
                <a:spcPct val="96000"/>
              </a:lnSpc>
              <a:spcBef>
                <a:spcPts val="0"/>
              </a:spcBef>
              <a:spcAft>
                <a:spcPts val="0"/>
              </a:spcAft>
              <a:buNone/>
            </a:pPr>
            <a:r>
              <a:rPr lang="en" sz="3700" b="1">
                <a:solidFill>
                  <a:srgbClr val="272665"/>
                </a:solidFill>
                <a:latin typeface="Public Sans"/>
                <a:ea typeface="Public Sans"/>
                <a:cs typeface="Public Sans"/>
                <a:sym typeface="Public Sans"/>
              </a:rPr>
              <a:t>Conclusion</a:t>
            </a:r>
            <a:endParaRPr sz="3700" b="1">
              <a:solidFill>
                <a:srgbClr val="272665"/>
              </a:solidFill>
              <a:latin typeface="Public Sans"/>
              <a:ea typeface="Public Sans"/>
              <a:cs typeface="Public Sans"/>
              <a:sym typeface="Public Sans"/>
            </a:endParaRPr>
          </a:p>
          <a:p>
            <a:pPr marL="0" marR="0" lvl="0" indent="0" algn="l" rtl="0">
              <a:lnSpc>
                <a:spcPct val="96000"/>
              </a:lnSpc>
              <a:spcBef>
                <a:spcPts val="0"/>
              </a:spcBef>
              <a:spcAft>
                <a:spcPts val="0"/>
              </a:spcAft>
              <a:buNone/>
            </a:pPr>
            <a:r>
              <a:rPr lang="en" sz="2500" b="1">
                <a:solidFill>
                  <a:srgbClr val="272665"/>
                </a:solidFill>
                <a:latin typeface="Public Sans"/>
                <a:ea typeface="Public Sans"/>
                <a:cs typeface="Public Sans"/>
                <a:sym typeface="Public Sans"/>
              </a:rPr>
              <a:t>まとめ</a:t>
            </a:r>
            <a:endParaRPr sz="2500" b="1">
              <a:solidFill>
                <a:schemeClr val="dk1"/>
              </a:solidFill>
            </a:endParaRPr>
          </a:p>
          <a:p>
            <a:pPr marL="0" marR="0" lvl="0" indent="0" algn="l" rtl="0">
              <a:lnSpc>
                <a:spcPct val="96000"/>
              </a:lnSpc>
              <a:spcBef>
                <a:spcPts val="0"/>
              </a:spcBef>
              <a:spcAft>
                <a:spcPts val="0"/>
              </a:spcAft>
              <a:buNone/>
            </a:pPr>
            <a:endParaRPr sz="3700" b="1">
              <a:solidFill>
                <a:srgbClr val="272665"/>
              </a:solidFill>
              <a:latin typeface="Public Sans"/>
              <a:ea typeface="Public Sans"/>
              <a:cs typeface="Public Sans"/>
              <a:sym typeface="Public Sans"/>
            </a:endParaRPr>
          </a:p>
        </p:txBody>
      </p:sp>
      <p:grpSp>
        <p:nvGrpSpPr>
          <p:cNvPr id="703" name="Google Shape;703;p74"/>
          <p:cNvGrpSpPr/>
          <p:nvPr/>
        </p:nvGrpSpPr>
        <p:grpSpPr>
          <a:xfrm>
            <a:off x="6285422" y="67321"/>
            <a:ext cx="2728988" cy="887293"/>
            <a:chOff x="604889" y="181631"/>
            <a:chExt cx="2045258" cy="664988"/>
          </a:xfrm>
        </p:grpSpPr>
        <p:sp>
          <p:nvSpPr>
            <p:cNvPr id="704" name="Google Shape;704;p74"/>
            <p:cNvSpPr/>
            <p:nvPr/>
          </p:nvSpPr>
          <p:spPr>
            <a:xfrm>
              <a:off x="604889" y="181631"/>
              <a:ext cx="834450" cy="664988"/>
            </a:xfrm>
            <a:custGeom>
              <a:avLst/>
              <a:gdLst/>
              <a:ahLst/>
              <a:cxnLst/>
              <a:rect l="l" t="t" r="r" b="b"/>
              <a:pathLst>
                <a:path w="1668899" h="1329976" extrusionOk="0">
                  <a:moveTo>
                    <a:pt x="0" y="0"/>
                  </a:moveTo>
                  <a:lnTo>
                    <a:pt x="1668898" y="0"/>
                  </a:lnTo>
                  <a:lnTo>
                    <a:pt x="1668898" y="1329976"/>
                  </a:lnTo>
                  <a:lnTo>
                    <a:pt x="0" y="1329976"/>
                  </a:lnTo>
                  <a:lnTo>
                    <a:pt x="0" y="0"/>
                  </a:lnTo>
                  <a:close/>
                </a:path>
              </a:pathLst>
            </a:cu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a:lstStyle/>
            <a:p>
              <a:endParaRPr lang="en-US"/>
            </a:p>
          </p:txBody>
        </p:sp>
        <p:sp>
          <p:nvSpPr>
            <p:cNvPr id="705" name="Google Shape;705;p74"/>
            <p:cNvSpPr txBox="1"/>
            <p:nvPr/>
          </p:nvSpPr>
          <p:spPr>
            <a:xfrm>
              <a:off x="1477444" y="541410"/>
              <a:ext cx="1099200" cy="129900"/>
            </a:xfrm>
            <a:prstGeom prst="rect">
              <a:avLst/>
            </a:prstGeom>
            <a:noFill/>
            <a:ln>
              <a:noFill/>
            </a:ln>
          </p:spPr>
          <p:txBody>
            <a:bodyPr spcFirstLastPara="1" wrap="square" lIns="0" tIns="0" rIns="0" bIns="0" anchor="t" anchorCtr="0">
              <a:spAutoFit/>
            </a:bodyPr>
            <a:lstStyle/>
            <a:p>
              <a:pPr marL="0" marR="0" lvl="0" indent="0" algn="l" rtl="0">
                <a:lnSpc>
                  <a:spcPct val="77000"/>
                </a:lnSpc>
                <a:spcBef>
                  <a:spcPts val="0"/>
                </a:spcBef>
                <a:spcAft>
                  <a:spcPts val="0"/>
                </a:spcAft>
                <a:buNone/>
              </a:pPr>
              <a:r>
                <a:rPr lang="en" sz="1500" b="0" i="0" u="none" strike="noStrike" cap="none">
                  <a:solidFill>
                    <a:srgbClr val="272665"/>
                  </a:solidFill>
                  <a:latin typeface="Public Sans"/>
                  <a:ea typeface="Public Sans"/>
                  <a:cs typeface="Public Sans"/>
                  <a:sym typeface="Public Sans"/>
                </a:rPr>
                <a:t>Nitobe College</a:t>
              </a:r>
              <a:endParaRPr sz="900"/>
            </a:p>
          </p:txBody>
        </p:sp>
        <p:sp>
          <p:nvSpPr>
            <p:cNvPr id="706" name="Google Shape;706;p74"/>
            <p:cNvSpPr txBox="1"/>
            <p:nvPr/>
          </p:nvSpPr>
          <p:spPr>
            <a:xfrm>
              <a:off x="1477447" y="390525"/>
              <a:ext cx="1172700" cy="100800"/>
            </a:xfrm>
            <a:prstGeom prst="rect">
              <a:avLst/>
            </a:prstGeom>
            <a:noFill/>
            <a:ln>
              <a:noFill/>
            </a:ln>
          </p:spPr>
          <p:txBody>
            <a:bodyPr spcFirstLastPara="1" wrap="square" lIns="0" tIns="0" rIns="0" bIns="0" anchor="t" anchorCtr="0">
              <a:spAutoFit/>
            </a:bodyPr>
            <a:lstStyle/>
            <a:p>
              <a:pPr marL="0" marR="0" lvl="0" indent="0" algn="l" rtl="0">
                <a:lnSpc>
                  <a:spcPct val="76985"/>
                </a:lnSpc>
                <a:spcBef>
                  <a:spcPts val="0"/>
                </a:spcBef>
                <a:spcAft>
                  <a:spcPts val="0"/>
                </a:spcAft>
                <a:buNone/>
              </a:pPr>
              <a:r>
                <a:rPr lang="en" sz="1100" b="0" i="0" u="none" strike="noStrike" cap="none">
                  <a:solidFill>
                    <a:srgbClr val="272665"/>
                  </a:solidFill>
                  <a:latin typeface="Public Sans"/>
                  <a:ea typeface="Public Sans"/>
                  <a:cs typeface="Public Sans"/>
                  <a:sym typeface="Public Sans"/>
                </a:rPr>
                <a:t>Hokkaido University</a:t>
              </a:r>
              <a:endParaRPr sz="1000"/>
            </a:p>
          </p:txBody>
        </p:sp>
      </p:grpSp>
      <p:sp>
        <p:nvSpPr>
          <p:cNvPr id="707" name="Google Shape;707;p74"/>
          <p:cNvSpPr/>
          <p:nvPr/>
        </p:nvSpPr>
        <p:spPr>
          <a:xfrm flipH="1">
            <a:off x="4940620" y="1341847"/>
            <a:ext cx="5899120" cy="1644380"/>
          </a:xfrm>
          <a:custGeom>
            <a:avLst/>
            <a:gdLst/>
            <a:ahLst/>
            <a:cxnLst/>
            <a:rect l="l" t="t" r="r" b="b"/>
            <a:pathLst>
              <a:path w="11798239" h="3288759" extrusionOk="0">
                <a:moveTo>
                  <a:pt x="11798239" y="0"/>
                </a:moveTo>
                <a:lnTo>
                  <a:pt x="0" y="0"/>
                </a:lnTo>
                <a:lnTo>
                  <a:pt x="0" y="3288759"/>
                </a:lnTo>
                <a:lnTo>
                  <a:pt x="11798239" y="3288759"/>
                </a:lnTo>
                <a:lnTo>
                  <a:pt x="11798239" y="0"/>
                </a:lnTo>
                <a:close/>
              </a:path>
            </a:pathLst>
          </a:custGeom>
          <a:blipFill rotWithShape="1">
            <a:blip r:embed="rId4" cstate="email">
              <a:alphaModFix amt="26000"/>
              <a:extLst>
                <a:ext uri="{28A0092B-C50C-407E-A947-70E740481C1C}">
                  <a14:useLocalDpi xmlns:a14="http://schemas.microsoft.com/office/drawing/2010/main"/>
                </a:ext>
              </a:extLst>
            </a:blip>
            <a:stretch>
              <a:fillRect/>
            </a:stretch>
          </a:blipFill>
          <a:ln>
            <a:noFill/>
          </a:ln>
        </p:spPr>
        <p:txBody>
          <a:bodyPr/>
          <a:lstStyle/>
          <a:p>
            <a:endParaRPr lang="en-US"/>
          </a:p>
        </p:txBody>
      </p:sp>
      <p:sp>
        <p:nvSpPr>
          <p:cNvPr id="708" name="Google Shape;708;p74"/>
          <p:cNvSpPr/>
          <p:nvPr/>
        </p:nvSpPr>
        <p:spPr>
          <a:xfrm>
            <a:off x="1714401" y="4483502"/>
            <a:ext cx="3309917" cy="546136"/>
          </a:xfrm>
          <a:custGeom>
            <a:avLst/>
            <a:gdLst/>
            <a:ahLst/>
            <a:cxnLst/>
            <a:rect l="l" t="t" r="r" b="b"/>
            <a:pathLst>
              <a:path w="6619834" h="1092273" extrusionOk="0">
                <a:moveTo>
                  <a:pt x="0" y="0"/>
                </a:moveTo>
                <a:lnTo>
                  <a:pt x="6619834" y="0"/>
                </a:lnTo>
                <a:lnTo>
                  <a:pt x="6619834" y="1092272"/>
                </a:lnTo>
                <a:lnTo>
                  <a:pt x="0" y="1092272"/>
                </a:lnTo>
                <a:lnTo>
                  <a:pt x="0" y="0"/>
                </a:lnTo>
                <a:close/>
              </a:path>
            </a:pathLst>
          </a:custGeom>
          <a:blipFill rotWithShape="1">
            <a:blip r:embed="rId5" cstate="email">
              <a:alphaModFix amt="39000"/>
              <a:extLst>
                <a:ext uri="{28A0092B-C50C-407E-A947-70E740481C1C}">
                  <a14:useLocalDpi xmlns:a14="http://schemas.microsoft.com/office/drawing/2010/main"/>
                </a:ext>
              </a:extLst>
            </a:blip>
            <a:stretch>
              <a:fillRect/>
            </a:stretch>
          </a:blipFill>
          <a:ln>
            <a:noFill/>
          </a:ln>
        </p:spPr>
        <p:txBody>
          <a:bodyPr/>
          <a:lstStyle/>
          <a:p>
            <a:endParaRPr lang="en-US"/>
          </a:p>
        </p:txBody>
      </p:sp>
      <p:sp>
        <p:nvSpPr>
          <p:cNvPr id="709" name="Google Shape;709;p74"/>
          <p:cNvSpPr/>
          <p:nvPr/>
        </p:nvSpPr>
        <p:spPr>
          <a:xfrm flipH="1">
            <a:off x="3907966" y="1771252"/>
            <a:ext cx="5223865" cy="3258386"/>
          </a:xfrm>
          <a:custGeom>
            <a:avLst/>
            <a:gdLst/>
            <a:ahLst/>
            <a:cxnLst/>
            <a:rect l="l" t="t" r="r" b="b"/>
            <a:pathLst>
              <a:path w="10447729" h="6516771" extrusionOk="0">
                <a:moveTo>
                  <a:pt x="10447728" y="0"/>
                </a:moveTo>
                <a:lnTo>
                  <a:pt x="0" y="0"/>
                </a:lnTo>
                <a:lnTo>
                  <a:pt x="0" y="6516771"/>
                </a:lnTo>
                <a:lnTo>
                  <a:pt x="10447728" y="6516771"/>
                </a:lnTo>
                <a:lnTo>
                  <a:pt x="10447728" y="0"/>
                </a:lnTo>
                <a:close/>
              </a:path>
            </a:pathLst>
          </a:custGeom>
          <a:blipFill rotWithShape="1">
            <a:blip r:embed="rId6" cstate="email">
              <a:alphaModFix amt="35000"/>
              <a:extLst>
                <a:ext uri="{28A0092B-C50C-407E-A947-70E740481C1C}">
                  <a14:useLocalDpi xmlns:a14="http://schemas.microsoft.com/office/drawing/2010/main"/>
                </a:ext>
              </a:extLst>
            </a:blip>
            <a:stretch>
              <a:fillRect/>
            </a:stretch>
          </a:blipFill>
          <a:ln>
            <a:noFill/>
          </a:ln>
        </p:spPr>
        <p:txBody>
          <a:bodyPr/>
          <a:lstStyle/>
          <a:p>
            <a:endParaRPr lang="en-US"/>
          </a:p>
        </p:txBody>
      </p:sp>
      <p:sp>
        <p:nvSpPr>
          <p:cNvPr id="710" name="Google Shape;710;p74"/>
          <p:cNvSpPr txBox="1"/>
          <p:nvPr/>
        </p:nvSpPr>
        <p:spPr>
          <a:xfrm>
            <a:off x="84075" y="1259625"/>
            <a:ext cx="8365200" cy="377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dirty="0">
                <a:solidFill>
                  <a:schemeClr val="tx1">
                    <a:lumMod val="95000"/>
                    <a:lumOff val="5000"/>
                  </a:schemeClr>
                </a:solidFill>
                <a:highlight>
                  <a:srgbClr val="AB9EE2"/>
                </a:highlight>
                <a:latin typeface="Public Sans"/>
                <a:ea typeface="Public Sans"/>
                <a:cs typeface="Public Sans"/>
                <a:sym typeface="Public Sans"/>
              </a:rPr>
              <a:t> Addressing problems from various angles and perspectives．</a:t>
            </a:r>
            <a:endParaRPr sz="2200" dirty="0">
              <a:solidFill>
                <a:schemeClr val="tx1">
                  <a:lumMod val="95000"/>
                  <a:lumOff val="5000"/>
                </a:schemeClr>
              </a:solidFill>
              <a:highlight>
                <a:srgbClr val="AB9EE2"/>
              </a:highlight>
              <a:latin typeface="Public Sans"/>
              <a:ea typeface="Public Sans"/>
              <a:cs typeface="Public Sans"/>
              <a:sym typeface="Public Sans"/>
            </a:endParaRPr>
          </a:p>
          <a:p>
            <a:pPr marL="0" lvl="0" indent="0" algn="l" rtl="0">
              <a:spcBef>
                <a:spcPts val="0"/>
              </a:spcBef>
              <a:spcAft>
                <a:spcPts val="0"/>
              </a:spcAft>
              <a:buNone/>
            </a:pPr>
            <a:r>
              <a:rPr lang="en" sz="2200" dirty="0">
                <a:solidFill>
                  <a:schemeClr val="tx1">
                    <a:lumMod val="95000"/>
                    <a:lumOff val="5000"/>
                  </a:schemeClr>
                </a:solidFill>
                <a:highlight>
                  <a:srgbClr val="AB9EE2"/>
                </a:highlight>
                <a:latin typeface="Public Sans"/>
                <a:ea typeface="Public Sans"/>
                <a:cs typeface="Public Sans"/>
                <a:sym typeface="Public Sans"/>
              </a:rPr>
              <a:t> 様々な視点から問題に取り組む。</a:t>
            </a:r>
            <a:endParaRPr sz="2200" dirty="0">
              <a:solidFill>
                <a:schemeClr val="tx1">
                  <a:lumMod val="95000"/>
                  <a:lumOff val="5000"/>
                </a:schemeClr>
              </a:solidFill>
              <a:highlight>
                <a:srgbClr val="AB9EE2"/>
              </a:highlight>
              <a:latin typeface="Public Sans"/>
              <a:ea typeface="Public Sans"/>
              <a:cs typeface="Public Sans"/>
              <a:sym typeface="Public Sans"/>
            </a:endParaRPr>
          </a:p>
          <a:p>
            <a:pPr marL="0" lvl="0" indent="0" algn="l" rtl="0">
              <a:spcBef>
                <a:spcPts val="400"/>
              </a:spcBef>
              <a:spcAft>
                <a:spcPts val="0"/>
              </a:spcAft>
              <a:buNone/>
            </a:pPr>
            <a:r>
              <a:rPr lang="en" sz="2200" dirty="0">
                <a:solidFill>
                  <a:schemeClr val="tx1">
                    <a:lumMod val="95000"/>
                    <a:lumOff val="5000"/>
                  </a:schemeClr>
                </a:solidFill>
                <a:highlight>
                  <a:srgbClr val="AB9EE2"/>
                </a:highlight>
                <a:latin typeface="Public Sans"/>
                <a:ea typeface="Public Sans"/>
                <a:cs typeface="Public Sans"/>
                <a:sym typeface="Public Sans"/>
              </a:rPr>
              <a:t> Innovative and creative ideas．</a:t>
            </a:r>
            <a:endParaRPr sz="2200" dirty="0">
              <a:solidFill>
                <a:schemeClr val="tx1">
                  <a:lumMod val="95000"/>
                  <a:lumOff val="5000"/>
                </a:schemeClr>
              </a:solidFill>
              <a:highlight>
                <a:srgbClr val="AB9EE2"/>
              </a:highlight>
              <a:latin typeface="Public Sans"/>
              <a:ea typeface="Public Sans"/>
              <a:cs typeface="Public Sans"/>
              <a:sym typeface="Public Sans"/>
            </a:endParaRPr>
          </a:p>
          <a:p>
            <a:pPr marL="0" lvl="0" indent="0" algn="l" rtl="0">
              <a:spcBef>
                <a:spcPts val="0"/>
              </a:spcBef>
              <a:spcAft>
                <a:spcPts val="0"/>
              </a:spcAft>
              <a:buNone/>
            </a:pPr>
            <a:r>
              <a:rPr lang="en" sz="2200" dirty="0">
                <a:solidFill>
                  <a:schemeClr val="tx1">
                    <a:lumMod val="95000"/>
                    <a:lumOff val="5000"/>
                  </a:schemeClr>
                </a:solidFill>
                <a:highlight>
                  <a:srgbClr val="AB9EE2"/>
                </a:highlight>
                <a:latin typeface="Public Sans"/>
                <a:ea typeface="Public Sans"/>
                <a:cs typeface="Public Sans"/>
                <a:sym typeface="Public Sans"/>
              </a:rPr>
              <a:t> 革新的で創造的なアイデア。</a:t>
            </a:r>
            <a:endParaRPr sz="2200" dirty="0">
              <a:solidFill>
                <a:schemeClr val="tx1">
                  <a:lumMod val="95000"/>
                  <a:lumOff val="5000"/>
                </a:schemeClr>
              </a:solidFill>
              <a:highlight>
                <a:srgbClr val="AB9EE2"/>
              </a:highlight>
              <a:latin typeface="Public Sans"/>
              <a:ea typeface="Public Sans"/>
              <a:cs typeface="Public Sans"/>
              <a:sym typeface="Public Sans"/>
            </a:endParaRPr>
          </a:p>
          <a:p>
            <a:pPr marL="0" lvl="0" indent="0" algn="l" rtl="0">
              <a:spcBef>
                <a:spcPts val="400"/>
              </a:spcBef>
              <a:spcAft>
                <a:spcPts val="0"/>
              </a:spcAft>
              <a:buNone/>
            </a:pPr>
            <a:r>
              <a:rPr lang="en" sz="2200" dirty="0">
                <a:solidFill>
                  <a:schemeClr val="tx1">
                    <a:lumMod val="95000"/>
                    <a:lumOff val="5000"/>
                  </a:schemeClr>
                </a:solidFill>
                <a:highlight>
                  <a:srgbClr val="AB9EE2"/>
                </a:highlight>
                <a:latin typeface="Public Sans"/>
                <a:ea typeface="Public Sans"/>
                <a:cs typeface="Public Sans"/>
                <a:sym typeface="Public Sans"/>
              </a:rPr>
              <a:t> Practical and efficient strategies．</a:t>
            </a:r>
            <a:endParaRPr sz="2200" dirty="0">
              <a:solidFill>
                <a:schemeClr val="tx1">
                  <a:lumMod val="95000"/>
                  <a:lumOff val="5000"/>
                </a:schemeClr>
              </a:solidFill>
              <a:highlight>
                <a:srgbClr val="AB9EE2"/>
              </a:highlight>
              <a:latin typeface="Public Sans"/>
              <a:ea typeface="Public Sans"/>
              <a:cs typeface="Public Sans"/>
              <a:sym typeface="Public Sans"/>
            </a:endParaRPr>
          </a:p>
          <a:p>
            <a:pPr marL="0" lvl="0" indent="0" algn="l" rtl="0">
              <a:spcBef>
                <a:spcPts val="0"/>
              </a:spcBef>
              <a:spcAft>
                <a:spcPts val="0"/>
              </a:spcAft>
              <a:buNone/>
            </a:pPr>
            <a:r>
              <a:rPr lang="en" sz="2200" dirty="0">
                <a:solidFill>
                  <a:schemeClr val="tx1">
                    <a:lumMod val="95000"/>
                    <a:lumOff val="5000"/>
                  </a:schemeClr>
                </a:solidFill>
                <a:highlight>
                  <a:srgbClr val="AB9EE2"/>
                </a:highlight>
                <a:latin typeface="Public Sans"/>
                <a:ea typeface="Public Sans"/>
                <a:cs typeface="Public Sans"/>
                <a:sym typeface="Public Sans"/>
              </a:rPr>
              <a:t> 実践的で効率的な戦略。</a:t>
            </a:r>
            <a:endParaRPr sz="2200" dirty="0">
              <a:solidFill>
                <a:schemeClr val="tx1">
                  <a:lumMod val="95000"/>
                  <a:lumOff val="5000"/>
                </a:schemeClr>
              </a:solidFill>
              <a:highlight>
                <a:srgbClr val="AB9EE2"/>
              </a:highlight>
              <a:latin typeface="Public Sans"/>
              <a:ea typeface="Public Sans"/>
              <a:cs typeface="Public Sans"/>
              <a:sym typeface="Public Sans"/>
            </a:endParaRPr>
          </a:p>
          <a:p>
            <a:pPr marL="0" lvl="0" indent="0" algn="l" rtl="0">
              <a:spcBef>
                <a:spcPts val="400"/>
              </a:spcBef>
              <a:spcAft>
                <a:spcPts val="0"/>
              </a:spcAft>
              <a:buNone/>
            </a:pPr>
            <a:r>
              <a:rPr lang="en" sz="2200" dirty="0">
                <a:solidFill>
                  <a:schemeClr val="tx1">
                    <a:lumMod val="95000"/>
                    <a:lumOff val="5000"/>
                  </a:schemeClr>
                </a:solidFill>
                <a:highlight>
                  <a:srgbClr val="AB9EE2"/>
                </a:highlight>
                <a:latin typeface="Public Sans"/>
                <a:ea typeface="Public Sans"/>
                <a:cs typeface="Public Sans"/>
                <a:sym typeface="Public Sans"/>
              </a:rPr>
              <a:t> Creating new solutions and optimizing on existing ones．</a:t>
            </a:r>
            <a:endParaRPr sz="2200" dirty="0">
              <a:solidFill>
                <a:schemeClr val="tx1">
                  <a:lumMod val="95000"/>
                  <a:lumOff val="5000"/>
                </a:schemeClr>
              </a:solidFill>
              <a:highlight>
                <a:srgbClr val="AB9EE2"/>
              </a:highlight>
              <a:latin typeface="Public Sans"/>
              <a:ea typeface="Public Sans"/>
              <a:cs typeface="Public Sans"/>
              <a:sym typeface="Public Sans"/>
            </a:endParaRPr>
          </a:p>
          <a:p>
            <a:pPr marL="0" lvl="0" indent="0" algn="l" rtl="0">
              <a:spcBef>
                <a:spcPts val="0"/>
              </a:spcBef>
              <a:spcAft>
                <a:spcPts val="0"/>
              </a:spcAft>
              <a:buNone/>
            </a:pPr>
            <a:r>
              <a:rPr lang="en" sz="2200" dirty="0">
                <a:solidFill>
                  <a:schemeClr val="tx1">
                    <a:lumMod val="95000"/>
                    <a:lumOff val="5000"/>
                  </a:schemeClr>
                </a:solidFill>
                <a:highlight>
                  <a:srgbClr val="AB9EE2"/>
                </a:highlight>
                <a:latin typeface="Public Sans"/>
                <a:ea typeface="Public Sans"/>
                <a:cs typeface="Public Sans"/>
                <a:sym typeface="Public Sans"/>
              </a:rPr>
              <a:t> 新しい解決策を生み出し、既存の解決策を最適化する。</a:t>
            </a:r>
            <a:endParaRPr sz="2200" dirty="0">
              <a:solidFill>
                <a:schemeClr val="tx1">
                  <a:lumMod val="95000"/>
                  <a:lumOff val="5000"/>
                </a:schemeClr>
              </a:solidFill>
              <a:highlight>
                <a:srgbClr val="AB9EE2"/>
              </a:highlight>
              <a:latin typeface="Public Sans"/>
              <a:ea typeface="Public Sans"/>
              <a:cs typeface="Public Sans"/>
              <a:sym typeface="Public Sans"/>
            </a:endParaRPr>
          </a:p>
          <a:p>
            <a:pPr marL="0" lvl="0" indent="0" algn="l" rtl="0">
              <a:spcBef>
                <a:spcPts val="400"/>
              </a:spcBef>
              <a:spcAft>
                <a:spcPts val="0"/>
              </a:spcAft>
              <a:buNone/>
            </a:pPr>
            <a:r>
              <a:rPr lang="en" sz="2200" dirty="0">
                <a:solidFill>
                  <a:schemeClr val="tx1">
                    <a:lumMod val="95000"/>
                    <a:lumOff val="5000"/>
                  </a:schemeClr>
                </a:solidFill>
                <a:highlight>
                  <a:srgbClr val="AB9EE2"/>
                </a:highlight>
                <a:latin typeface="Public Sans"/>
                <a:ea typeface="Public Sans"/>
                <a:cs typeface="Public Sans"/>
                <a:sym typeface="Public Sans"/>
              </a:rPr>
              <a:t> Diversity and interdisciplinary collaboration．</a:t>
            </a:r>
            <a:endParaRPr sz="2200" dirty="0">
              <a:solidFill>
                <a:schemeClr val="tx1">
                  <a:lumMod val="95000"/>
                  <a:lumOff val="5000"/>
                </a:schemeClr>
              </a:solidFill>
              <a:highlight>
                <a:srgbClr val="AB9EE2"/>
              </a:highlight>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sz="2200" dirty="0">
                <a:solidFill>
                  <a:schemeClr val="tx1">
                    <a:lumMod val="95000"/>
                    <a:lumOff val="5000"/>
                  </a:schemeClr>
                </a:solidFill>
                <a:highlight>
                  <a:srgbClr val="AB9EE2"/>
                </a:highlight>
                <a:latin typeface="Public Sans"/>
                <a:ea typeface="Public Sans"/>
                <a:cs typeface="Public Sans"/>
                <a:sym typeface="Public Sans"/>
              </a:rPr>
              <a:t> 多様性と学際的なコラボレーション。</a:t>
            </a:r>
            <a:endParaRPr sz="2200" dirty="0">
              <a:solidFill>
                <a:schemeClr val="tx1">
                  <a:lumMod val="95000"/>
                  <a:lumOff val="5000"/>
                </a:schemeClr>
              </a:solidFill>
              <a:highlight>
                <a:srgbClr val="AB9EE2"/>
              </a:highlight>
              <a:latin typeface="Public Sans"/>
              <a:ea typeface="Public Sans"/>
              <a:cs typeface="Public Sans"/>
              <a:sym typeface="Public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6E4EF"/>
        </a:solidFill>
        <a:effectLst/>
      </p:bgPr>
    </p:bg>
    <p:spTree>
      <p:nvGrpSpPr>
        <p:cNvPr id="1" name="Shape 718"/>
        <p:cNvGrpSpPr/>
        <p:nvPr/>
      </p:nvGrpSpPr>
      <p:grpSpPr>
        <a:xfrm>
          <a:off x="0" y="0"/>
          <a:ext cx="0" cy="0"/>
          <a:chOff x="0" y="0"/>
          <a:chExt cx="0" cy="0"/>
        </a:xfrm>
      </p:grpSpPr>
      <p:sp>
        <p:nvSpPr>
          <p:cNvPr id="719" name="Google Shape;719;p75"/>
          <p:cNvSpPr/>
          <p:nvPr/>
        </p:nvSpPr>
        <p:spPr>
          <a:xfrm flipH="1">
            <a:off x="5389170" y="1050747"/>
            <a:ext cx="5899120" cy="1644380"/>
          </a:xfrm>
          <a:custGeom>
            <a:avLst/>
            <a:gdLst/>
            <a:ahLst/>
            <a:cxnLst/>
            <a:rect l="l" t="t" r="r" b="b"/>
            <a:pathLst>
              <a:path w="11798239" h="3288759" extrusionOk="0">
                <a:moveTo>
                  <a:pt x="11798239" y="0"/>
                </a:moveTo>
                <a:lnTo>
                  <a:pt x="0" y="0"/>
                </a:lnTo>
                <a:lnTo>
                  <a:pt x="0" y="3288759"/>
                </a:lnTo>
                <a:lnTo>
                  <a:pt x="11798239" y="3288759"/>
                </a:lnTo>
                <a:lnTo>
                  <a:pt x="11798239" y="0"/>
                </a:lnTo>
                <a:close/>
              </a:path>
            </a:pathLst>
          </a:custGeom>
          <a:blipFill rotWithShape="1">
            <a:blip r:embed="rId3" cstate="email">
              <a:alphaModFix amt="26000"/>
              <a:extLst>
                <a:ext uri="{28A0092B-C50C-407E-A947-70E740481C1C}">
                  <a14:useLocalDpi xmlns:a14="http://schemas.microsoft.com/office/drawing/2010/main"/>
                </a:ext>
              </a:extLst>
            </a:blip>
            <a:stretch>
              <a:fillRect/>
            </a:stretch>
          </a:blipFill>
          <a:ln>
            <a:noFill/>
          </a:ln>
        </p:spPr>
        <p:txBody>
          <a:bodyPr/>
          <a:lstStyle/>
          <a:p>
            <a:endParaRPr lang="en-US"/>
          </a:p>
        </p:txBody>
      </p:sp>
      <p:sp>
        <p:nvSpPr>
          <p:cNvPr id="720" name="Google Shape;720;p75"/>
          <p:cNvSpPr/>
          <p:nvPr/>
        </p:nvSpPr>
        <p:spPr>
          <a:xfrm>
            <a:off x="2257326" y="4176677"/>
            <a:ext cx="3309917" cy="546136"/>
          </a:xfrm>
          <a:custGeom>
            <a:avLst/>
            <a:gdLst/>
            <a:ahLst/>
            <a:cxnLst/>
            <a:rect l="l" t="t" r="r" b="b"/>
            <a:pathLst>
              <a:path w="6619834" h="1092273" extrusionOk="0">
                <a:moveTo>
                  <a:pt x="0" y="0"/>
                </a:moveTo>
                <a:lnTo>
                  <a:pt x="6619834" y="0"/>
                </a:lnTo>
                <a:lnTo>
                  <a:pt x="6619834" y="1092272"/>
                </a:lnTo>
                <a:lnTo>
                  <a:pt x="0" y="1092272"/>
                </a:lnTo>
                <a:lnTo>
                  <a:pt x="0" y="0"/>
                </a:lnTo>
                <a:close/>
              </a:path>
            </a:pathLst>
          </a:custGeom>
          <a:blipFill rotWithShape="1">
            <a:blip r:embed="rId4" cstate="email">
              <a:alphaModFix amt="39000"/>
              <a:extLst>
                <a:ext uri="{28A0092B-C50C-407E-A947-70E740481C1C}">
                  <a14:useLocalDpi xmlns:a14="http://schemas.microsoft.com/office/drawing/2010/main"/>
                </a:ext>
              </a:extLst>
            </a:blip>
            <a:stretch>
              <a:fillRect/>
            </a:stretch>
          </a:blipFill>
          <a:ln>
            <a:noFill/>
          </a:ln>
        </p:spPr>
        <p:txBody>
          <a:bodyPr/>
          <a:lstStyle/>
          <a:p>
            <a:endParaRPr lang="en-US"/>
          </a:p>
        </p:txBody>
      </p:sp>
      <p:sp>
        <p:nvSpPr>
          <p:cNvPr id="721" name="Google Shape;721;p75"/>
          <p:cNvSpPr/>
          <p:nvPr/>
        </p:nvSpPr>
        <p:spPr>
          <a:xfrm flipH="1">
            <a:off x="4450891" y="1464427"/>
            <a:ext cx="5223865" cy="3258386"/>
          </a:xfrm>
          <a:custGeom>
            <a:avLst/>
            <a:gdLst/>
            <a:ahLst/>
            <a:cxnLst/>
            <a:rect l="l" t="t" r="r" b="b"/>
            <a:pathLst>
              <a:path w="10447729" h="6516771" extrusionOk="0">
                <a:moveTo>
                  <a:pt x="10447728" y="0"/>
                </a:moveTo>
                <a:lnTo>
                  <a:pt x="0" y="0"/>
                </a:lnTo>
                <a:lnTo>
                  <a:pt x="0" y="6516771"/>
                </a:lnTo>
                <a:lnTo>
                  <a:pt x="10447728" y="6516771"/>
                </a:lnTo>
                <a:lnTo>
                  <a:pt x="10447728" y="0"/>
                </a:lnTo>
                <a:close/>
              </a:path>
            </a:pathLst>
          </a:custGeom>
          <a:blipFill rotWithShape="1">
            <a:blip r:embed="rId5" cstate="email">
              <a:alphaModFix amt="35000"/>
              <a:extLst>
                <a:ext uri="{28A0092B-C50C-407E-A947-70E740481C1C}">
                  <a14:useLocalDpi xmlns:a14="http://schemas.microsoft.com/office/drawing/2010/main"/>
                </a:ext>
              </a:extLst>
            </a:blip>
            <a:stretch>
              <a:fillRect/>
            </a:stretch>
          </a:blipFill>
          <a:ln>
            <a:noFill/>
          </a:ln>
        </p:spPr>
        <p:txBody>
          <a:bodyPr/>
          <a:lstStyle/>
          <a:p>
            <a:endParaRPr lang="en-US"/>
          </a:p>
        </p:txBody>
      </p:sp>
      <p:sp>
        <p:nvSpPr>
          <p:cNvPr id="722" name="Google Shape;722;p75"/>
          <p:cNvSpPr/>
          <p:nvPr/>
        </p:nvSpPr>
        <p:spPr>
          <a:xfrm>
            <a:off x="3144313" y="2911699"/>
            <a:ext cx="5769197" cy="2134603"/>
          </a:xfrm>
          <a:custGeom>
            <a:avLst/>
            <a:gdLst/>
            <a:ahLst/>
            <a:cxnLst/>
            <a:rect l="l" t="t" r="r" b="b"/>
            <a:pathLst>
              <a:path w="11538394" h="4269206" extrusionOk="0">
                <a:moveTo>
                  <a:pt x="0" y="0"/>
                </a:moveTo>
                <a:lnTo>
                  <a:pt x="11538394" y="0"/>
                </a:lnTo>
                <a:lnTo>
                  <a:pt x="11538394" y="4269205"/>
                </a:lnTo>
                <a:lnTo>
                  <a:pt x="0" y="4269205"/>
                </a:lnTo>
                <a:lnTo>
                  <a:pt x="0" y="0"/>
                </a:lnTo>
                <a:close/>
              </a:path>
            </a:pathLst>
          </a:custGeom>
          <a:blipFill rotWithShape="1">
            <a:blip r:embed="rId6" cstate="email">
              <a:alphaModFix/>
              <a:extLst>
                <a:ext uri="{28A0092B-C50C-407E-A947-70E740481C1C}">
                  <a14:useLocalDpi xmlns:a14="http://schemas.microsoft.com/office/drawing/2010/main"/>
                </a:ext>
              </a:extLst>
            </a:blip>
            <a:stretch>
              <a:fillRect/>
            </a:stretch>
          </a:blipFill>
          <a:ln>
            <a:noFill/>
          </a:ln>
        </p:spPr>
        <p:txBody>
          <a:bodyPr/>
          <a:lstStyle/>
          <a:p>
            <a:endParaRPr lang="en-US"/>
          </a:p>
        </p:txBody>
      </p:sp>
      <p:sp>
        <p:nvSpPr>
          <p:cNvPr id="723" name="Google Shape;723;p75"/>
          <p:cNvSpPr txBox="1"/>
          <p:nvPr/>
        </p:nvSpPr>
        <p:spPr>
          <a:xfrm>
            <a:off x="604873" y="605175"/>
            <a:ext cx="7877100" cy="1418700"/>
          </a:xfrm>
          <a:prstGeom prst="rect">
            <a:avLst/>
          </a:prstGeom>
          <a:noFill/>
          <a:ln>
            <a:noFill/>
          </a:ln>
        </p:spPr>
        <p:txBody>
          <a:bodyPr spcFirstLastPara="1" wrap="square" lIns="0" tIns="0" rIns="0" bIns="0" anchor="t" anchorCtr="0">
            <a:spAutoFit/>
          </a:bodyPr>
          <a:lstStyle/>
          <a:p>
            <a:pPr marL="0" marR="0" lvl="0" indent="0" algn="l" rtl="0">
              <a:lnSpc>
                <a:spcPct val="96000"/>
              </a:lnSpc>
              <a:spcBef>
                <a:spcPts val="0"/>
              </a:spcBef>
              <a:spcAft>
                <a:spcPts val="0"/>
              </a:spcAft>
              <a:buNone/>
            </a:pPr>
            <a:r>
              <a:rPr lang="en" sz="4800" b="1" i="0" u="none" strike="noStrike" cap="none">
                <a:solidFill>
                  <a:srgbClr val="272665"/>
                </a:solidFill>
                <a:latin typeface="Public Sans"/>
                <a:ea typeface="Public Sans"/>
                <a:cs typeface="Public Sans"/>
                <a:sym typeface="Public Sans"/>
              </a:rPr>
              <a:t>Inclusive Winter</a:t>
            </a:r>
            <a:endParaRPr sz="4800" b="1" i="0" u="none" strike="noStrike" cap="none">
              <a:solidFill>
                <a:srgbClr val="272665"/>
              </a:solidFill>
              <a:latin typeface="Public Sans"/>
              <a:ea typeface="Public Sans"/>
              <a:cs typeface="Public Sans"/>
              <a:sym typeface="Public Sans"/>
            </a:endParaRPr>
          </a:p>
          <a:p>
            <a:pPr marL="0" marR="0" lvl="0" indent="0" algn="l" rtl="0">
              <a:lnSpc>
                <a:spcPct val="96000"/>
              </a:lnSpc>
              <a:spcBef>
                <a:spcPts val="0"/>
              </a:spcBef>
              <a:spcAft>
                <a:spcPts val="0"/>
              </a:spcAft>
              <a:buClr>
                <a:srgbClr val="000000"/>
              </a:buClr>
              <a:buFont typeface="Arial"/>
              <a:buNone/>
            </a:pPr>
            <a:r>
              <a:rPr lang="en" sz="4800" b="1">
                <a:solidFill>
                  <a:srgbClr val="272665"/>
                </a:solidFill>
                <a:latin typeface="Public Sans"/>
                <a:ea typeface="Public Sans"/>
                <a:cs typeface="Public Sans"/>
                <a:sym typeface="Public Sans"/>
              </a:rPr>
              <a:t>みんなで楽しめる冬へ！</a:t>
            </a:r>
            <a:endParaRPr sz="4800" b="1">
              <a:solidFill>
                <a:srgbClr val="272665"/>
              </a:solidFill>
              <a:latin typeface="Public Sans"/>
              <a:ea typeface="Public Sans"/>
              <a:cs typeface="Public Sans"/>
              <a:sym typeface="Public Sans"/>
            </a:endParaRPr>
          </a:p>
        </p:txBody>
      </p:sp>
      <p:sp>
        <p:nvSpPr>
          <p:cNvPr id="724" name="Google Shape;724;p75"/>
          <p:cNvSpPr txBox="1"/>
          <p:nvPr/>
        </p:nvSpPr>
        <p:spPr>
          <a:xfrm>
            <a:off x="685012" y="2202444"/>
            <a:ext cx="7531800" cy="738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2400">
                <a:solidFill>
                  <a:srgbClr val="272665"/>
                </a:solidFill>
                <a:latin typeface="Public Sans"/>
                <a:ea typeface="Public Sans"/>
                <a:cs typeface="Public Sans"/>
                <a:sym typeface="Public Sans"/>
              </a:rPr>
              <a:t>Thank you for listening!</a:t>
            </a:r>
            <a:endParaRPr sz="2400">
              <a:solidFill>
                <a:srgbClr val="272665"/>
              </a:solidFill>
              <a:latin typeface="Public Sans"/>
              <a:ea typeface="Public Sans"/>
              <a:cs typeface="Public Sans"/>
              <a:sym typeface="Public Sans"/>
            </a:endParaRPr>
          </a:p>
          <a:p>
            <a:pPr marL="0" marR="0" lvl="0" indent="0" algn="l" rtl="0">
              <a:lnSpc>
                <a:spcPct val="100000"/>
              </a:lnSpc>
              <a:spcBef>
                <a:spcPts val="0"/>
              </a:spcBef>
              <a:spcAft>
                <a:spcPts val="0"/>
              </a:spcAft>
              <a:buNone/>
            </a:pPr>
            <a:r>
              <a:rPr lang="en" sz="2400">
                <a:solidFill>
                  <a:srgbClr val="272665"/>
                </a:solidFill>
                <a:latin typeface="Public Sans"/>
                <a:ea typeface="Public Sans"/>
                <a:cs typeface="Public Sans"/>
                <a:sym typeface="Public Sans"/>
              </a:rPr>
              <a:t>ご清聴ありがとうございます．</a:t>
            </a:r>
            <a:endParaRPr sz="2400">
              <a:solidFill>
                <a:srgbClr val="272665"/>
              </a:solidFill>
              <a:latin typeface="Public Sans"/>
              <a:ea typeface="Public Sans"/>
              <a:cs typeface="Public Sans"/>
              <a:sym typeface="Public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bg>
      <p:bgPr>
        <a:solidFill>
          <a:srgbClr val="E6E4EF"/>
        </a:solidFill>
        <a:effectLst/>
      </p:bgPr>
    </p:bg>
    <p:spTree>
      <p:nvGrpSpPr>
        <p:cNvPr id="1" name="Shape 732"/>
        <p:cNvGrpSpPr/>
        <p:nvPr/>
      </p:nvGrpSpPr>
      <p:grpSpPr>
        <a:xfrm>
          <a:off x="0" y="0"/>
          <a:ext cx="0" cy="0"/>
          <a:chOff x="0" y="0"/>
          <a:chExt cx="0" cy="0"/>
        </a:xfrm>
      </p:grpSpPr>
      <p:sp>
        <p:nvSpPr>
          <p:cNvPr id="733" name="Google Shape;733;p76"/>
          <p:cNvSpPr txBox="1"/>
          <p:nvPr/>
        </p:nvSpPr>
        <p:spPr>
          <a:xfrm>
            <a:off x="514350" y="345216"/>
            <a:ext cx="5424000" cy="310200"/>
          </a:xfrm>
          <a:prstGeom prst="rect">
            <a:avLst/>
          </a:prstGeom>
          <a:noFill/>
          <a:ln>
            <a:noFill/>
          </a:ln>
        </p:spPr>
        <p:txBody>
          <a:bodyPr spcFirstLastPara="1" wrap="square" lIns="0" tIns="0" rIns="0" bIns="0" anchor="t" anchorCtr="0">
            <a:spAutoFit/>
          </a:bodyPr>
          <a:lstStyle/>
          <a:p>
            <a:pPr marL="0" marR="0" lvl="0" indent="0" algn="l" rtl="0">
              <a:lnSpc>
                <a:spcPct val="96000"/>
              </a:lnSpc>
              <a:spcBef>
                <a:spcPts val="0"/>
              </a:spcBef>
              <a:spcAft>
                <a:spcPts val="0"/>
              </a:spcAft>
              <a:buNone/>
            </a:pPr>
            <a:r>
              <a:rPr lang="en" sz="2100" b="0" i="0" u="none" strike="noStrike" cap="none">
                <a:solidFill>
                  <a:srgbClr val="272665"/>
                </a:solidFill>
                <a:latin typeface="Public Sans"/>
                <a:ea typeface="Public Sans"/>
                <a:cs typeface="Public Sans"/>
                <a:sym typeface="Public Sans"/>
              </a:rPr>
              <a:t>References:</a:t>
            </a:r>
            <a:endParaRPr sz="700"/>
          </a:p>
        </p:txBody>
      </p:sp>
      <p:sp>
        <p:nvSpPr>
          <p:cNvPr id="734" name="Google Shape;734;p76"/>
          <p:cNvSpPr txBox="1"/>
          <p:nvPr/>
        </p:nvSpPr>
        <p:spPr>
          <a:xfrm>
            <a:off x="514350" y="722119"/>
            <a:ext cx="8115300" cy="2925900"/>
          </a:xfrm>
          <a:prstGeom prst="rect">
            <a:avLst/>
          </a:prstGeom>
          <a:noFill/>
          <a:ln>
            <a:noFill/>
          </a:ln>
        </p:spPr>
        <p:txBody>
          <a:bodyPr spcFirstLastPara="1" wrap="square" lIns="0" tIns="0" rIns="0" bIns="0" anchor="t" anchorCtr="0">
            <a:spAutoFit/>
          </a:bodyPr>
          <a:lstStyle/>
          <a:p>
            <a:pPr marL="228600" marR="0" lvl="1" indent="-120650" algn="l" rtl="0">
              <a:lnSpc>
                <a:spcPct val="96000"/>
              </a:lnSpc>
              <a:spcBef>
                <a:spcPts val="0"/>
              </a:spcBef>
              <a:spcAft>
                <a:spcPts val="0"/>
              </a:spcAft>
              <a:buClr>
                <a:srgbClr val="272665"/>
              </a:buClr>
              <a:buSzPts val="1100"/>
              <a:buFont typeface="Public Sans"/>
              <a:buChar char="•"/>
            </a:pPr>
            <a:r>
              <a:rPr lang="en" sz="1100" i="0" u="none" strike="noStrike" cap="none">
                <a:solidFill>
                  <a:srgbClr val="272665"/>
                </a:solidFill>
                <a:latin typeface="Public Sans"/>
                <a:ea typeface="Public Sans"/>
                <a:cs typeface="Public Sans"/>
                <a:sym typeface="Public Sans"/>
              </a:rPr>
              <a:t>International Relations Department City of Sapporo, Sapporo 2024 Facts and Figures 1–5 (2024). Sapporo, Hokkaido.</a:t>
            </a:r>
            <a:endParaRPr sz="1100">
              <a:solidFill>
                <a:srgbClr val="272665"/>
              </a:solidFill>
              <a:latin typeface="Public Sans"/>
              <a:ea typeface="Public Sans"/>
              <a:cs typeface="Public Sans"/>
              <a:sym typeface="Public Sans"/>
            </a:endParaRPr>
          </a:p>
          <a:p>
            <a:pPr marL="228600" marR="0" lvl="1" indent="-120650" algn="l" rtl="0">
              <a:lnSpc>
                <a:spcPct val="96000"/>
              </a:lnSpc>
              <a:spcBef>
                <a:spcPts val="0"/>
              </a:spcBef>
              <a:spcAft>
                <a:spcPts val="0"/>
              </a:spcAft>
              <a:buClr>
                <a:srgbClr val="272665"/>
              </a:buClr>
              <a:buSzPts val="1100"/>
              <a:buFont typeface="Public Sans"/>
              <a:buChar char="•"/>
            </a:pPr>
            <a:r>
              <a:rPr lang="en" sz="1100" i="0" u="none" strike="noStrike" cap="none">
                <a:solidFill>
                  <a:srgbClr val="272665"/>
                </a:solidFill>
                <a:latin typeface="Public Sans"/>
                <a:ea typeface="Public Sans"/>
                <a:cs typeface="Public Sans"/>
                <a:sym typeface="Public Sans"/>
              </a:rPr>
              <a:t>Kaneda, Y., Nagata, Y., Kawamura, F., &amp; Narita, H. (2013). Current state of pedestrian slip-and-fall accidents in winter in Sapporo and the characteristics of icy sidewalk surfaces. ISCORD 2013, 607–617. https://doi.org/10.1061/9780784412978.058</a:t>
            </a:r>
            <a:endParaRPr sz="1100">
              <a:solidFill>
                <a:srgbClr val="272665"/>
              </a:solidFill>
              <a:latin typeface="Public Sans"/>
              <a:ea typeface="Public Sans"/>
              <a:cs typeface="Public Sans"/>
              <a:sym typeface="Public Sans"/>
            </a:endParaRPr>
          </a:p>
          <a:p>
            <a:pPr marL="228600" marR="0" lvl="1" indent="-120650" algn="l" rtl="0">
              <a:lnSpc>
                <a:spcPct val="96000"/>
              </a:lnSpc>
              <a:spcBef>
                <a:spcPts val="0"/>
              </a:spcBef>
              <a:spcAft>
                <a:spcPts val="0"/>
              </a:spcAft>
              <a:buClr>
                <a:srgbClr val="272665"/>
              </a:buClr>
              <a:buSzPts val="1100"/>
              <a:buFont typeface="Public Sans"/>
              <a:buChar char="•"/>
            </a:pPr>
            <a:r>
              <a:rPr lang="en" sz="1100" i="0" u="none" strike="noStrike" cap="none">
                <a:solidFill>
                  <a:srgbClr val="272665"/>
                </a:solidFill>
                <a:latin typeface="Public Sans"/>
                <a:ea typeface="Public Sans"/>
                <a:cs typeface="Public Sans"/>
                <a:sym typeface="Public Sans"/>
              </a:rPr>
              <a:t>Sapporo Construction Bureau Snow Management Office Project Promotion Section. (2023, December 21). Measures and preparation for heavy snowfall. Sapporo City. https://www.city.sapporo.jp.e.ain.hp.transer.com/kensetsu/yuki/contact/chuo.html</a:t>
            </a:r>
            <a:endParaRPr sz="1100">
              <a:solidFill>
                <a:srgbClr val="272665"/>
              </a:solidFill>
              <a:latin typeface="Public Sans"/>
              <a:ea typeface="Public Sans"/>
              <a:cs typeface="Public Sans"/>
              <a:sym typeface="Public Sans"/>
            </a:endParaRPr>
          </a:p>
          <a:p>
            <a:pPr marL="228600" marR="0" lvl="1" indent="-120650" algn="l" rtl="0">
              <a:lnSpc>
                <a:spcPct val="96000"/>
              </a:lnSpc>
              <a:spcBef>
                <a:spcPts val="0"/>
              </a:spcBef>
              <a:spcAft>
                <a:spcPts val="0"/>
              </a:spcAft>
              <a:buClr>
                <a:srgbClr val="272665"/>
              </a:buClr>
              <a:buSzPts val="1100"/>
              <a:buFont typeface="Public Sans"/>
              <a:buChar char="•"/>
            </a:pPr>
            <a:r>
              <a:rPr lang="en" sz="1100" i="0" u="none" strike="noStrike" cap="none">
                <a:solidFill>
                  <a:srgbClr val="272665"/>
                </a:solidFill>
                <a:latin typeface="Public Sans"/>
                <a:ea typeface="Public Sans"/>
                <a:cs typeface="Public Sans"/>
                <a:sym typeface="Public Sans"/>
              </a:rPr>
              <a:t>45 killed in 3 months in accidents while clearing snow in japan. (2022, February 24). Kyodo News. Retrieved from </a:t>
            </a:r>
            <a:r>
              <a:rPr lang="en" sz="1100" i="0" strike="noStrike" cap="none">
                <a:solidFill>
                  <a:srgbClr val="272665"/>
                </a:solidFill>
                <a:latin typeface="Public Sans"/>
                <a:ea typeface="Public Sans"/>
                <a:cs typeface="Public Sans"/>
                <a:sym typeface="Public Sans"/>
              </a:rPr>
              <a:t>https://english.kyodonews.net/news/2022/02/81d226d9475f-45-killed-in-3-months-in-accidents-while-clearing-snow-in-japan.html</a:t>
            </a:r>
            <a:r>
              <a:rPr lang="en" sz="1100" i="0" u="none" strike="noStrike" cap="none">
                <a:solidFill>
                  <a:srgbClr val="272665"/>
                </a:solidFill>
                <a:latin typeface="Public Sans"/>
                <a:ea typeface="Public Sans"/>
                <a:cs typeface="Public Sans"/>
                <a:sym typeface="Public Sans"/>
              </a:rPr>
              <a:t>.</a:t>
            </a:r>
            <a:endParaRPr sz="1100">
              <a:solidFill>
                <a:srgbClr val="272665"/>
              </a:solidFill>
              <a:latin typeface="Public Sans"/>
              <a:ea typeface="Public Sans"/>
              <a:cs typeface="Public Sans"/>
              <a:sym typeface="Public Sans"/>
            </a:endParaRPr>
          </a:p>
          <a:p>
            <a:pPr marL="228600" marR="0" lvl="1" indent="-120650" algn="l" rtl="0">
              <a:lnSpc>
                <a:spcPct val="96000"/>
              </a:lnSpc>
              <a:spcBef>
                <a:spcPts val="0"/>
              </a:spcBef>
              <a:spcAft>
                <a:spcPts val="0"/>
              </a:spcAft>
              <a:buClr>
                <a:srgbClr val="272665"/>
              </a:buClr>
              <a:buSzPts val="1100"/>
              <a:buFont typeface="Public Sans"/>
              <a:buChar char="•"/>
            </a:pPr>
            <a:r>
              <a:rPr lang="en" sz="1100">
                <a:solidFill>
                  <a:srgbClr val="272665"/>
                </a:solidFill>
                <a:latin typeface="Public Sans"/>
                <a:ea typeface="Public Sans"/>
                <a:cs typeface="Public Sans"/>
                <a:sym typeface="Public Sans"/>
              </a:rPr>
              <a:t>https://digitalcommons.calpoly.edu/eesp/635</a:t>
            </a:r>
            <a:endParaRPr sz="1100">
              <a:solidFill>
                <a:srgbClr val="272665"/>
              </a:solidFill>
              <a:latin typeface="Public Sans"/>
              <a:ea typeface="Public Sans"/>
              <a:cs typeface="Public Sans"/>
              <a:sym typeface="Public Sans"/>
            </a:endParaRPr>
          </a:p>
          <a:p>
            <a:pPr marL="228600" marR="0" lvl="1" indent="-120650" algn="l" rtl="0">
              <a:lnSpc>
                <a:spcPct val="96000"/>
              </a:lnSpc>
              <a:spcBef>
                <a:spcPts val="0"/>
              </a:spcBef>
              <a:spcAft>
                <a:spcPts val="0"/>
              </a:spcAft>
              <a:buClr>
                <a:srgbClr val="272665"/>
              </a:buClr>
              <a:buSzPts val="1100"/>
              <a:buFont typeface="Public Sans"/>
              <a:buChar char="•"/>
            </a:pPr>
            <a:r>
              <a:rPr lang="en" sz="1100">
                <a:solidFill>
                  <a:srgbClr val="272665"/>
                </a:solidFill>
                <a:latin typeface="Public Sans"/>
                <a:ea typeface="Public Sans"/>
                <a:cs typeface="Public Sans"/>
                <a:sym typeface="Public Sans"/>
              </a:rPr>
              <a:t>https://doi.org/10.1007/978-3-540-73354-6_58</a:t>
            </a:r>
            <a:endParaRPr sz="1100">
              <a:solidFill>
                <a:srgbClr val="272665"/>
              </a:solidFill>
              <a:latin typeface="Public Sans"/>
              <a:ea typeface="Public Sans"/>
              <a:cs typeface="Public Sans"/>
              <a:sym typeface="Public Sans"/>
            </a:endParaRPr>
          </a:p>
          <a:p>
            <a:pPr marL="228600" marR="0" lvl="1" indent="-120650" algn="l" rtl="0">
              <a:lnSpc>
                <a:spcPct val="96000"/>
              </a:lnSpc>
              <a:spcBef>
                <a:spcPts val="0"/>
              </a:spcBef>
              <a:spcAft>
                <a:spcPts val="0"/>
              </a:spcAft>
              <a:buClr>
                <a:srgbClr val="272665"/>
              </a:buClr>
              <a:buSzPts val="1100"/>
              <a:buFont typeface="Public Sans"/>
              <a:buChar char="•"/>
            </a:pPr>
            <a:r>
              <a:rPr lang="en" sz="1100">
                <a:solidFill>
                  <a:srgbClr val="272665"/>
                </a:solidFill>
                <a:uFill>
                  <a:noFill/>
                </a:uFill>
                <a:latin typeface="Public Sans"/>
                <a:ea typeface="Public Sans"/>
                <a:cs typeface="Public Sans"/>
                <a:sym typeface="Public Sans"/>
                <a:hlinkClick r:id="rId3">
                  <a:extLst>
                    <a:ext uri="{A12FA001-AC4F-418D-AE19-62706E023703}">
                      <ahyp:hlinkClr xmlns:ahyp="http://schemas.microsoft.com/office/drawing/2018/hyperlinkcolor" val="tx"/>
                    </a:ext>
                  </a:extLst>
                </a:hlinkClick>
              </a:rPr>
              <a:t>What are directional speakers? How directional sounds can be useful?</a:t>
            </a:r>
            <a:endParaRPr sz="1100">
              <a:solidFill>
                <a:srgbClr val="272665"/>
              </a:solidFill>
              <a:latin typeface="Public Sans"/>
              <a:ea typeface="Public Sans"/>
              <a:cs typeface="Public Sans"/>
              <a:sym typeface="Public Sans"/>
            </a:endParaRPr>
          </a:p>
          <a:p>
            <a:pPr marL="228600" marR="0" lvl="1" indent="-120650" algn="l" rtl="0">
              <a:lnSpc>
                <a:spcPct val="96000"/>
              </a:lnSpc>
              <a:spcBef>
                <a:spcPts val="0"/>
              </a:spcBef>
              <a:spcAft>
                <a:spcPts val="0"/>
              </a:spcAft>
              <a:buClr>
                <a:srgbClr val="272665"/>
              </a:buClr>
              <a:buSzPts val="1100"/>
              <a:buFont typeface="Public Sans"/>
              <a:buChar char="•"/>
            </a:pPr>
            <a:r>
              <a:rPr lang="en" sz="1100">
                <a:solidFill>
                  <a:srgbClr val="272665"/>
                </a:solidFill>
                <a:uFill>
                  <a:noFill/>
                </a:uFill>
                <a:latin typeface="Public Sans"/>
                <a:ea typeface="Public Sans"/>
                <a:cs typeface="Public Sans"/>
                <a:sym typeface="Public Sans"/>
                <a:hlinkClick r:id="rId4">
                  <a:extLst>
                    <a:ext uri="{A12FA001-AC4F-418D-AE19-62706E023703}">
                      <ahyp:hlinkClr xmlns:ahyp="http://schemas.microsoft.com/office/drawing/2018/hyperlinkcolor" val="tx"/>
                    </a:ext>
                  </a:extLst>
                </a:hlinkClick>
              </a:rPr>
              <a:t>GNSS測量とは？】測位システムの基礎を解説〜 GPSと何が違う？仕組みや活用例も紹介！〜【測量のことイチから解説】 | デジコン</a:t>
            </a:r>
            <a:endParaRPr sz="1100">
              <a:solidFill>
                <a:srgbClr val="272665"/>
              </a:solidFill>
              <a:latin typeface="Public Sans"/>
              <a:ea typeface="Public Sans"/>
              <a:cs typeface="Public Sans"/>
              <a:sym typeface="Public Sans"/>
            </a:endParaRPr>
          </a:p>
          <a:p>
            <a:pPr marL="228600" marR="0" lvl="1" indent="-120650" algn="l" rtl="0">
              <a:lnSpc>
                <a:spcPct val="96000"/>
              </a:lnSpc>
              <a:spcBef>
                <a:spcPts val="0"/>
              </a:spcBef>
              <a:spcAft>
                <a:spcPts val="0"/>
              </a:spcAft>
              <a:buClr>
                <a:srgbClr val="272665"/>
              </a:buClr>
              <a:buSzPts val="1100"/>
              <a:buFont typeface="Public Sans"/>
              <a:buChar char="•"/>
            </a:pPr>
            <a:r>
              <a:rPr lang="en" sz="1100">
                <a:solidFill>
                  <a:srgbClr val="272665"/>
                </a:solidFill>
                <a:latin typeface="Public Sans"/>
                <a:ea typeface="Public Sans"/>
                <a:cs typeface="Public Sans"/>
                <a:sym typeface="Public Sans"/>
              </a:rPr>
              <a:t>https://qzss.go.jp/overview/services/tech01_orbit.html</a:t>
            </a:r>
            <a:endParaRPr sz="1100">
              <a:solidFill>
                <a:srgbClr val="272665"/>
              </a:solidFill>
              <a:latin typeface="Public Sans"/>
              <a:ea typeface="Public Sans"/>
              <a:cs typeface="Public Sans"/>
              <a:sym typeface="Public Sans"/>
            </a:endParaRPr>
          </a:p>
          <a:p>
            <a:pPr marL="228600" marR="0" lvl="1" indent="-120650" algn="l" rtl="0">
              <a:lnSpc>
                <a:spcPct val="96000"/>
              </a:lnSpc>
              <a:spcBef>
                <a:spcPts val="0"/>
              </a:spcBef>
              <a:spcAft>
                <a:spcPts val="0"/>
              </a:spcAft>
              <a:buClr>
                <a:srgbClr val="272665"/>
              </a:buClr>
              <a:buSzPts val="1100"/>
              <a:buFont typeface="Public Sans"/>
              <a:buChar char="•"/>
            </a:pPr>
            <a:r>
              <a:rPr lang="en" sz="1100">
                <a:solidFill>
                  <a:srgbClr val="272665"/>
                </a:solidFill>
                <a:latin typeface="Public Sans"/>
                <a:ea typeface="Public Sans"/>
                <a:cs typeface="Public Sans"/>
                <a:sym typeface="Public Sans"/>
              </a:rPr>
              <a:t>Applications of modern digital mapping systems to Assist inclusion of persons with disabilities in geoscience education and research - ScienceDirect</a:t>
            </a:r>
            <a:endParaRPr sz="1100">
              <a:solidFill>
                <a:srgbClr val="272665"/>
              </a:solidFill>
              <a:latin typeface="Public Sans"/>
              <a:ea typeface="Public Sans"/>
              <a:cs typeface="Public Sans"/>
              <a:sym typeface="Public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9"/>
          <p:cNvSpPr/>
          <p:nvPr/>
        </p:nvSpPr>
        <p:spPr>
          <a:xfrm>
            <a:off x="604889" y="4418807"/>
            <a:ext cx="463825" cy="420688"/>
          </a:xfrm>
          <a:custGeom>
            <a:avLst/>
            <a:gdLst/>
            <a:ahLst/>
            <a:cxnLst/>
            <a:rect l="l" t="t" r="r" b="b"/>
            <a:pathLst>
              <a:path w="927649" h="841375" extrusionOk="0">
                <a:moveTo>
                  <a:pt x="0" y="0"/>
                </a:moveTo>
                <a:lnTo>
                  <a:pt x="927648" y="0"/>
                </a:lnTo>
                <a:lnTo>
                  <a:pt x="927648" y="841374"/>
                </a:lnTo>
                <a:lnTo>
                  <a:pt x="0" y="841374"/>
                </a:lnTo>
                <a:lnTo>
                  <a:pt x="0" y="0"/>
                </a:lnTo>
                <a:close/>
              </a:path>
            </a:pathLst>
          </a:cu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a:lstStyle/>
          <a:p>
            <a:endParaRPr lang="en-US"/>
          </a:p>
        </p:txBody>
      </p:sp>
      <p:sp>
        <p:nvSpPr>
          <p:cNvPr id="233" name="Google Shape;233;p39"/>
          <p:cNvSpPr/>
          <p:nvPr/>
        </p:nvSpPr>
        <p:spPr>
          <a:xfrm flipH="1">
            <a:off x="5389170" y="1050747"/>
            <a:ext cx="5899120" cy="1644380"/>
          </a:xfrm>
          <a:custGeom>
            <a:avLst/>
            <a:gdLst/>
            <a:ahLst/>
            <a:cxnLst/>
            <a:rect l="l" t="t" r="r" b="b"/>
            <a:pathLst>
              <a:path w="11798239" h="3288759" extrusionOk="0">
                <a:moveTo>
                  <a:pt x="11798239" y="0"/>
                </a:moveTo>
                <a:lnTo>
                  <a:pt x="0" y="0"/>
                </a:lnTo>
                <a:lnTo>
                  <a:pt x="0" y="3288759"/>
                </a:lnTo>
                <a:lnTo>
                  <a:pt x="11798239" y="3288759"/>
                </a:lnTo>
                <a:lnTo>
                  <a:pt x="11798239" y="0"/>
                </a:lnTo>
                <a:close/>
              </a:path>
            </a:pathLst>
          </a:custGeom>
          <a:blipFill rotWithShape="1">
            <a:blip r:embed="rId4" cstate="email">
              <a:alphaModFix amt="26000"/>
              <a:extLst>
                <a:ext uri="{28A0092B-C50C-407E-A947-70E740481C1C}">
                  <a14:useLocalDpi xmlns:a14="http://schemas.microsoft.com/office/drawing/2010/main"/>
                </a:ext>
              </a:extLst>
            </a:blip>
            <a:stretch>
              <a:fillRect/>
            </a:stretch>
          </a:blipFill>
          <a:ln>
            <a:noFill/>
          </a:ln>
        </p:spPr>
        <p:txBody>
          <a:bodyPr/>
          <a:lstStyle/>
          <a:p>
            <a:endParaRPr lang="en-US"/>
          </a:p>
        </p:txBody>
      </p:sp>
      <p:sp>
        <p:nvSpPr>
          <p:cNvPr id="234" name="Google Shape;234;p39"/>
          <p:cNvSpPr/>
          <p:nvPr/>
        </p:nvSpPr>
        <p:spPr>
          <a:xfrm>
            <a:off x="2257326" y="4176677"/>
            <a:ext cx="3309917" cy="546136"/>
          </a:xfrm>
          <a:custGeom>
            <a:avLst/>
            <a:gdLst/>
            <a:ahLst/>
            <a:cxnLst/>
            <a:rect l="l" t="t" r="r" b="b"/>
            <a:pathLst>
              <a:path w="6619834" h="1092273" extrusionOk="0">
                <a:moveTo>
                  <a:pt x="0" y="0"/>
                </a:moveTo>
                <a:lnTo>
                  <a:pt x="6619834" y="0"/>
                </a:lnTo>
                <a:lnTo>
                  <a:pt x="6619834" y="1092272"/>
                </a:lnTo>
                <a:lnTo>
                  <a:pt x="0" y="1092272"/>
                </a:lnTo>
                <a:lnTo>
                  <a:pt x="0" y="0"/>
                </a:lnTo>
                <a:close/>
              </a:path>
            </a:pathLst>
          </a:custGeom>
          <a:blipFill rotWithShape="1">
            <a:blip r:embed="rId5" cstate="email">
              <a:alphaModFix amt="39000"/>
              <a:extLst>
                <a:ext uri="{28A0092B-C50C-407E-A947-70E740481C1C}">
                  <a14:useLocalDpi xmlns:a14="http://schemas.microsoft.com/office/drawing/2010/main"/>
                </a:ext>
              </a:extLst>
            </a:blip>
            <a:stretch>
              <a:fillRect/>
            </a:stretch>
          </a:blipFill>
          <a:ln>
            <a:noFill/>
          </a:ln>
        </p:spPr>
        <p:txBody>
          <a:bodyPr/>
          <a:lstStyle/>
          <a:p>
            <a:endParaRPr lang="en-US"/>
          </a:p>
        </p:txBody>
      </p:sp>
      <p:sp>
        <p:nvSpPr>
          <p:cNvPr id="235" name="Google Shape;235;p39"/>
          <p:cNvSpPr/>
          <p:nvPr/>
        </p:nvSpPr>
        <p:spPr>
          <a:xfrm flipH="1">
            <a:off x="4450891" y="1464427"/>
            <a:ext cx="5223865" cy="3258386"/>
          </a:xfrm>
          <a:custGeom>
            <a:avLst/>
            <a:gdLst/>
            <a:ahLst/>
            <a:cxnLst/>
            <a:rect l="l" t="t" r="r" b="b"/>
            <a:pathLst>
              <a:path w="10447729" h="6516771" extrusionOk="0">
                <a:moveTo>
                  <a:pt x="10447728" y="0"/>
                </a:moveTo>
                <a:lnTo>
                  <a:pt x="0" y="0"/>
                </a:lnTo>
                <a:lnTo>
                  <a:pt x="0" y="6516771"/>
                </a:lnTo>
                <a:lnTo>
                  <a:pt x="10447728" y="6516771"/>
                </a:lnTo>
                <a:lnTo>
                  <a:pt x="10447728" y="0"/>
                </a:lnTo>
                <a:close/>
              </a:path>
            </a:pathLst>
          </a:custGeom>
          <a:blipFill rotWithShape="1">
            <a:blip r:embed="rId6" cstate="email">
              <a:alphaModFix amt="35000"/>
              <a:extLst>
                <a:ext uri="{28A0092B-C50C-407E-A947-70E740481C1C}">
                  <a14:useLocalDpi xmlns:a14="http://schemas.microsoft.com/office/drawing/2010/main"/>
                </a:ext>
              </a:extLst>
            </a:blip>
            <a:stretch>
              <a:fillRect/>
            </a:stretch>
          </a:blipFill>
          <a:ln>
            <a:noFill/>
          </a:ln>
        </p:spPr>
        <p:txBody>
          <a:bodyPr/>
          <a:lstStyle/>
          <a:p>
            <a:endParaRPr lang="en-US"/>
          </a:p>
        </p:txBody>
      </p:sp>
      <p:sp>
        <p:nvSpPr>
          <p:cNvPr id="236" name="Google Shape;236;p39"/>
          <p:cNvSpPr txBox="1"/>
          <p:nvPr/>
        </p:nvSpPr>
        <p:spPr>
          <a:xfrm>
            <a:off x="1132011" y="4685300"/>
            <a:ext cx="3887100" cy="308100"/>
          </a:xfrm>
          <a:prstGeom prst="rect">
            <a:avLst/>
          </a:prstGeom>
          <a:noFill/>
          <a:ln>
            <a:noFill/>
          </a:ln>
        </p:spPr>
        <p:txBody>
          <a:bodyPr spcFirstLastPara="1" wrap="square" lIns="0" tIns="0" rIns="0" bIns="0" anchor="t" anchorCtr="0">
            <a:spAutoFit/>
          </a:bodyPr>
          <a:lstStyle/>
          <a:p>
            <a:pPr marL="0" marR="0" lvl="0" indent="0" algn="l" rtl="0">
              <a:lnSpc>
                <a:spcPct val="77000"/>
              </a:lnSpc>
              <a:spcBef>
                <a:spcPts val="0"/>
              </a:spcBef>
              <a:spcAft>
                <a:spcPts val="0"/>
              </a:spcAft>
              <a:buNone/>
            </a:pPr>
            <a:r>
              <a:rPr lang="en" sz="1300">
                <a:solidFill>
                  <a:srgbClr val="272665"/>
                </a:solidFill>
                <a:latin typeface="Public Sans"/>
                <a:ea typeface="Public Sans"/>
                <a:cs typeface="Public Sans"/>
                <a:sym typeface="Public Sans"/>
              </a:rPr>
              <a:t>留学生</a:t>
            </a:r>
            <a:endParaRPr sz="1300">
              <a:solidFill>
                <a:srgbClr val="272665"/>
              </a:solidFill>
              <a:latin typeface="Public Sans"/>
              <a:ea typeface="Public Sans"/>
              <a:cs typeface="Public Sans"/>
              <a:sym typeface="Public Sans"/>
            </a:endParaRPr>
          </a:p>
          <a:p>
            <a:pPr marL="0" marR="0" lvl="0" indent="0" algn="l" rtl="0">
              <a:lnSpc>
                <a:spcPct val="77000"/>
              </a:lnSpc>
              <a:spcBef>
                <a:spcPts val="0"/>
              </a:spcBef>
              <a:spcAft>
                <a:spcPts val="0"/>
              </a:spcAft>
              <a:buNone/>
            </a:pPr>
            <a:endParaRPr sz="1300">
              <a:solidFill>
                <a:srgbClr val="272665"/>
              </a:solidFill>
              <a:latin typeface="Public Sans"/>
              <a:ea typeface="Public Sans"/>
              <a:cs typeface="Public Sans"/>
              <a:sym typeface="Public Sans"/>
            </a:endParaRPr>
          </a:p>
        </p:txBody>
      </p:sp>
      <p:sp>
        <p:nvSpPr>
          <p:cNvPr id="237" name="Google Shape;237;p39"/>
          <p:cNvSpPr/>
          <p:nvPr/>
        </p:nvSpPr>
        <p:spPr>
          <a:xfrm>
            <a:off x="3144313" y="2911699"/>
            <a:ext cx="5769197" cy="2134603"/>
          </a:xfrm>
          <a:custGeom>
            <a:avLst/>
            <a:gdLst/>
            <a:ahLst/>
            <a:cxnLst/>
            <a:rect l="l" t="t" r="r" b="b"/>
            <a:pathLst>
              <a:path w="11538394" h="4269206" extrusionOk="0">
                <a:moveTo>
                  <a:pt x="0" y="0"/>
                </a:moveTo>
                <a:lnTo>
                  <a:pt x="11538394" y="0"/>
                </a:lnTo>
                <a:lnTo>
                  <a:pt x="11538394" y="4269205"/>
                </a:lnTo>
                <a:lnTo>
                  <a:pt x="0" y="4269205"/>
                </a:lnTo>
                <a:lnTo>
                  <a:pt x="0" y="0"/>
                </a:lnTo>
                <a:close/>
              </a:path>
            </a:pathLst>
          </a:custGeom>
          <a:blipFill rotWithShape="1">
            <a:blip r:embed="rId7" cstate="email">
              <a:alphaModFix/>
              <a:extLst>
                <a:ext uri="{28A0092B-C50C-407E-A947-70E740481C1C}">
                  <a14:useLocalDpi xmlns:a14="http://schemas.microsoft.com/office/drawing/2010/main"/>
                </a:ext>
              </a:extLst>
            </a:blip>
            <a:stretch>
              <a:fillRect/>
            </a:stretch>
          </a:blipFill>
          <a:ln>
            <a:noFill/>
          </a:ln>
        </p:spPr>
        <p:txBody>
          <a:bodyPr/>
          <a:lstStyle/>
          <a:p>
            <a:endParaRPr lang="en-US"/>
          </a:p>
        </p:txBody>
      </p:sp>
      <p:sp>
        <p:nvSpPr>
          <p:cNvPr id="238" name="Google Shape;238;p39"/>
          <p:cNvSpPr/>
          <p:nvPr/>
        </p:nvSpPr>
        <p:spPr>
          <a:xfrm>
            <a:off x="604889" y="181631"/>
            <a:ext cx="834450" cy="664988"/>
          </a:xfrm>
          <a:custGeom>
            <a:avLst/>
            <a:gdLst/>
            <a:ahLst/>
            <a:cxnLst/>
            <a:rect l="l" t="t" r="r" b="b"/>
            <a:pathLst>
              <a:path w="1668899" h="1329976" extrusionOk="0">
                <a:moveTo>
                  <a:pt x="0" y="0"/>
                </a:moveTo>
                <a:lnTo>
                  <a:pt x="1668898" y="0"/>
                </a:lnTo>
                <a:lnTo>
                  <a:pt x="1668898" y="1329976"/>
                </a:lnTo>
                <a:lnTo>
                  <a:pt x="0" y="1329976"/>
                </a:lnTo>
                <a:lnTo>
                  <a:pt x="0" y="0"/>
                </a:lnTo>
                <a:close/>
              </a:path>
            </a:pathLst>
          </a:custGeom>
          <a:blipFill rotWithShape="1">
            <a:blip r:embed="rId8" cstate="email">
              <a:alphaModFix/>
              <a:extLst>
                <a:ext uri="{28A0092B-C50C-407E-A947-70E740481C1C}">
                  <a14:useLocalDpi xmlns:a14="http://schemas.microsoft.com/office/drawing/2010/main"/>
                </a:ext>
              </a:extLst>
            </a:blip>
            <a:stretch>
              <a:fillRect/>
            </a:stretch>
          </a:blipFill>
          <a:ln>
            <a:noFill/>
          </a:ln>
        </p:spPr>
        <p:txBody>
          <a:bodyPr/>
          <a:lstStyle/>
          <a:p>
            <a:endParaRPr lang="en-US"/>
          </a:p>
        </p:txBody>
      </p:sp>
      <p:sp>
        <p:nvSpPr>
          <p:cNvPr id="239" name="Google Shape;239;p39"/>
          <p:cNvSpPr txBox="1"/>
          <p:nvPr/>
        </p:nvSpPr>
        <p:spPr>
          <a:xfrm>
            <a:off x="604887" y="1467000"/>
            <a:ext cx="6541800" cy="709200"/>
          </a:xfrm>
          <a:prstGeom prst="rect">
            <a:avLst/>
          </a:prstGeom>
          <a:noFill/>
          <a:ln>
            <a:noFill/>
          </a:ln>
        </p:spPr>
        <p:txBody>
          <a:bodyPr spcFirstLastPara="1" wrap="square" lIns="0" tIns="0" rIns="0" bIns="0" anchor="t" anchorCtr="0">
            <a:spAutoFit/>
          </a:bodyPr>
          <a:lstStyle/>
          <a:p>
            <a:pPr marL="0" marR="0" lvl="0" indent="0" algn="l" rtl="0">
              <a:lnSpc>
                <a:spcPct val="96000"/>
              </a:lnSpc>
              <a:spcBef>
                <a:spcPts val="0"/>
              </a:spcBef>
              <a:spcAft>
                <a:spcPts val="0"/>
              </a:spcAft>
              <a:buNone/>
            </a:pPr>
            <a:r>
              <a:rPr lang="en" sz="4800" b="1" i="0" u="none" strike="noStrike" cap="none">
                <a:solidFill>
                  <a:srgbClr val="272665"/>
                </a:solidFill>
                <a:latin typeface="Public Sans"/>
                <a:ea typeface="Public Sans"/>
                <a:cs typeface="Public Sans"/>
                <a:sym typeface="Public Sans"/>
              </a:rPr>
              <a:t>Inclusive Winter</a:t>
            </a:r>
            <a:endParaRPr sz="4800" b="1"/>
          </a:p>
        </p:txBody>
      </p:sp>
      <p:sp>
        <p:nvSpPr>
          <p:cNvPr id="240" name="Google Shape;240;p39"/>
          <p:cNvSpPr txBox="1"/>
          <p:nvPr/>
        </p:nvSpPr>
        <p:spPr>
          <a:xfrm>
            <a:off x="685012" y="2234969"/>
            <a:ext cx="7531800" cy="738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2400" b="0" i="0" u="none" strike="noStrike" cap="none" dirty="0">
                <a:solidFill>
                  <a:srgbClr val="272665"/>
                </a:solidFill>
                <a:latin typeface="Public Sans"/>
                <a:ea typeface="Public Sans"/>
                <a:cs typeface="Public Sans"/>
                <a:sym typeface="Public Sans"/>
              </a:rPr>
              <a:t>Enhancing Safety and Accessibility</a:t>
            </a:r>
            <a:endParaRPr sz="700" dirty="0"/>
          </a:p>
          <a:p>
            <a:pPr marL="0" marR="0" lvl="0" indent="0" algn="l" rtl="0">
              <a:lnSpc>
                <a:spcPct val="100000"/>
              </a:lnSpc>
              <a:spcBef>
                <a:spcPts val="0"/>
              </a:spcBef>
              <a:spcAft>
                <a:spcPts val="0"/>
              </a:spcAft>
              <a:buNone/>
            </a:pPr>
            <a:r>
              <a:rPr lang="en" sz="2400" b="0" i="0" u="none" strike="noStrike" cap="none" dirty="0">
                <a:solidFill>
                  <a:srgbClr val="272665"/>
                </a:solidFill>
                <a:latin typeface="Public Sans"/>
                <a:ea typeface="Public Sans"/>
                <a:cs typeface="Public Sans"/>
                <a:sym typeface="Public Sans"/>
              </a:rPr>
              <a:t>for  Vulnerable Populations</a:t>
            </a:r>
            <a:endParaRPr sz="700" dirty="0"/>
          </a:p>
        </p:txBody>
      </p:sp>
      <p:sp>
        <p:nvSpPr>
          <p:cNvPr id="241" name="Google Shape;241;p39"/>
          <p:cNvSpPr txBox="1"/>
          <p:nvPr/>
        </p:nvSpPr>
        <p:spPr>
          <a:xfrm>
            <a:off x="1477438" y="541410"/>
            <a:ext cx="1481400" cy="153900"/>
          </a:xfrm>
          <a:prstGeom prst="rect">
            <a:avLst/>
          </a:prstGeom>
          <a:noFill/>
          <a:ln>
            <a:noFill/>
          </a:ln>
        </p:spPr>
        <p:txBody>
          <a:bodyPr spcFirstLastPara="1" wrap="square" lIns="0" tIns="0" rIns="0" bIns="0" anchor="t" anchorCtr="0">
            <a:spAutoFit/>
          </a:bodyPr>
          <a:lstStyle/>
          <a:p>
            <a:pPr marL="0" marR="0" lvl="0" indent="0" algn="l" rtl="0">
              <a:lnSpc>
                <a:spcPct val="77000"/>
              </a:lnSpc>
              <a:spcBef>
                <a:spcPts val="0"/>
              </a:spcBef>
              <a:spcAft>
                <a:spcPts val="0"/>
              </a:spcAft>
              <a:buNone/>
            </a:pPr>
            <a:r>
              <a:rPr lang="en" sz="1300" b="0" i="0" u="none" strike="noStrike" cap="none">
                <a:solidFill>
                  <a:srgbClr val="272665"/>
                </a:solidFill>
                <a:latin typeface="Public Sans"/>
                <a:ea typeface="Public Sans"/>
                <a:cs typeface="Public Sans"/>
                <a:sym typeface="Public Sans"/>
              </a:rPr>
              <a:t>Nitobe College</a:t>
            </a:r>
            <a:endParaRPr sz="700"/>
          </a:p>
        </p:txBody>
      </p:sp>
      <p:sp>
        <p:nvSpPr>
          <p:cNvPr id="242" name="Google Shape;242;p39"/>
          <p:cNvSpPr txBox="1"/>
          <p:nvPr/>
        </p:nvSpPr>
        <p:spPr>
          <a:xfrm>
            <a:off x="1439337" y="390525"/>
            <a:ext cx="1172700" cy="96300"/>
          </a:xfrm>
          <a:prstGeom prst="rect">
            <a:avLst/>
          </a:prstGeom>
          <a:noFill/>
          <a:ln>
            <a:noFill/>
          </a:ln>
        </p:spPr>
        <p:txBody>
          <a:bodyPr spcFirstLastPara="1" wrap="square" lIns="0" tIns="0" rIns="0" bIns="0" anchor="t" anchorCtr="0">
            <a:spAutoFit/>
          </a:bodyPr>
          <a:lstStyle/>
          <a:p>
            <a:pPr marL="0" marR="0" lvl="0" indent="0" algn="ctr" rtl="0">
              <a:lnSpc>
                <a:spcPct val="76985"/>
              </a:lnSpc>
              <a:spcBef>
                <a:spcPts val="0"/>
              </a:spcBef>
              <a:spcAft>
                <a:spcPts val="0"/>
              </a:spcAft>
              <a:buNone/>
            </a:pPr>
            <a:r>
              <a:rPr lang="en" sz="800" b="0" i="0" u="none" strike="noStrike" cap="none">
                <a:solidFill>
                  <a:srgbClr val="272665"/>
                </a:solidFill>
                <a:latin typeface="Public Sans"/>
                <a:ea typeface="Public Sans"/>
                <a:cs typeface="Public Sans"/>
                <a:sym typeface="Public Sans"/>
              </a:rPr>
              <a:t>Hokkaido University</a:t>
            </a:r>
            <a:endParaRPr sz="700"/>
          </a:p>
        </p:txBody>
      </p:sp>
      <p:sp>
        <p:nvSpPr>
          <p:cNvPr id="243" name="Google Shape;243;p39"/>
          <p:cNvSpPr txBox="1"/>
          <p:nvPr/>
        </p:nvSpPr>
        <p:spPr>
          <a:xfrm>
            <a:off x="604875" y="904075"/>
            <a:ext cx="5458300" cy="716700"/>
          </a:xfrm>
          <a:prstGeom prst="rect">
            <a:avLst/>
          </a:prstGeom>
          <a:noFill/>
          <a:ln>
            <a:noFill/>
          </a:ln>
        </p:spPr>
        <p:txBody>
          <a:bodyPr spcFirstLastPara="1" wrap="square" lIns="91425" tIns="91425" rIns="91425" bIns="91425" anchor="t" anchorCtr="0">
            <a:spAutoFit/>
          </a:bodyPr>
          <a:lstStyle/>
          <a:p>
            <a:pPr marL="0" lvl="0" indent="0" algn="l" rtl="0">
              <a:lnSpc>
                <a:spcPct val="96000"/>
              </a:lnSpc>
              <a:spcBef>
                <a:spcPts val="0"/>
              </a:spcBef>
              <a:spcAft>
                <a:spcPts val="0"/>
              </a:spcAft>
              <a:buNone/>
            </a:pPr>
            <a:r>
              <a:rPr lang="en" sz="3600" b="1" dirty="0">
                <a:solidFill>
                  <a:srgbClr val="272665"/>
                </a:solidFill>
                <a:latin typeface="Public Sans"/>
                <a:ea typeface="Public Sans"/>
                <a:cs typeface="Public Sans"/>
                <a:sym typeface="Public Sans"/>
              </a:rPr>
              <a:t>みんなで楽しめる冬へ！</a:t>
            </a:r>
            <a:endParaRPr sz="3600" b="1" dirty="0">
              <a:solidFill>
                <a:schemeClr val="dk1"/>
              </a:solidFill>
            </a:endParaRPr>
          </a:p>
        </p:txBody>
      </p:sp>
      <p:sp>
        <p:nvSpPr>
          <p:cNvPr id="244" name="Google Shape;244;p39"/>
          <p:cNvSpPr txBox="1"/>
          <p:nvPr/>
        </p:nvSpPr>
        <p:spPr>
          <a:xfrm>
            <a:off x="685000" y="3081725"/>
            <a:ext cx="2718900" cy="1431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2300">
                <a:solidFill>
                  <a:srgbClr val="272665"/>
                </a:solidFill>
                <a:latin typeface="Public Sans"/>
                <a:ea typeface="Public Sans"/>
                <a:cs typeface="Public Sans"/>
                <a:sym typeface="Public Sans"/>
              </a:rPr>
              <a:t>不便者のために，安全性とアクセシビリティの向上</a:t>
            </a:r>
            <a:endParaRPr sz="2300">
              <a:solidFill>
                <a:srgbClr val="272665"/>
              </a:solidFill>
              <a:latin typeface="Public Sans"/>
              <a:ea typeface="Public Sans"/>
              <a:cs typeface="Public Sans"/>
              <a:sym typeface="Public Sans"/>
            </a:endParaRPr>
          </a:p>
          <a:p>
            <a:pPr marL="0" marR="0" lvl="0" indent="0" algn="l" rtl="0">
              <a:lnSpc>
                <a:spcPct val="100000"/>
              </a:lnSpc>
              <a:spcBef>
                <a:spcPts val="0"/>
              </a:spcBef>
              <a:spcAft>
                <a:spcPts val="0"/>
              </a:spcAft>
              <a:buNone/>
            </a:pPr>
            <a:endParaRPr sz="2400">
              <a:solidFill>
                <a:srgbClr val="272665"/>
              </a:solidFill>
              <a:latin typeface="Public Sans"/>
              <a:ea typeface="Public Sans"/>
              <a:cs typeface="Public Sans"/>
              <a:sym typeface="Public Sans"/>
            </a:endParaRPr>
          </a:p>
        </p:txBody>
      </p:sp>
      <p:sp>
        <p:nvSpPr>
          <p:cNvPr id="245" name="Google Shape;245;p39"/>
          <p:cNvSpPr txBox="1"/>
          <p:nvPr/>
        </p:nvSpPr>
        <p:spPr>
          <a:xfrm>
            <a:off x="1132011" y="4466800"/>
            <a:ext cx="3887100" cy="154200"/>
          </a:xfrm>
          <a:prstGeom prst="rect">
            <a:avLst/>
          </a:prstGeom>
          <a:noFill/>
          <a:ln>
            <a:noFill/>
          </a:ln>
        </p:spPr>
        <p:txBody>
          <a:bodyPr spcFirstLastPara="1" wrap="square" lIns="0" tIns="0" rIns="0" bIns="0" anchor="t" anchorCtr="0">
            <a:spAutoFit/>
          </a:bodyPr>
          <a:lstStyle/>
          <a:p>
            <a:pPr marL="0" marR="0" lvl="0" indent="0" algn="l" rtl="0">
              <a:lnSpc>
                <a:spcPct val="77000"/>
              </a:lnSpc>
              <a:spcBef>
                <a:spcPts val="0"/>
              </a:spcBef>
              <a:spcAft>
                <a:spcPts val="0"/>
              </a:spcAft>
              <a:buNone/>
            </a:pPr>
            <a:r>
              <a:rPr lang="en" sz="1300" b="0" i="0" u="none" strike="noStrike" cap="none">
                <a:solidFill>
                  <a:srgbClr val="272665"/>
                </a:solidFill>
                <a:latin typeface="Public Sans"/>
                <a:ea typeface="Public Sans"/>
                <a:cs typeface="Public Sans"/>
                <a:sym typeface="Public Sans"/>
              </a:rPr>
              <a:t>International Students</a:t>
            </a:r>
            <a:endParaRPr sz="7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0"/>
          <p:cNvSpPr/>
          <p:nvPr/>
        </p:nvSpPr>
        <p:spPr>
          <a:xfrm>
            <a:off x="4763859" y="2050858"/>
            <a:ext cx="960300" cy="702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51" name="Google Shape;251;p4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764000" y="2050850"/>
            <a:ext cx="960301" cy="702000"/>
          </a:xfrm>
          <a:prstGeom prst="rect">
            <a:avLst/>
          </a:prstGeom>
          <a:noFill/>
          <a:ln>
            <a:noFill/>
          </a:ln>
        </p:spPr>
      </p:pic>
      <p:sp>
        <p:nvSpPr>
          <p:cNvPr id="252" name="Google Shape;252;p40"/>
          <p:cNvSpPr txBox="1"/>
          <p:nvPr/>
        </p:nvSpPr>
        <p:spPr>
          <a:xfrm>
            <a:off x="514350" y="407129"/>
            <a:ext cx="5424000" cy="531900"/>
          </a:xfrm>
          <a:prstGeom prst="rect">
            <a:avLst/>
          </a:prstGeom>
          <a:noFill/>
          <a:ln>
            <a:noFill/>
          </a:ln>
        </p:spPr>
        <p:txBody>
          <a:bodyPr spcFirstLastPara="1" wrap="square" lIns="0" tIns="0" rIns="0" bIns="0" anchor="t" anchorCtr="0">
            <a:spAutoFit/>
          </a:bodyPr>
          <a:lstStyle/>
          <a:p>
            <a:pPr marL="0" marR="0" lvl="0" indent="0" algn="l" rtl="0">
              <a:lnSpc>
                <a:spcPct val="96000"/>
              </a:lnSpc>
              <a:spcBef>
                <a:spcPts val="0"/>
              </a:spcBef>
              <a:spcAft>
                <a:spcPts val="0"/>
              </a:spcAft>
              <a:buNone/>
            </a:pPr>
            <a:r>
              <a:rPr lang="en" sz="3600" b="1">
                <a:solidFill>
                  <a:srgbClr val="272665"/>
                </a:solidFill>
                <a:latin typeface="Public Sans"/>
                <a:ea typeface="Public Sans"/>
                <a:cs typeface="Public Sans"/>
                <a:sym typeface="Public Sans"/>
              </a:rPr>
              <a:t>About our Team</a:t>
            </a:r>
            <a:endParaRPr sz="3600" b="1"/>
          </a:p>
        </p:txBody>
      </p:sp>
      <p:sp>
        <p:nvSpPr>
          <p:cNvPr id="253" name="Google Shape;253;p40"/>
          <p:cNvSpPr/>
          <p:nvPr/>
        </p:nvSpPr>
        <p:spPr>
          <a:xfrm>
            <a:off x="514350" y="1170675"/>
            <a:ext cx="960300" cy="702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4" name="Google Shape;254;p40"/>
          <p:cNvSpPr txBox="1"/>
          <p:nvPr/>
        </p:nvSpPr>
        <p:spPr>
          <a:xfrm>
            <a:off x="1629803" y="1239794"/>
            <a:ext cx="2226300" cy="266100"/>
          </a:xfrm>
          <a:prstGeom prst="rect">
            <a:avLst/>
          </a:prstGeom>
          <a:noFill/>
          <a:ln>
            <a:noFill/>
          </a:ln>
        </p:spPr>
        <p:txBody>
          <a:bodyPr spcFirstLastPara="1" wrap="square" lIns="0" tIns="0" rIns="0" bIns="0" anchor="t" anchorCtr="0">
            <a:spAutoFit/>
          </a:bodyPr>
          <a:lstStyle/>
          <a:p>
            <a:pPr marL="0" marR="0" lvl="0" indent="0" algn="l" rtl="0">
              <a:lnSpc>
                <a:spcPct val="95998"/>
              </a:lnSpc>
              <a:spcBef>
                <a:spcPts val="0"/>
              </a:spcBef>
              <a:spcAft>
                <a:spcPts val="0"/>
              </a:spcAft>
              <a:buNone/>
            </a:pPr>
            <a:r>
              <a:rPr lang="en" sz="1800" b="1">
                <a:solidFill>
                  <a:srgbClr val="272665"/>
                </a:solidFill>
                <a:latin typeface="Public Sans"/>
                <a:ea typeface="Public Sans"/>
                <a:cs typeface="Public Sans"/>
                <a:sym typeface="Public Sans"/>
              </a:rPr>
              <a:t>Kristine CASALA</a:t>
            </a:r>
            <a:endParaRPr sz="1800" b="1"/>
          </a:p>
        </p:txBody>
      </p:sp>
      <p:sp>
        <p:nvSpPr>
          <p:cNvPr id="255" name="Google Shape;255;p40"/>
          <p:cNvSpPr txBox="1"/>
          <p:nvPr/>
        </p:nvSpPr>
        <p:spPr>
          <a:xfrm>
            <a:off x="1629806" y="1577250"/>
            <a:ext cx="2690700" cy="177300"/>
          </a:xfrm>
          <a:prstGeom prst="rect">
            <a:avLst/>
          </a:prstGeom>
          <a:noFill/>
          <a:ln>
            <a:noFill/>
          </a:ln>
        </p:spPr>
        <p:txBody>
          <a:bodyPr spcFirstLastPara="1" wrap="square" lIns="0" tIns="0" rIns="0" bIns="0" anchor="t" anchorCtr="0">
            <a:spAutoFit/>
          </a:bodyPr>
          <a:lstStyle/>
          <a:p>
            <a:pPr marL="0" marR="0" lvl="0" indent="0" algn="l" rtl="0">
              <a:lnSpc>
                <a:spcPct val="95998"/>
              </a:lnSpc>
              <a:spcBef>
                <a:spcPts val="0"/>
              </a:spcBef>
              <a:spcAft>
                <a:spcPts val="0"/>
              </a:spcAft>
              <a:buNone/>
            </a:pPr>
            <a:r>
              <a:rPr lang="en" sz="1200">
                <a:solidFill>
                  <a:srgbClr val="272665"/>
                </a:solidFill>
                <a:latin typeface="Public Sans"/>
                <a:ea typeface="Public Sans"/>
                <a:cs typeface="Public Sans"/>
                <a:sym typeface="Public Sans"/>
              </a:rPr>
              <a:t>Laboratory of Architectural Planning</a:t>
            </a:r>
            <a:endParaRPr sz="1200"/>
          </a:p>
        </p:txBody>
      </p:sp>
      <p:sp>
        <p:nvSpPr>
          <p:cNvPr id="256" name="Google Shape;256;p40"/>
          <p:cNvSpPr/>
          <p:nvPr/>
        </p:nvSpPr>
        <p:spPr>
          <a:xfrm>
            <a:off x="514350" y="2050858"/>
            <a:ext cx="960300" cy="702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7" name="Google Shape;257;p40"/>
          <p:cNvSpPr txBox="1"/>
          <p:nvPr/>
        </p:nvSpPr>
        <p:spPr>
          <a:xfrm>
            <a:off x="1629803" y="2119977"/>
            <a:ext cx="2226300" cy="266100"/>
          </a:xfrm>
          <a:prstGeom prst="rect">
            <a:avLst/>
          </a:prstGeom>
          <a:noFill/>
          <a:ln>
            <a:noFill/>
          </a:ln>
        </p:spPr>
        <p:txBody>
          <a:bodyPr spcFirstLastPara="1" wrap="square" lIns="0" tIns="0" rIns="0" bIns="0" anchor="t" anchorCtr="0">
            <a:spAutoFit/>
          </a:bodyPr>
          <a:lstStyle/>
          <a:p>
            <a:pPr marL="0" marR="0" lvl="0" indent="0" algn="l" rtl="0">
              <a:lnSpc>
                <a:spcPct val="95998"/>
              </a:lnSpc>
              <a:spcBef>
                <a:spcPts val="0"/>
              </a:spcBef>
              <a:spcAft>
                <a:spcPts val="0"/>
              </a:spcAft>
              <a:buNone/>
            </a:pPr>
            <a:r>
              <a:rPr lang="en" sz="1800" b="1">
                <a:solidFill>
                  <a:srgbClr val="272665"/>
                </a:solidFill>
                <a:latin typeface="Public Sans"/>
                <a:ea typeface="Public Sans"/>
                <a:cs typeface="Public Sans"/>
                <a:sym typeface="Public Sans"/>
              </a:rPr>
              <a:t>Denise CORTEZ</a:t>
            </a:r>
            <a:endParaRPr sz="1800" b="1"/>
          </a:p>
        </p:txBody>
      </p:sp>
      <p:sp>
        <p:nvSpPr>
          <p:cNvPr id="258" name="Google Shape;258;p40"/>
          <p:cNvSpPr txBox="1"/>
          <p:nvPr/>
        </p:nvSpPr>
        <p:spPr>
          <a:xfrm>
            <a:off x="1629806" y="2457433"/>
            <a:ext cx="2690700" cy="354600"/>
          </a:xfrm>
          <a:prstGeom prst="rect">
            <a:avLst/>
          </a:prstGeom>
          <a:noFill/>
          <a:ln>
            <a:noFill/>
          </a:ln>
        </p:spPr>
        <p:txBody>
          <a:bodyPr spcFirstLastPara="1" wrap="square" lIns="0" tIns="0" rIns="0" bIns="0" anchor="t" anchorCtr="0">
            <a:spAutoFit/>
          </a:bodyPr>
          <a:lstStyle/>
          <a:p>
            <a:pPr marL="0" marR="0" lvl="0" indent="0" algn="l" rtl="0">
              <a:lnSpc>
                <a:spcPct val="95998"/>
              </a:lnSpc>
              <a:spcBef>
                <a:spcPts val="0"/>
              </a:spcBef>
              <a:spcAft>
                <a:spcPts val="0"/>
              </a:spcAft>
              <a:buNone/>
            </a:pPr>
            <a:r>
              <a:rPr lang="en" sz="1200">
                <a:solidFill>
                  <a:srgbClr val="272665"/>
                </a:solidFill>
                <a:latin typeface="Public Sans"/>
                <a:ea typeface="Public Sans"/>
                <a:cs typeface="Public Sans"/>
                <a:sym typeface="Public Sans"/>
              </a:rPr>
              <a:t>Laboratory of Urban and Regional Design</a:t>
            </a:r>
            <a:endParaRPr sz="1200"/>
          </a:p>
        </p:txBody>
      </p:sp>
      <p:sp>
        <p:nvSpPr>
          <p:cNvPr id="259" name="Google Shape;259;p40"/>
          <p:cNvSpPr/>
          <p:nvPr/>
        </p:nvSpPr>
        <p:spPr>
          <a:xfrm>
            <a:off x="514350" y="2931041"/>
            <a:ext cx="960300" cy="702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0" name="Google Shape;260;p40"/>
          <p:cNvSpPr txBox="1"/>
          <p:nvPr/>
        </p:nvSpPr>
        <p:spPr>
          <a:xfrm>
            <a:off x="1629803" y="3000160"/>
            <a:ext cx="2226300" cy="269400"/>
          </a:xfrm>
          <a:prstGeom prst="rect">
            <a:avLst/>
          </a:prstGeom>
          <a:noFill/>
          <a:ln>
            <a:noFill/>
          </a:ln>
        </p:spPr>
        <p:txBody>
          <a:bodyPr spcFirstLastPara="1" wrap="square" lIns="0" tIns="0" rIns="0" bIns="0" anchor="t" anchorCtr="0">
            <a:spAutoFit/>
          </a:bodyPr>
          <a:lstStyle/>
          <a:p>
            <a:pPr marL="0" marR="0" lvl="0" indent="0" algn="l" rtl="0">
              <a:lnSpc>
                <a:spcPct val="95998"/>
              </a:lnSpc>
              <a:spcBef>
                <a:spcPts val="0"/>
              </a:spcBef>
              <a:spcAft>
                <a:spcPts val="0"/>
              </a:spcAft>
              <a:buNone/>
            </a:pPr>
            <a:r>
              <a:rPr lang="en" sz="1800" b="1">
                <a:solidFill>
                  <a:srgbClr val="272665"/>
                </a:solidFill>
                <a:latin typeface="Public Sans"/>
                <a:ea typeface="Public Sans"/>
                <a:cs typeface="Public Sans"/>
                <a:sym typeface="Public Sans"/>
              </a:rPr>
              <a:t>Seralathan DILUSHI</a:t>
            </a:r>
            <a:endParaRPr sz="1800" b="1"/>
          </a:p>
        </p:txBody>
      </p:sp>
      <p:sp>
        <p:nvSpPr>
          <p:cNvPr id="261" name="Google Shape;261;p40"/>
          <p:cNvSpPr txBox="1"/>
          <p:nvPr/>
        </p:nvSpPr>
        <p:spPr>
          <a:xfrm>
            <a:off x="1629806" y="3337616"/>
            <a:ext cx="2690700" cy="354600"/>
          </a:xfrm>
          <a:prstGeom prst="rect">
            <a:avLst/>
          </a:prstGeom>
          <a:noFill/>
          <a:ln>
            <a:noFill/>
          </a:ln>
        </p:spPr>
        <p:txBody>
          <a:bodyPr spcFirstLastPara="1" wrap="square" lIns="0" tIns="0" rIns="0" bIns="0" anchor="t" anchorCtr="0">
            <a:spAutoFit/>
          </a:bodyPr>
          <a:lstStyle/>
          <a:p>
            <a:pPr marL="0" marR="0" lvl="0" indent="0" algn="l" rtl="0">
              <a:lnSpc>
                <a:spcPct val="95998"/>
              </a:lnSpc>
              <a:spcBef>
                <a:spcPts val="0"/>
              </a:spcBef>
              <a:spcAft>
                <a:spcPts val="0"/>
              </a:spcAft>
              <a:buNone/>
            </a:pPr>
            <a:r>
              <a:rPr lang="en" sz="1200">
                <a:solidFill>
                  <a:srgbClr val="272665"/>
                </a:solidFill>
                <a:latin typeface="Public Sans"/>
                <a:ea typeface="Public Sans"/>
                <a:cs typeface="Public Sans"/>
                <a:sym typeface="Public Sans"/>
              </a:rPr>
              <a:t>Laboratory of Reproductive and Developmental Biology</a:t>
            </a:r>
            <a:endParaRPr sz="1200"/>
          </a:p>
        </p:txBody>
      </p:sp>
      <p:sp>
        <p:nvSpPr>
          <p:cNvPr id="262" name="Google Shape;262;p40"/>
          <p:cNvSpPr/>
          <p:nvPr/>
        </p:nvSpPr>
        <p:spPr>
          <a:xfrm>
            <a:off x="4763859" y="1170675"/>
            <a:ext cx="960300" cy="702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3" name="Google Shape;263;p40"/>
          <p:cNvSpPr txBox="1"/>
          <p:nvPr/>
        </p:nvSpPr>
        <p:spPr>
          <a:xfrm>
            <a:off x="5879296" y="1239800"/>
            <a:ext cx="2888400" cy="266100"/>
          </a:xfrm>
          <a:prstGeom prst="rect">
            <a:avLst/>
          </a:prstGeom>
          <a:noFill/>
          <a:ln>
            <a:noFill/>
          </a:ln>
        </p:spPr>
        <p:txBody>
          <a:bodyPr spcFirstLastPara="1" wrap="square" lIns="0" tIns="0" rIns="0" bIns="0" anchor="t" anchorCtr="0">
            <a:spAutoFit/>
          </a:bodyPr>
          <a:lstStyle/>
          <a:p>
            <a:pPr marL="0" marR="0" lvl="0" indent="0" algn="l" rtl="0">
              <a:lnSpc>
                <a:spcPct val="95998"/>
              </a:lnSpc>
              <a:spcBef>
                <a:spcPts val="0"/>
              </a:spcBef>
              <a:spcAft>
                <a:spcPts val="0"/>
              </a:spcAft>
              <a:buNone/>
            </a:pPr>
            <a:r>
              <a:rPr lang="en" sz="1800" b="1">
                <a:solidFill>
                  <a:srgbClr val="272665"/>
                </a:solidFill>
                <a:latin typeface="Public Sans"/>
                <a:ea typeface="Public Sans"/>
                <a:cs typeface="Public Sans"/>
                <a:sym typeface="Public Sans"/>
              </a:rPr>
              <a:t>Aishwarya DESHMUKH</a:t>
            </a:r>
            <a:endParaRPr sz="1800" b="1"/>
          </a:p>
        </p:txBody>
      </p:sp>
      <p:sp>
        <p:nvSpPr>
          <p:cNvPr id="264" name="Google Shape;264;p40"/>
          <p:cNvSpPr txBox="1"/>
          <p:nvPr/>
        </p:nvSpPr>
        <p:spPr>
          <a:xfrm>
            <a:off x="5879315" y="1577250"/>
            <a:ext cx="2690700" cy="346200"/>
          </a:xfrm>
          <a:prstGeom prst="rect">
            <a:avLst/>
          </a:prstGeom>
          <a:noFill/>
          <a:ln>
            <a:noFill/>
          </a:ln>
        </p:spPr>
        <p:txBody>
          <a:bodyPr spcFirstLastPara="1" wrap="square" lIns="0" tIns="0" rIns="0" bIns="0" anchor="t" anchorCtr="0">
            <a:spAutoFit/>
          </a:bodyPr>
          <a:lstStyle/>
          <a:p>
            <a:pPr marL="0" marR="0" lvl="0" indent="0" algn="l" rtl="0">
              <a:lnSpc>
                <a:spcPct val="95998"/>
              </a:lnSpc>
              <a:spcBef>
                <a:spcPts val="0"/>
              </a:spcBef>
              <a:spcAft>
                <a:spcPts val="0"/>
              </a:spcAft>
              <a:buNone/>
            </a:pPr>
            <a:r>
              <a:rPr lang="en" sz="1200">
                <a:solidFill>
                  <a:srgbClr val="272665"/>
                </a:solidFill>
                <a:latin typeface="Public Sans"/>
                <a:ea typeface="Public Sans"/>
                <a:cs typeface="Public Sans"/>
                <a:sym typeface="Public Sans"/>
              </a:rPr>
              <a:t>Laboratory of Ram AVTAR, Graduate School of Environmental Science</a:t>
            </a:r>
            <a:endParaRPr sz="1200"/>
          </a:p>
        </p:txBody>
      </p:sp>
      <p:sp>
        <p:nvSpPr>
          <p:cNvPr id="265" name="Google Shape;265;p40"/>
          <p:cNvSpPr txBox="1"/>
          <p:nvPr/>
        </p:nvSpPr>
        <p:spPr>
          <a:xfrm>
            <a:off x="5879312" y="2119977"/>
            <a:ext cx="2226300" cy="269400"/>
          </a:xfrm>
          <a:prstGeom prst="rect">
            <a:avLst/>
          </a:prstGeom>
          <a:noFill/>
          <a:ln>
            <a:noFill/>
          </a:ln>
        </p:spPr>
        <p:txBody>
          <a:bodyPr spcFirstLastPara="1" wrap="square" lIns="0" tIns="0" rIns="0" bIns="0" anchor="t" anchorCtr="0">
            <a:spAutoFit/>
          </a:bodyPr>
          <a:lstStyle/>
          <a:p>
            <a:pPr marL="0" marR="0" lvl="0" indent="0" algn="l" rtl="0">
              <a:lnSpc>
                <a:spcPct val="95998"/>
              </a:lnSpc>
              <a:spcBef>
                <a:spcPts val="0"/>
              </a:spcBef>
              <a:spcAft>
                <a:spcPts val="0"/>
              </a:spcAft>
              <a:buNone/>
            </a:pPr>
            <a:r>
              <a:rPr lang="en" sz="1800" b="1">
                <a:solidFill>
                  <a:srgbClr val="272665"/>
                </a:solidFill>
                <a:latin typeface="Public Sans"/>
                <a:ea typeface="Public Sans"/>
                <a:cs typeface="Public Sans"/>
                <a:sym typeface="Public Sans"/>
              </a:rPr>
              <a:t>Gefei HOU</a:t>
            </a:r>
            <a:endParaRPr sz="1800" b="1"/>
          </a:p>
        </p:txBody>
      </p:sp>
      <p:sp>
        <p:nvSpPr>
          <p:cNvPr id="266" name="Google Shape;266;p40"/>
          <p:cNvSpPr txBox="1"/>
          <p:nvPr/>
        </p:nvSpPr>
        <p:spPr>
          <a:xfrm>
            <a:off x="5879315" y="2457433"/>
            <a:ext cx="2690700" cy="177300"/>
          </a:xfrm>
          <a:prstGeom prst="rect">
            <a:avLst/>
          </a:prstGeom>
          <a:noFill/>
          <a:ln>
            <a:noFill/>
          </a:ln>
        </p:spPr>
        <p:txBody>
          <a:bodyPr spcFirstLastPara="1" wrap="square" lIns="0" tIns="0" rIns="0" bIns="0" anchor="t" anchorCtr="0">
            <a:spAutoFit/>
          </a:bodyPr>
          <a:lstStyle/>
          <a:p>
            <a:pPr marL="0" marR="0" lvl="0" indent="0" algn="l" rtl="0">
              <a:lnSpc>
                <a:spcPct val="95998"/>
              </a:lnSpc>
              <a:spcBef>
                <a:spcPts val="0"/>
              </a:spcBef>
              <a:spcAft>
                <a:spcPts val="0"/>
              </a:spcAft>
              <a:buNone/>
            </a:pPr>
            <a:r>
              <a:rPr lang="en" sz="1200">
                <a:solidFill>
                  <a:srgbClr val="272665"/>
                </a:solidFill>
                <a:latin typeface="Public Sans"/>
                <a:ea typeface="Public Sans"/>
                <a:cs typeface="Public Sans"/>
                <a:sym typeface="Public Sans"/>
              </a:rPr>
              <a:t>Laboratory of Architectural Planning</a:t>
            </a:r>
            <a:endParaRPr sz="1200"/>
          </a:p>
        </p:txBody>
      </p:sp>
      <p:pic>
        <p:nvPicPr>
          <p:cNvPr id="267" name="Google Shape;267;p4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14350" y="1174051"/>
            <a:ext cx="959976" cy="701898"/>
          </a:xfrm>
          <a:prstGeom prst="rect">
            <a:avLst/>
          </a:prstGeom>
          <a:noFill/>
          <a:ln>
            <a:noFill/>
          </a:ln>
        </p:spPr>
      </p:pic>
      <p:sp>
        <p:nvSpPr>
          <p:cNvPr id="268" name="Google Shape;268;p40"/>
          <p:cNvSpPr/>
          <p:nvPr/>
        </p:nvSpPr>
        <p:spPr>
          <a:xfrm>
            <a:off x="4763859" y="2969694"/>
            <a:ext cx="960300" cy="702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9" name="Google Shape;269;p40"/>
          <p:cNvSpPr txBox="1"/>
          <p:nvPr/>
        </p:nvSpPr>
        <p:spPr>
          <a:xfrm>
            <a:off x="5879312" y="3038814"/>
            <a:ext cx="2226300" cy="266100"/>
          </a:xfrm>
          <a:prstGeom prst="rect">
            <a:avLst/>
          </a:prstGeom>
          <a:noFill/>
          <a:ln>
            <a:noFill/>
          </a:ln>
        </p:spPr>
        <p:txBody>
          <a:bodyPr spcFirstLastPara="1" wrap="square" lIns="0" tIns="0" rIns="0" bIns="0" anchor="t" anchorCtr="0">
            <a:spAutoFit/>
          </a:bodyPr>
          <a:lstStyle/>
          <a:p>
            <a:pPr marL="0" marR="0" lvl="0" indent="0" algn="l" rtl="0">
              <a:lnSpc>
                <a:spcPct val="95998"/>
              </a:lnSpc>
              <a:spcBef>
                <a:spcPts val="0"/>
              </a:spcBef>
              <a:spcAft>
                <a:spcPts val="0"/>
              </a:spcAft>
              <a:buNone/>
            </a:pPr>
            <a:r>
              <a:rPr lang="en" sz="1800" b="1">
                <a:solidFill>
                  <a:srgbClr val="272665"/>
                </a:solidFill>
                <a:latin typeface="Public Sans"/>
                <a:ea typeface="Public Sans"/>
                <a:cs typeface="Public Sans"/>
                <a:sym typeface="Public Sans"/>
              </a:rPr>
              <a:t>Eman TOULIABAH</a:t>
            </a:r>
            <a:endParaRPr sz="1800" b="1"/>
          </a:p>
        </p:txBody>
      </p:sp>
      <p:sp>
        <p:nvSpPr>
          <p:cNvPr id="270" name="Google Shape;270;p40"/>
          <p:cNvSpPr txBox="1"/>
          <p:nvPr/>
        </p:nvSpPr>
        <p:spPr>
          <a:xfrm>
            <a:off x="5879315" y="3376269"/>
            <a:ext cx="2690700" cy="177300"/>
          </a:xfrm>
          <a:prstGeom prst="rect">
            <a:avLst/>
          </a:prstGeom>
          <a:noFill/>
          <a:ln>
            <a:noFill/>
          </a:ln>
        </p:spPr>
        <p:txBody>
          <a:bodyPr spcFirstLastPara="1" wrap="square" lIns="0" tIns="0" rIns="0" bIns="0" anchor="t" anchorCtr="0">
            <a:spAutoFit/>
          </a:bodyPr>
          <a:lstStyle/>
          <a:p>
            <a:pPr marL="0" marR="0" lvl="0" indent="0" algn="l" rtl="0">
              <a:lnSpc>
                <a:spcPct val="95998"/>
              </a:lnSpc>
              <a:spcBef>
                <a:spcPts val="0"/>
              </a:spcBef>
              <a:spcAft>
                <a:spcPts val="0"/>
              </a:spcAft>
              <a:buNone/>
            </a:pPr>
            <a:r>
              <a:rPr lang="en" sz="1200">
                <a:solidFill>
                  <a:srgbClr val="272665"/>
                </a:solidFill>
                <a:latin typeface="Public Sans"/>
                <a:ea typeface="Public Sans"/>
                <a:cs typeface="Public Sans"/>
                <a:sym typeface="Public Sans"/>
              </a:rPr>
              <a:t>Laboratory of Architectural Planning</a:t>
            </a:r>
            <a:endParaRPr sz="1200"/>
          </a:p>
        </p:txBody>
      </p:sp>
      <p:sp>
        <p:nvSpPr>
          <p:cNvPr id="271" name="Google Shape;271;p40"/>
          <p:cNvSpPr/>
          <p:nvPr/>
        </p:nvSpPr>
        <p:spPr>
          <a:xfrm>
            <a:off x="514350" y="3988541"/>
            <a:ext cx="960300" cy="702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2" name="Google Shape;272;p40"/>
          <p:cNvSpPr txBox="1"/>
          <p:nvPr/>
        </p:nvSpPr>
        <p:spPr>
          <a:xfrm>
            <a:off x="1629799" y="4057650"/>
            <a:ext cx="2690700" cy="266100"/>
          </a:xfrm>
          <a:prstGeom prst="rect">
            <a:avLst/>
          </a:prstGeom>
          <a:noFill/>
          <a:ln>
            <a:noFill/>
          </a:ln>
        </p:spPr>
        <p:txBody>
          <a:bodyPr spcFirstLastPara="1" wrap="square" lIns="0" tIns="0" rIns="0" bIns="0" anchor="t" anchorCtr="0">
            <a:spAutoFit/>
          </a:bodyPr>
          <a:lstStyle/>
          <a:p>
            <a:pPr marL="0" marR="0" lvl="0" indent="0" algn="l" rtl="0">
              <a:lnSpc>
                <a:spcPct val="95998"/>
              </a:lnSpc>
              <a:spcBef>
                <a:spcPts val="0"/>
              </a:spcBef>
              <a:spcAft>
                <a:spcPts val="0"/>
              </a:spcAft>
              <a:buNone/>
            </a:pPr>
            <a:r>
              <a:rPr lang="en" sz="1800" b="1">
                <a:solidFill>
                  <a:srgbClr val="272665"/>
                </a:solidFill>
                <a:latin typeface="Public Sans"/>
                <a:ea typeface="Public Sans"/>
                <a:cs typeface="Public Sans"/>
                <a:sym typeface="Public Sans"/>
              </a:rPr>
              <a:t>Konstantin KACHURIN</a:t>
            </a:r>
            <a:endParaRPr sz="1800" b="1"/>
          </a:p>
        </p:txBody>
      </p:sp>
      <p:sp>
        <p:nvSpPr>
          <p:cNvPr id="273" name="Google Shape;273;p40"/>
          <p:cNvSpPr txBox="1"/>
          <p:nvPr/>
        </p:nvSpPr>
        <p:spPr>
          <a:xfrm>
            <a:off x="1629806" y="4395116"/>
            <a:ext cx="2690700" cy="354600"/>
          </a:xfrm>
          <a:prstGeom prst="rect">
            <a:avLst/>
          </a:prstGeom>
          <a:noFill/>
          <a:ln>
            <a:noFill/>
          </a:ln>
        </p:spPr>
        <p:txBody>
          <a:bodyPr spcFirstLastPara="1" wrap="square" lIns="0" tIns="0" rIns="0" bIns="0" anchor="t" anchorCtr="0">
            <a:spAutoFit/>
          </a:bodyPr>
          <a:lstStyle/>
          <a:p>
            <a:pPr marL="0" marR="0" lvl="0" indent="0" algn="l" rtl="0">
              <a:lnSpc>
                <a:spcPct val="95998"/>
              </a:lnSpc>
              <a:spcBef>
                <a:spcPts val="0"/>
              </a:spcBef>
              <a:spcAft>
                <a:spcPts val="0"/>
              </a:spcAft>
              <a:buNone/>
            </a:pPr>
            <a:r>
              <a:rPr lang="en" sz="1200">
                <a:solidFill>
                  <a:srgbClr val="272665"/>
                </a:solidFill>
                <a:latin typeface="Public Sans"/>
                <a:ea typeface="Public Sans"/>
                <a:cs typeface="Public Sans"/>
                <a:sym typeface="Public Sans"/>
              </a:rPr>
              <a:t>Laboratory of Nanomaterials and Nanoscopy</a:t>
            </a:r>
            <a:endParaRPr sz="1200"/>
          </a:p>
        </p:txBody>
      </p:sp>
      <p:sp>
        <p:nvSpPr>
          <p:cNvPr id="274" name="Google Shape;274;p40"/>
          <p:cNvSpPr txBox="1"/>
          <p:nvPr/>
        </p:nvSpPr>
        <p:spPr>
          <a:xfrm>
            <a:off x="5879312" y="4096314"/>
            <a:ext cx="2226300" cy="266100"/>
          </a:xfrm>
          <a:prstGeom prst="rect">
            <a:avLst/>
          </a:prstGeom>
          <a:noFill/>
          <a:ln>
            <a:noFill/>
          </a:ln>
        </p:spPr>
        <p:txBody>
          <a:bodyPr spcFirstLastPara="1" wrap="square" lIns="0" tIns="0" rIns="0" bIns="0" anchor="t" anchorCtr="0">
            <a:spAutoFit/>
          </a:bodyPr>
          <a:lstStyle/>
          <a:p>
            <a:pPr marL="0" marR="0" lvl="0" indent="0" algn="l" rtl="0">
              <a:lnSpc>
                <a:spcPct val="95998"/>
              </a:lnSpc>
              <a:spcBef>
                <a:spcPts val="0"/>
              </a:spcBef>
              <a:spcAft>
                <a:spcPts val="0"/>
              </a:spcAft>
              <a:buNone/>
            </a:pPr>
            <a:r>
              <a:rPr lang="en" sz="1800" b="1">
                <a:solidFill>
                  <a:srgbClr val="272665"/>
                </a:solidFill>
                <a:latin typeface="Public Sans"/>
                <a:ea typeface="Public Sans"/>
                <a:cs typeface="Public Sans"/>
                <a:sym typeface="Public Sans"/>
              </a:rPr>
              <a:t>劉峻逍</a:t>
            </a:r>
            <a:endParaRPr sz="1800" b="1"/>
          </a:p>
        </p:txBody>
      </p:sp>
      <p:sp>
        <p:nvSpPr>
          <p:cNvPr id="275" name="Google Shape;275;p40"/>
          <p:cNvSpPr txBox="1"/>
          <p:nvPr/>
        </p:nvSpPr>
        <p:spPr>
          <a:xfrm>
            <a:off x="5879315" y="4433769"/>
            <a:ext cx="2690700" cy="354600"/>
          </a:xfrm>
          <a:prstGeom prst="rect">
            <a:avLst/>
          </a:prstGeom>
          <a:noFill/>
          <a:ln>
            <a:noFill/>
          </a:ln>
        </p:spPr>
        <p:txBody>
          <a:bodyPr spcFirstLastPara="1" wrap="square" lIns="0" tIns="0" rIns="0" bIns="0" anchor="t" anchorCtr="0">
            <a:spAutoFit/>
          </a:bodyPr>
          <a:lstStyle/>
          <a:p>
            <a:pPr marL="0" marR="0" lvl="0" indent="0" algn="l" rtl="0">
              <a:lnSpc>
                <a:spcPct val="95998"/>
              </a:lnSpc>
              <a:spcBef>
                <a:spcPts val="0"/>
              </a:spcBef>
              <a:spcAft>
                <a:spcPts val="0"/>
              </a:spcAft>
              <a:buNone/>
            </a:pPr>
            <a:r>
              <a:rPr lang="en" sz="1200">
                <a:solidFill>
                  <a:srgbClr val="272665"/>
                </a:solidFill>
                <a:latin typeface="Public Sans"/>
                <a:ea typeface="Public Sans"/>
                <a:cs typeface="Public Sans"/>
                <a:sym typeface="Public Sans"/>
              </a:rPr>
              <a:t>Laboratory of environmental material engineering </a:t>
            </a:r>
            <a:endParaRPr sz="1200"/>
          </a:p>
        </p:txBody>
      </p:sp>
      <p:pic>
        <p:nvPicPr>
          <p:cNvPr id="276" name="Google Shape;276;p4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764000" y="2969700"/>
            <a:ext cx="960000" cy="702000"/>
          </a:xfrm>
          <a:prstGeom prst="rect">
            <a:avLst/>
          </a:prstGeom>
          <a:noFill/>
          <a:ln>
            <a:noFill/>
          </a:ln>
        </p:spPr>
      </p:pic>
      <p:sp>
        <p:nvSpPr>
          <p:cNvPr id="277" name="Google Shape;277;p40"/>
          <p:cNvSpPr txBox="1"/>
          <p:nvPr/>
        </p:nvSpPr>
        <p:spPr>
          <a:xfrm>
            <a:off x="4572000" y="407125"/>
            <a:ext cx="4780500" cy="531900"/>
          </a:xfrm>
          <a:prstGeom prst="rect">
            <a:avLst/>
          </a:prstGeom>
          <a:noFill/>
          <a:ln>
            <a:noFill/>
          </a:ln>
        </p:spPr>
        <p:txBody>
          <a:bodyPr spcFirstLastPara="1" wrap="square" lIns="0" tIns="0" rIns="0" bIns="0" anchor="t" anchorCtr="0">
            <a:spAutoFit/>
          </a:bodyPr>
          <a:lstStyle/>
          <a:p>
            <a:pPr marL="0" marR="0" lvl="0" indent="0" algn="l" rtl="0">
              <a:lnSpc>
                <a:spcPct val="96000"/>
              </a:lnSpc>
              <a:spcBef>
                <a:spcPts val="0"/>
              </a:spcBef>
              <a:spcAft>
                <a:spcPts val="0"/>
              </a:spcAft>
              <a:buNone/>
            </a:pPr>
            <a:r>
              <a:rPr lang="en" sz="3600" b="1">
                <a:solidFill>
                  <a:srgbClr val="272665"/>
                </a:solidFill>
                <a:latin typeface="Public Sans"/>
                <a:ea typeface="Public Sans"/>
                <a:cs typeface="Public Sans"/>
                <a:sym typeface="Public Sans"/>
              </a:rPr>
              <a:t>メンバーズ</a:t>
            </a:r>
            <a:endParaRPr sz="3600" b="1">
              <a:solidFill>
                <a:srgbClr val="272665"/>
              </a:solidFill>
              <a:latin typeface="Public Sans"/>
              <a:ea typeface="Public Sans"/>
              <a:cs typeface="Public Sans"/>
              <a:sym typeface="Public Sans"/>
            </a:endParaRPr>
          </a:p>
        </p:txBody>
      </p:sp>
      <p:pic>
        <p:nvPicPr>
          <p:cNvPr id="278" name="Google Shape;278;p40"/>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19188" y="2056075"/>
            <a:ext cx="950637" cy="694838"/>
          </a:xfrm>
          <a:prstGeom prst="rect">
            <a:avLst/>
          </a:prstGeom>
          <a:noFill/>
          <a:ln>
            <a:noFill/>
          </a:ln>
        </p:spPr>
      </p:pic>
      <p:pic>
        <p:nvPicPr>
          <p:cNvPr id="279" name="Google Shape;279;p40"/>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514350" y="2931050"/>
            <a:ext cx="960325" cy="740652"/>
          </a:xfrm>
          <a:prstGeom prst="rect">
            <a:avLst/>
          </a:prstGeom>
          <a:noFill/>
          <a:ln>
            <a:noFill/>
          </a:ln>
        </p:spPr>
      </p:pic>
      <p:pic>
        <p:nvPicPr>
          <p:cNvPr id="280" name="Google Shape;280;p40"/>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4763975" y="4096325"/>
            <a:ext cx="960326" cy="761979"/>
          </a:xfrm>
          <a:prstGeom prst="rect">
            <a:avLst/>
          </a:prstGeom>
          <a:noFill/>
          <a:ln>
            <a:noFill/>
          </a:ln>
        </p:spPr>
      </p:pic>
      <p:pic>
        <p:nvPicPr>
          <p:cNvPr id="281" name="Google Shape;281;p40"/>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4763700" y="1170675"/>
            <a:ext cx="960300" cy="702000"/>
          </a:xfrm>
          <a:prstGeom prst="rect">
            <a:avLst/>
          </a:prstGeom>
          <a:noFill/>
          <a:ln>
            <a:noFill/>
          </a:ln>
        </p:spPr>
      </p:pic>
      <p:pic>
        <p:nvPicPr>
          <p:cNvPr id="282" name="Google Shape;282;p40"/>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514349" y="3988550"/>
            <a:ext cx="960325" cy="702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1"/>
          <p:cNvSpPr/>
          <p:nvPr/>
        </p:nvSpPr>
        <p:spPr>
          <a:xfrm>
            <a:off x="514350" y="825576"/>
            <a:ext cx="8115300" cy="4037362"/>
          </a:xfrm>
          <a:custGeom>
            <a:avLst/>
            <a:gdLst/>
            <a:ahLst/>
            <a:cxnLst/>
            <a:rect l="l" t="t" r="r" b="b"/>
            <a:pathLst>
              <a:path w="16230600" h="8074724" extrusionOk="0">
                <a:moveTo>
                  <a:pt x="0" y="0"/>
                </a:moveTo>
                <a:lnTo>
                  <a:pt x="16230600" y="0"/>
                </a:lnTo>
                <a:lnTo>
                  <a:pt x="16230600" y="8074723"/>
                </a:lnTo>
                <a:lnTo>
                  <a:pt x="0" y="8074723"/>
                </a:lnTo>
                <a:lnTo>
                  <a:pt x="0" y="0"/>
                </a:lnTo>
                <a:close/>
              </a:path>
            </a:pathLst>
          </a:cu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a:lstStyle/>
          <a:p>
            <a:endParaRPr lang="en-US"/>
          </a:p>
        </p:txBody>
      </p:sp>
      <p:sp>
        <p:nvSpPr>
          <p:cNvPr id="292" name="Google Shape;292;p41"/>
          <p:cNvSpPr txBox="1"/>
          <p:nvPr/>
        </p:nvSpPr>
        <p:spPr>
          <a:xfrm>
            <a:off x="806121" y="510579"/>
            <a:ext cx="7531800" cy="3693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 sz="2400" b="1">
                <a:solidFill>
                  <a:srgbClr val="272665"/>
                </a:solidFill>
                <a:latin typeface="Public Sans"/>
                <a:ea typeface="Public Sans"/>
                <a:cs typeface="Public Sans"/>
                <a:sym typeface="Public Sans"/>
              </a:rPr>
              <a:t>Why does</a:t>
            </a:r>
            <a:r>
              <a:rPr lang="en" sz="2400" b="1" i="0" u="none" strike="noStrike" cap="none">
                <a:solidFill>
                  <a:srgbClr val="272665"/>
                </a:solidFill>
                <a:latin typeface="Public Sans"/>
                <a:ea typeface="Public Sans"/>
                <a:cs typeface="Public Sans"/>
                <a:sym typeface="Public Sans"/>
              </a:rPr>
              <a:t> winter accessibility </a:t>
            </a:r>
            <a:r>
              <a:rPr lang="en" sz="2400" b="1">
                <a:solidFill>
                  <a:srgbClr val="272665"/>
                </a:solidFill>
                <a:latin typeface="Public Sans"/>
                <a:ea typeface="Public Sans"/>
                <a:cs typeface="Public Sans"/>
                <a:sym typeface="Public Sans"/>
              </a:rPr>
              <a:t>matter</a:t>
            </a:r>
            <a:r>
              <a:rPr lang="en" sz="2400" b="1" i="0" u="none" strike="noStrike" cap="none">
                <a:solidFill>
                  <a:srgbClr val="272665"/>
                </a:solidFill>
                <a:latin typeface="Public Sans"/>
                <a:ea typeface="Public Sans"/>
                <a:cs typeface="Public Sans"/>
                <a:sym typeface="Public Sans"/>
              </a:rPr>
              <a:t> to everyone?</a:t>
            </a:r>
            <a:endParaRPr sz="700" b="1"/>
          </a:p>
        </p:txBody>
      </p:sp>
      <p:sp>
        <p:nvSpPr>
          <p:cNvPr id="293" name="Google Shape;293;p41"/>
          <p:cNvSpPr txBox="1"/>
          <p:nvPr/>
        </p:nvSpPr>
        <p:spPr>
          <a:xfrm>
            <a:off x="806096" y="107654"/>
            <a:ext cx="7531800" cy="3693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 sz="2400" b="1">
                <a:solidFill>
                  <a:srgbClr val="272665"/>
                </a:solidFill>
                <a:latin typeface="Public Sans"/>
                <a:ea typeface="Public Sans"/>
                <a:cs typeface="Public Sans"/>
                <a:sym typeface="Public Sans"/>
              </a:rPr>
              <a:t>なぜ冬のアクセシビリティは大事なのか？</a:t>
            </a:r>
            <a:endParaRPr sz="2400" b="1">
              <a:solidFill>
                <a:srgbClr val="272665"/>
              </a:solidFill>
              <a:latin typeface="Public Sans"/>
              <a:ea typeface="Public Sans"/>
              <a:cs typeface="Public Sans"/>
              <a:sym typeface="Public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302" name="Google Shape;302;p4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22392" y="1315308"/>
            <a:ext cx="2303500" cy="1040185"/>
          </a:xfrm>
          <a:prstGeom prst="rect">
            <a:avLst/>
          </a:prstGeom>
          <a:noFill/>
          <a:ln>
            <a:noFill/>
          </a:ln>
        </p:spPr>
      </p:pic>
      <p:sp>
        <p:nvSpPr>
          <p:cNvPr id="303" name="Google Shape;303;p42"/>
          <p:cNvSpPr txBox="1"/>
          <p:nvPr/>
        </p:nvSpPr>
        <p:spPr>
          <a:xfrm>
            <a:off x="514350" y="254729"/>
            <a:ext cx="5424000" cy="709200"/>
          </a:xfrm>
          <a:prstGeom prst="rect">
            <a:avLst/>
          </a:prstGeom>
          <a:noFill/>
          <a:ln>
            <a:noFill/>
          </a:ln>
        </p:spPr>
        <p:txBody>
          <a:bodyPr spcFirstLastPara="1" wrap="square" lIns="0" tIns="0" rIns="0" bIns="0" anchor="t" anchorCtr="0">
            <a:spAutoFit/>
          </a:bodyPr>
          <a:lstStyle/>
          <a:p>
            <a:pPr marL="0" marR="0" lvl="0" indent="0" algn="l" rtl="0">
              <a:lnSpc>
                <a:spcPct val="96000"/>
              </a:lnSpc>
              <a:spcBef>
                <a:spcPts val="0"/>
              </a:spcBef>
              <a:spcAft>
                <a:spcPts val="0"/>
              </a:spcAft>
              <a:buNone/>
            </a:pPr>
            <a:r>
              <a:rPr lang="en" sz="4800" b="1" i="0" u="none" strike="noStrike" cap="none">
                <a:solidFill>
                  <a:srgbClr val="272665"/>
                </a:solidFill>
                <a:latin typeface="Public Sans"/>
                <a:ea typeface="Public Sans"/>
                <a:cs typeface="Public Sans"/>
                <a:sym typeface="Public Sans"/>
              </a:rPr>
              <a:t>Sapporo</a:t>
            </a:r>
            <a:endParaRPr sz="700" b="1"/>
          </a:p>
        </p:txBody>
      </p:sp>
      <p:sp>
        <p:nvSpPr>
          <p:cNvPr id="304" name="Google Shape;304;p42"/>
          <p:cNvSpPr txBox="1"/>
          <p:nvPr/>
        </p:nvSpPr>
        <p:spPr>
          <a:xfrm>
            <a:off x="2685499" y="1485675"/>
            <a:ext cx="3186900" cy="709200"/>
          </a:xfrm>
          <a:prstGeom prst="rect">
            <a:avLst/>
          </a:prstGeom>
          <a:noFill/>
          <a:ln>
            <a:noFill/>
          </a:ln>
        </p:spPr>
        <p:txBody>
          <a:bodyPr spcFirstLastPara="1" wrap="square" lIns="0" tIns="0" rIns="0" bIns="0" anchor="t" anchorCtr="0">
            <a:spAutoFit/>
          </a:bodyPr>
          <a:lstStyle/>
          <a:p>
            <a:pPr marL="0" marR="0" lvl="0" indent="0" algn="l" rtl="0">
              <a:lnSpc>
                <a:spcPct val="95998"/>
              </a:lnSpc>
              <a:spcBef>
                <a:spcPts val="0"/>
              </a:spcBef>
              <a:spcAft>
                <a:spcPts val="0"/>
              </a:spcAft>
              <a:buNone/>
            </a:pPr>
            <a:r>
              <a:rPr lang="en" sz="2400" b="0" i="0" u="none" strike="noStrike" cap="none">
                <a:solidFill>
                  <a:srgbClr val="272665"/>
                </a:solidFill>
                <a:latin typeface="Public Sans"/>
                <a:ea typeface="Public Sans"/>
                <a:cs typeface="Public Sans"/>
                <a:sym typeface="Public Sans"/>
              </a:rPr>
              <a:t>Adult with disabilities</a:t>
            </a:r>
            <a:endParaRPr sz="2400"/>
          </a:p>
          <a:p>
            <a:pPr marL="0" marR="0" lvl="0" indent="0" algn="l" rtl="0">
              <a:lnSpc>
                <a:spcPct val="95998"/>
              </a:lnSpc>
              <a:spcBef>
                <a:spcPts val="0"/>
              </a:spcBef>
              <a:spcAft>
                <a:spcPts val="0"/>
              </a:spcAft>
              <a:buNone/>
            </a:pPr>
            <a:r>
              <a:rPr lang="en" sz="2400" b="0" i="0" u="none" strike="noStrike" cap="none">
                <a:solidFill>
                  <a:srgbClr val="272665"/>
                </a:solidFill>
                <a:latin typeface="Public Sans"/>
                <a:ea typeface="Public Sans"/>
                <a:cs typeface="Public Sans"/>
                <a:sym typeface="Public Sans"/>
              </a:rPr>
              <a:t>80, 977</a:t>
            </a:r>
            <a:endParaRPr sz="2400"/>
          </a:p>
        </p:txBody>
      </p:sp>
      <p:pic>
        <p:nvPicPr>
          <p:cNvPr id="305" name="Google Shape;305;p4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341439" y="-190498"/>
            <a:ext cx="3945213" cy="3366609"/>
          </a:xfrm>
          <a:prstGeom prst="rect">
            <a:avLst/>
          </a:prstGeom>
          <a:noFill/>
          <a:ln>
            <a:noFill/>
          </a:ln>
        </p:spPr>
      </p:pic>
      <p:pic>
        <p:nvPicPr>
          <p:cNvPr id="306" name="Google Shape;306;p4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22392" y="2137226"/>
            <a:ext cx="2303500" cy="937643"/>
          </a:xfrm>
          <a:prstGeom prst="rect">
            <a:avLst/>
          </a:prstGeom>
          <a:noFill/>
          <a:ln>
            <a:noFill/>
          </a:ln>
        </p:spPr>
      </p:pic>
      <p:pic>
        <p:nvPicPr>
          <p:cNvPr id="307" name="Google Shape;307;p42"/>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22392" y="3351114"/>
            <a:ext cx="2303500" cy="1040185"/>
          </a:xfrm>
          <a:prstGeom prst="rect">
            <a:avLst/>
          </a:prstGeom>
          <a:noFill/>
          <a:ln>
            <a:noFill/>
          </a:ln>
        </p:spPr>
      </p:pic>
      <p:sp>
        <p:nvSpPr>
          <p:cNvPr id="308" name="Google Shape;308;p42"/>
          <p:cNvSpPr/>
          <p:nvPr/>
        </p:nvSpPr>
        <p:spPr>
          <a:xfrm flipH="1">
            <a:off x="-482735" y="4629150"/>
            <a:ext cx="4336725" cy="715560"/>
          </a:xfrm>
          <a:custGeom>
            <a:avLst/>
            <a:gdLst/>
            <a:ahLst/>
            <a:cxnLst/>
            <a:rect l="l" t="t" r="r" b="b"/>
            <a:pathLst>
              <a:path w="8673449" h="1431119" extrusionOk="0">
                <a:moveTo>
                  <a:pt x="8673449" y="0"/>
                </a:moveTo>
                <a:lnTo>
                  <a:pt x="0" y="0"/>
                </a:lnTo>
                <a:lnTo>
                  <a:pt x="0" y="1431119"/>
                </a:lnTo>
                <a:lnTo>
                  <a:pt x="8673449" y="1431119"/>
                </a:lnTo>
                <a:lnTo>
                  <a:pt x="8673449" y="0"/>
                </a:lnTo>
                <a:close/>
              </a:path>
            </a:pathLst>
          </a:custGeom>
          <a:blipFill rotWithShape="1">
            <a:blip r:embed="rId7" cstate="email">
              <a:alphaModFix amt="34000"/>
              <a:extLst>
                <a:ext uri="{28A0092B-C50C-407E-A947-70E740481C1C}">
                  <a14:useLocalDpi xmlns:a14="http://schemas.microsoft.com/office/drawing/2010/main"/>
                </a:ext>
              </a:extLst>
            </a:blip>
            <a:stretch>
              <a:fillRect/>
            </a:stretch>
          </a:blipFill>
          <a:ln>
            <a:noFill/>
          </a:ln>
        </p:spPr>
        <p:txBody>
          <a:bodyPr/>
          <a:lstStyle/>
          <a:p>
            <a:endParaRPr lang="en-US"/>
          </a:p>
        </p:txBody>
      </p:sp>
      <p:sp>
        <p:nvSpPr>
          <p:cNvPr id="309" name="Google Shape;309;p42"/>
          <p:cNvSpPr/>
          <p:nvPr/>
        </p:nvSpPr>
        <p:spPr>
          <a:xfrm flipH="1">
            <a:off x="8543379" y="3771278"/>
            <a:ext cx="380749" cy="1325392"/>
          </a:xfrm>
          <a:custGeom>
            <a:avLst/>
            <a:gdLst/>
            <a:ahLst/>
            <a:cxnLst/>
            <a:rect l="l" t="t" r="r" b="b"/>
            <a:pathLst>
              <a:path w="761498" h="2650784" extrusionOk="0">
                <a:moveTo>
                  <a:pt x="761498" y="0"/>
                </a:moveTo>
                <a:lnTo>
                  <a:pt x="0" y="0"/>
                </a:lnTo>
                <a:lnTo>
                  <a:pt x="0" y="2650784"/>
                </a:lnTo>
                <a:lnTo>
                  <a:pt x="761498" y="2650784"/>
                </a:lnTo>
                <a:lnTo>
                  <a:pt x="761498" y="0"/>
                </a:lnTo>
                <a:close/>
              </a:path>
            </a:pathLst>
          </a:custGeom>
          <a:blipFill rotWithShape="1">
            <a:blip r:embed="rId8" cstate="email">
              <a:alphaModFix/>
              <a:extLst>
                <a:ext uri="{28A0092B-C50C-407E-A947-70E740481C1C}">
                  <a14:useLocalDpi xmlns:a14="http://schemas.microsoft.com/office/drawing/2010/main"/>
                </a:ext>
              </a:extLst>
            </a:blip>
            <a:stretch>
              <a:fillRect/>
            </a:stretch>
          </a:blipFill>
          <a:ln>
            <a:noFill/>
          </a:ln>
        </p:spPr>
        <p:txBody>
          <a:bodyPr/>
          <a:lstStyle/>
          <a:p>
            <a:endParaRPr lang="en-US"/>
          </a:p>
        </p:txBody>
      </p:sp>
      <p:sp>
        <p:nvSpPr>
          <p:cNvPr id="310" name="Google Shape;310;p42"/>
          <p:cNvSpPr/>
          <p:nvPr/>
        </p:nvSpPr>
        <p:spPr>
          <a:xfrm>
            <a:off x="7586091" y="3923747"/>
            <a:ext cx="798384" cy="1219753"/>
          </a:xfrm>
          <a:custGeom>
            <a:avLst/>
            <a:gdLst/>
            <a:ahLst/>
            <a:cxnLst/>
            <a:rect l="l" t="t" r="r" b="b"/>
            <a:pathLst>
              <a:path w="1596767" h="2439506" extrusionOk="0">
                <a:moveTo>
                  <a:pt x="0" y="0"/>
                </a:moveTo>
                <a:lnTo>
                  <a:pt x="1596768" y="0"/>
                </a:lnTo>
                <a:lnTo>
                  <a:pt x="1596768" y="2439506"/>
                </a:lnTo>
                <a:lnTo>
                  <a:pt x="0" y="2439506"/>
                </a:lnTo>
                <a:lnTo>
                  <a:pt x="0" y="0"/>
                </a:lnTo>
                <a:close/>
              </a:path>
            </a:pathLst>
          </a:custGeom>
          <a:blipFill rotWithShape="1">
            <a:blip r:embed="rId9" cstate="email">
              <a:alphaModFix/>
              <a:extLst>
                <a:ext uri="{28A0092B-C50C-407E-A947-70E740481C1C}">
                  <a14:useLocalDpi xmlns:a14="http://schemas.microsoft.com/office/drawing/2010/main"/>
                </a:ext>
              </a:extLst>
            </a:blip>
            <a:stretch>
              <a:fillRect/>
            </a:stretch>
          </a:blipFill>
          <a:ln>
            <a:noFill/>
          </a:ln>
        </p:spPr>
        <p:txBody>
          <a:bodyPr/>
          <a:lstStyle/>
          <a:p>
            <a:endParaRPr lang="en-US"/>
          </a:p>
        </p:txBody>
      </p:sp>
      <p:sp>
        <p:nvSpPr>
          <p:cNvPr id="311" name="Google Shape;311;p42"/>
          <p:cNvSpPr/>
          <p:nvPr/>
        </p:nvSpPr>
        <p:spPr>
          <a:xfrm>
            <a:off x="6104486" y="3724448"/>
            <a:ext cx="688606" cy="1372222"/>
          </a:xfrm>
          <a:custGeom>
            <a:avLst/>
            <a:gdLst/>
            <a:ahLst/>
            <a:cxnLst/>
            <a:rect l="l" t="t" r="r" b="b"/>
            <a:pathLst>
              <a:path w="1377212" h="2744444" extrusionOk="0">
                <a:moveTo>
                  <a:pt x="0" y="0"/>
                </a:moveTo>
                <a:lnTo>
                  <a:pt x="1377212" y="0"/>
                </a:lnTo>
                <a:lnTo>
                  <a:pt x="1377212" y="2744445"/>
                </a:lnTo>
                <a:lnTo>
                  <a:pt x="0" y="2744445"/>
                </a:lnTo>
                <a:lnTo>
                  <a:pt x="0" y="0"/>
                </a:lnTo>
                <a:close/>
              </a:path>
            </a:pathLst>
          </a:custGeom>
          <a:blipFill rotWithShape="1">
            <a:blip r:embed="rId10" cstate="email">
              <a:alphaModFix/>
              <a:extLst>
                <a:ext uri="{28A0092B-C50C-407E-A947-70E740481C1C}">
                  <a14:useLocalDpi xmlns:a14="http://schemas.microsoft.com/office/drawing/2010/main"/>
                </a:ext>
              </a:extLst>
            </a:blip>
            <a:stretch>
              <a:fillRect/>
            </a:stretch>
          </a:blipFill>
          <a:ln>
            <a:noFill/>
          </a:ln>
        </p:spPr>
        <p:txBody>
          <a:bodyPr/>
          <a:lstStyle/>
          <a:p>
            <a:endParaRPr lang="en-US"/>
          </a:p>
        </p:txBody>
      </p:sp>
      <p:sp>
        <p:nvSpPr>
          <p:cNvPr id="312" name="Google Shape;312;p42"/>
          <p:cNvSpPr/>
          <p:nvPr/>
        </p:nvSpPr>
        <p:spPr>
          <a:xfrm>
            <a:off x="5356894" y="3747863"/>
            <a:ext cx="581479" cy="1372222"/>
          </a:xfrm>
          <a:custGeom>
            <a:avLst/>
            <a:gdLst/>
            <a:ahLst/>
            <a:cxnLst/>
            <a:rect l="l" t="t" r="r" b="b"/>
            <a:pathLst>
              <a:path w="1162958" h="2744444" extrusionOk="0">
                <a:moveTo>
                  <a:pt x="0" y="0"/>
                </a:moveTo>
                <a:lnTo>
                  <a:pt x="1162959" y="0"/>
                </a:lnTo>
                <a:lnTo>
                  <a:pt x="1162959" y="2744444"/>
                </a:lnTo>
                <a:lnTo>
                  <a:pt x="0" y="2744444"/>
                </a:lnTo>
                <a:lnTo>
                  <a:pt x="0" y="0"/>
                </a:lnTo>
                <a:close/>
              </a:path>
            </a:pathLst>
          </a:custGeom>
          <a:blipFill rotWithShape="1">
            <a:blip r:embed="rId11" cstate="email">
              <a:alphaModFix/>
              <a:extLst>
                <a:ext uri="{28A0092B-C50C-407E-A947-70E740481C1C}">
                  <a14:useLocalDpi xmlns:a14="http://schemas.microsoft.com/office/drawing/2010/main"/>
                </a:ext>
              </a:extLst>
            </a:blip>
            <a:stretch>
              <a:fillRect/>
            </a:stretch>
          </a:blipFill>
          <a:ln>
            <a:noFill/>
          </a:ln>
        </p:spPr>
        <p:txBody>
          <a:bodyPr/>
          <a:lstStyle/>
          <a:p>
            <a:endParaRPr lang="en-US"/>
          </a:p>
        </p:txBody>
      </p:sp>
      <p:sp>
        <p:nvSpPr>
          <p:cNvPr id="313" name="Google Shape;313;p42"/>
          <p:cNvSpPr/>
          <p:nvPr/>
        </p:nvSpPr>
        <p:spPr>
          <a:xfrm>
            <a:off x="6950254" y="3765690"/>
            <a:ext cx="621504" cy="1336568"/>
          </a:xfrm>
          <a:custGeom>
            <a:avLst/>
            <a:gdLst/>
            <a:ahLst/>
            <a:cxnLst/>
            <a:rect l="l" t="t" r="r" b="b"/>
            <a:pathLst>
              <a:path w="1243008" h="2673135" extrusionOk="0">
                <a:moveTo>
                  <a:pt x="0" y="0"/>
                </a:moveTo>
                <a:lnTo>
                  <a:pt x="1243007" y="0"/>
                </a:lnTo>
                <a:lnTo>
                  <a:pt x="1243007" y="2673135"/>
                </a:lnTo>
                <a:lnTo>
                  <a:pt x="0" y="2673135"/>
                </a:lnTo>
                <a:lnTo>
                  <a:pt x="0" y="0"/>
                </a:lnTo>
                <a:close/>
              </a:path>
            </a:pathLst>
          </a:custGeom>
          <a:blipFill rotWithShape="1">
            <a:blip r:embed="rId12" cstate="email">
              <a:alphaModFix/>
              <a:extLst>
                <a:ext uri="{28A0092B-C50C-407E-A947-70E740481C1C}">
                  <a14:useLocalDpi xmlns:a14="http://schemas.microsoft.com/office/drawing/2010/main"/>
                </a:ext>
              </a:extLst>
            </a:blip>
            <a:stretch>
              <a:fillRect/>
            </a:stretch>
          </a:blipFill>
          <a:ln>
            <a:noFill/>
          </a:ln>
        </p:spPr>
        <p:txBody>
          <a:bodyPr/>
          <a:lstStyle/>
          <a:p>
            <a:endParaRPr lang="en-US"/>
          </a:p>
        </p:txBody>
      </p:sp>
      <p:sp>
        <p:nvSpPr>
          <p:cNvPr id="314" name="Google Shape;314;p42"/>
          <p:cNvSpPr/>
          <p:nvPr/>
        </p:nvSpPr>
        <p:spPr>
          <a:xfrm>
            <a:off x="4086028" y="3794693"/>
            <a:ext cx="1212131" cy="1325392"/>
          </a:xfrm>
          <a:custGeom>
            <a:avLst/>
            <a:gdLst/>
            <a:ahLst/>
            <a:cxnLst/>
            <a:rect l="l" t="t" r="r" b="b"/>
            <a:pathLst>
              <a:path w="2424262" h="2650784" extrusionOk="0">
                <a:moveTo>
                  <a:pt x="0" y="0"/>
                </a:moveTo>
                <a:lnTo>
                  <a:pt x="2424263" y="0"/>
                </a:lnTo>
                <a:lnTo>
                  <a:pt x="2424263" y="2650784"/>
                </a:lnTo>
                <a:lnTo>
                  <a:pt x="0" y="2650784"/>
                </a:lnTo>
                <a:lnTo>
                  <a:pt x="0" y="0"/>
                </a:lnTo>
                <a:close/>
              </a:path>
            </a:pathLst>
          </a:custGeom>
          <a:blipFill rotWithShape="1">
            <a:blip r:embed="rId13" cstate="email">
              <a:alphaModFix/>
              <a:extLst>
                <a:ext uri="{28A0092B-C50C-407E-A947-70E740481C1C}">
                  <a14:useLocalDpi xmlns:a14="http://schemas.microsoft.com/office/drawing/2010/main"/>
                </a:ext>
              </a:extLst>
            </a:blip>
            <a:stretch>
              <a:fillRect/>
            </a:stretch>
          </a:blipFill>
          <a:ln>
            <a:noFill/>
          </a:ln>
        </p:spPr>
        <p:txBody>
          <a:bodyPr/>
          <a:lstStyle/>
          <a:p>
            <a:endParaRPr lang="en-US"/>
          </a:p>
        </p:txBody>
      </p:sp>
      <p:sp>
        <p:nvSpPr>
          <p:cNvPr id="315" name="Google Shape;315;p42"/>
          <p:cNvSpPr txBox="1"/>
          <p:nvPr/>
        </p:nvSpPr>
        <p:spPr>
          <a:xfrm>
            <a:off x="2685500" y="2280750"/>
            <a:ext cx="3569700" cy="709200"/>
          </a:xfrm>
          <a:prstGeom prst="rect">
            <a:avLst/>
          </a:prstGeom>
          <a:noFill/>
          <a:ln>
            <a:noFill/>
          </a:ln>
        </p:spPr>
        <p:txBody>
          <a:bodyPr spcFirstLastPara="1" wrap="square" lIns="0" tIns="0" rIns="0" bIns="0" anchor="t" anchorCtr="0">
            <a:spAutoFit/>
          </a:bodyPr>
          <a:lstStyle/>
          <a:p>
            <a:pPr marL="0" marR="0" lvl="0" indent="0" algn="l" rtl="0">
              <a:lnSpc>
                <a:spcPct val="95998"/>
              </a:lnSpc>
              <a:spcBef>
                <a:spcPts val="0"/>
              </a:spcBef>
              <a:spcAft>
                <a:spcPts val="0"/>
              </a:spcAft>
              <a:buNone/>
            </a:pPr>
            <a:r>
              <a:rPr lang="en" sz="2400" b="0" i="0" u="none" strike="noStrike" cap="none">
                <a:solidFill>
                  <a:srgbClr val="272665"/>
                </a:solidFill>
                <a:latin typeface="Public Sans"/>
                <a:ea typeface="Public Sans"/>
                <a:cs typeface="Public Sans"/>
                <a:sym typeface="Public Sans"/>
              </a:rPr>
              <a:t>Children with disabilities</a:t>
            </a:r>
            <a:endParaRPr sz="2400"/>
          </a:p>
          <a:p>
            <a:pPr marL="0" marR="0" lvl="0" indent="0" algn="l" rtl="0">
              <a:lnSpc>
                <a:spcPct val="95998"/>
              </a:lnSpc>
              <a:spcBef>
                <a:spcPts val="0"/>
              </a:spcBef>
              <a:spcAft>
                <a:spcPts val="0"/>
              </a:spcAft>
              <a:buNone/>
            </a:pPr>
            <a:r>
              <a:rPr lang="en" sz="2400" b="0" i="0" u="none" strike="noStrike" cap="none">
                <a:solidFill>
                  <a:srgbClr val="272665"/>
                </a:solidFill>
                <a:latin typeface="Public Sans"/>
                <a:ea typeface="Public Sans"/>
                <a:cs typeface="Public Sans"/>
                <a:sym typeface="Public Sans"/>
              </a:rPr>
              <a:t>1, 382</a:t>
            </a:r>
            <a:endParaRPr sz="2400"/>
          </a:p>
        </p:txBody>
      </p:sp>
      <p:sp>
        <p:nvSpPr>
          <p:cNvPr id="316" name="Google Shape;316;p42"/>
          <p:cNvSpPr txBox="1"/>
          <p:nvPr/>
        </p:nvSpPr>
        <p:spPr>
          <a:xfrm>
            <a:off x="7153171" y="1315500"/>
            <a:ext cx="969600" cy="354600"/>
          </a:xfrm>
          <a:prstGeom prst="rect">
            <a:avLst/>
          </a:prstGeom>
          <a:noFill/>
          <a:ln>
            <a:noFill/>
          </a:ln>
        </p:spPr>
        <p:txBody>
          <a:bodyPr spcFirstLastPara="1" wrap="square" lIns="0" tIns="0" rIns="0" bIns="0" anchor="t" anchorCtr="0">
            <a:spAutoFit/>
          </a:bodyPr>
          <a:lstStyle/>
          <a:p>
            <a:pPr marL="0" marR="0" lvl="0" indent="0" algn="ctr" rtl="0">
              <a:lnSpc>
                <a:spcPct val="95996"/>
              </a:lnSpc>
              <a:spcBef>
                <a:spcPts val="0"/>
              </a:spcBef>
              <a:spcAft>
                <a:spcPts val="0"/>
              </a:spcAft>
              <a:buNone/>
            </a:pPr>
            <a:r>
              <a:rPr lang="en" sz="1200" b="0" i="0" u="none" strike="noStrike" cap="none">
                <a:solidFill>
                  <a:srgbClr val="272665"/>
                </a:solidFill>
                <a:latin typeface="Public Sans"/>
                <a:ea typeface="Public Sans"/>
                <a:cs typeface="Public Sans"/>
                <a:sym typeface="Public Sans"/>
              </a:rPr>
              <a:t>Adult with disabilities</a:t>
            </a:r>
            <a:endParaRPr sz="700"/>
          </a:p>
        </p:txBody>
      </p:sp>
      <p:sp>
        <p:nvSpPr>
          <p:cNvPr id="317" name="Google Shape;317;p42"/>
          <p:cNvSpPr txBox="1"/>
          <p:nvPr/>
        </p:nvSpPr>
        <p:spPr>
          <a:xfrm>
            <a:off x="514350" y="1196116"/>
            <a:ext cx="1481400" cy="213300"/>
          </a:xfrm>
          <a:prstGeom prst="rect">
            <a:avLst/>
          </a:prstGeom>
          <a:noFill/>
          <a:ln>
            <a:noFill/>
          </a:ln>
        </p:spPr>
        <p:txBody>
          <a:bodyPr spcFirstLastPara="1" wrap="square" lIns="0" tIns="0" rIns="0" bIns="0" anchor="t" anchorCtr="0">
            <a:spAutoFit/>
          </a:bodyPr>
          <a:lstStyle/>
          <a:p>
            <a:pPr marL="0" marR="0" lvl="0" indent="0" algn="l" rtl="0">
              <a:lnSpc>
                <a:spcPct val="77000"/>
              </a:lnSpc>
              <a:spcBef>
                <a:spcPts val="0"/>
              </a:spcBef>
              <a:spcAft>
                <a:spcPts val="0"/>
              </a:spcAft>
              <a:buNone/>
            </a:pPr>
            <a:r>
              <a:rPr lang="en" sz="1800" b="0" i="0" u="none" strike="noStrike" cap="none">
                <a:solidFill>
                  <a:srgbClr val="272665"/>
                </a:solidFill>
                <a:latin typeface="Public Sans"/>
                <a:ea typeface="Public Sans"/>
                <a:cs typeface="Public Sans"/>
                <a:sym typeface="Public Sans"/>
              </a:rPr>
              <a:t>2022</a:t>
            </a:r>
            <a:endParaRPr sz="1800"/>
          </a:p>
        </p:txBody>
      </p:sp>
      <p:sp>
        <p:nvSpPr>
          <p:cNvPr id="318" name="Google Shape;318;p42"/>
          <p:cNvSpPr txBox="1"/>
          <p:nvPr/>
        </p:nvSpPr>
        <p:spPr>
          <a:xfrm>
            <a:off x="2685508" y="3543073"/>
            <a:ext cx="2756100" cy="945600"/>
          </a:xfrm>
          <a:prstGeom prst="rect">
            <a:avLst/>
          </a:prstGeom>
          <a:noFill/>
          <a:ln>
            <a:noFill/>
          </a:ln>
        </p:spPr>
        <p:txBody>
          <a:bodyPr spcFirstLastPara="1" wrap="square" lIns="0" tIns="0" rIns="0" bIns="0" anchor="t" anchorCtr="0">
            <a:spAutoFit/>
          </a:bodyPr>
          <a:lstStyle/>
          <a:p>
            <a:pPr marL="0" marR="0" lvl="0" indent="0" algn="l" rtl="0">
              <a:lnSpc>
                <a:spcPct val="95998"/>
              </a:lnSpc>
              <a:spcBef>
                <a:spcPts val="0"/>
              </a:spcBef>
              <a:spcAft>
                <a:spcPts val="0"/>
              </a:spcAft>
              <a:buNone/>
            </a:pPr>
            <a:r>
              <a:rPr lang="en" sz="2400" b="0" i="0" u="none" strike="noStrike" cap="none">
                <a:solidFill>
                  <a:srgbClr val="272665"/>
                </a:solidFill>
                <a:latin typeface="Public Sans"/>
                <a:ea typeface="Public Sans"/>
                <a:cs typeface="Public Sans"/>
                <a:sym typeface="Public Sans"/>
              </a:rPr>
              <a:t>Elderly </a:t>
            </a:r>
            <a:endParaRPr sz="2400"/>
          </a:p>
          <a:p>
            <a:pPr marL="0" marR="0" lvl="0" indent="0" algn="l" rtl="0">
              <a:lnSpc>
                <a:spcPct val="95998"/>
              </a:lnSpc>
              <a:spcBef>
                <a:spcPts val="0"/>
              </a:spcBef>
              <a:spcAft>
                <a:spcPts val="0"/>
              </a:spcAft>
              <a:buNone/>
            </a:pPr>
            <a:r>
              <a:rPr lang="en" sz="2400" b="0" i="0" u="none" strike="noStrike" cap="none">
                <a:solidFill>
                  <a:srgbClr val="272665"/>
                </a:solidFill>
                <a:latin typeface="Public Sans"/>
                <a:ea typeface="Public Sans"/>
                <a:cs typeface="Public Sans"/>
                <a:sym typeface="Public Sans"/>
              </a:rPr>
              <a:t>559, 122</a:t>
            </a:r>
            <a:r>
              <a:rPr lang="en" sz="2100" b="0" i="0" u="none" strike="noStrike" cap="none">
                <a:solidFill>
                  <a:srgbClr val="272665"/>
                </a:solidFill>
                <a:latin typeface="Public Sans"/>
                <a:ea typeface="Public Sans"/>
                <a:cs typeface="Public Sans"/>
                <a:sym typeface="Public Sans"/>
              </a:rPr>
              <a:t>  </a:t>
            </a:r>
            <a:endParaRPr sz="700"/>
          </a:p>
          <a:p>
            <a:pPr marL="0" marR="0" lvl="0" indent="0" algn="l" rtl="0">
              <a:lnSpc>
                <a:spcPct val="96000"/>
              </a:lnSpc>
              <a:spcBef>
                <a:spcPts val="0"/>
              </a:spcBef>
              <a:spcAft>
                <a:spcPts val="0"/>
              </a:spcAft>
              <a:buNone/>
            </a:pPr>
            <a:r>
              <a:rPr lang="en" sz="1600" b="0" i="0" u="none" strike="noStrike" cap="none">
                <a:solidFill>
                  <a:srgbClr val="272665"/>
                </a:solidFill>
                <a:latin typeface="Public Sans"/>
                <a:ea typeface="Public Sans"/>
                <a:cs typeface="Public Sans"/>
                <a:sym typeface="Public Sans"/>
              </a:rPr>
              <a:t>(28.6%)</a:t>
            </a:r>
            <a:endParaRPr sz="700"/>
          </a:p>
        </p:txBody>
      </p:sp>
      <p:sp>
        <p:nvSpPr>
          <p:cNvPr id="319" name="Google Shape;319;p42"/>
          <p:cNvSpPr txBox="1"/>
          <p:nvPr/>
        </p:nvSpPr>
        <p:spPr>
          <a:xfrm>
            <a:off x="514350" y="3265507"/>
            <a:ext cx="1481400" cy="213300"/>
          </a:xfrm>
          <a:prstGeom prst="rect">
            <a:avLst/>
          </a:prstGeom>
          <a:noFill/>
          <a:ln>
            <a:noFill/>
          </a:ln>
        </p:spPr>
        <p:txBody>
          <a:bodyPr spcFirstLastPara="1" wrap="square" lIns="0" tIns="0" rIns="0" bIns="0" anchor="t" anchorCtr="0">
            <a:spAutoFit/>
          </a:bodyPr>
          <a:lstStyle/>
          <a:p>
            <a:pPr marL="0" marR="0" lvl="0" indent="0" algn="l" rtl="0">
              <a:lnSpc>
                <a:spcPct val="77000"/>
              </a:lnSpc>
              <a:spcBef>
                <a:spcPts val="0"/>
              </a:spcBef>
              <a:spcAft>
                <a:spcPts val="0"/>
              </a:spcAft>
              <a:buNone/>
            </a:pPr>
            <a:r>
              <a:rPr lang="en" sz="1800" b="0" i="0" u="none" strike="noStrike" cap="none">
                <a:solidFill>
                  <a:srgbClr val="272665"/>
                </a:solidFill>
                <a:latin typeface="Public Sans"/>
                <a:ea typeface="Public Sans"/>
                <a:cs typeface="Public Sans"/>
                <a:sym typeface="Public Sans"/>
              </a:rPr>
              <a:t>2024</a:t>
            </a:r>
            <a:endParaRPr sz="1800"/>
          </a:p>
        </p:txBody>
      </p:sp>
      <p:sp>
        <p:nvSpPr>
          <p:cNvPr id="320" name="Google Shape;320;p42"/>
          <p:cNvSpPr txBox="1"/>
          <p:nvPr/>
        </p:nvSpPr>
        <p:spPr>
          <a:xfrm>
            <a:off x="76850" y="4850075"/>
            <a:ext cx="4762200" cy="346200"/>
          </a:xfrm>
          <a:prstGeom prst="rect">
            <a:avLst/>
          </a:prstGeom>
          <a:noFill/>
          <a:ln>
            <a:noFill/>
          </a:ln>
        </p:spPr>
        <p:txBody>
          <a:bodyPr spcFirstLastPara="1" wrap="square" lIns="0" tIns="0" rIns="0" bIns="0" anchor="t" anchorCtr="0">
            <a:spAutoFit/>
          </a:bodyPr>
          <a:lstStyle/>
          <a:p>
            <a:pPr marL="0" marR="0" lvl="0" indent="0" algn="just" rtl="0">
              <a:lnSpc>
                <a:spcPct val="140025"/>
              </a:lnSpc>
              <a:spcBef>
                <a:spcPts val="0"/>
              </a:spcBef>
              <a:spcAft>
                <a:spcPts val="0"/>
              </a:spcAft>
              <a:buNone/>
            </a:pPr>
            <a:r>
              <a:rPr lang="en" sz="800" b="0" i="1" u="none" strike="noStrike" cap="none">
                <a:solidFill>
                  <a:srgbClr val="AB9EE2"/>
                </a:solidFill>
                <a:latin typeface="Public Sans"/>
                <a:ea typeface="Public Sans"/>
                <a:cs typeface="Public Sans"/>
                <a:sym typeface="Public Sans"/>
              </a:rPr>
              <a:t>Source: Sapporo 2024 Facts and Figures by  International Relations Department City of Sapporo</a:t>
            </a:r>
            <a:endParaRPr sz="700"/>
          </a:p>
          <a:p>
            <a:pPr marL="0" marR="0" lvl="0" indent="0" algn="just" rtl="0">
              <a:lnSpc>
                <a:spcPct val="140025"/>
              </a:lnSpc>
              <a:spcBef>
                <a:spcPts val="0"/>
              </a:spcBef>
              <a:spcAft>
                <a:spcPts val="0"/>
              </a:spcAft>
              <a:buNone/>
            </a:pPr>
            <a:r>
              <a:rPr lang="en" sz="800" b="0" i="1" u="none" strike="noStrike" cap="none">
                <a:solidFill>
                  <a:srgbClr val="AB9EE2"/>
                </a:solidFill>
                <a:latin typeface="Public Sans"/>
                <a:ea typeface="Public Sans"/>
                <a:cs typeface="Public Sans"/>
                <a:sym typeface="Public Sans"/>
              </a:rPr>
              <a:t>Survey on the Living Conditions and Challenges of Persons with Disabilities in Sapporo</a:t>
            </a:r>
            <a:endParaRPr sz="7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44"/>
          <p:cNvSpPr/>
          <p:nvPr/>
        </p:nvSpPr>
        <p:spPr>
          <a:xfrm>
            <a:off x="431468" y="342992"/>
            <a:ext cx="5953275" cy="4457515"/>
          </a:xfrm>
          <a:custGeom>
            <a:avLst/>
            <a:gdLst/>
            <a:ahLst/>
            <a:cxnLst/>
            <a:rect l="l" t="t" r="r" b="b"/>
            <a:pathLst>
              <a:path w="11906550" h="8915029" extrusionOk="0">
                <a:moveTo>
                  <a:pt x="0" y="0"/>
                </a:moveTo>
                <a:lnTo>
                  <a:pt x="11906550" y="0"/>
                </a:lnTo>
                <a:lnTo>
                  <a:pt x="11906550" y="8915030"/>
                </a:lnTo>
                <a:lnTo>
                  <a:pt x="0" y="8915030"/>
                </a:lnTo>
                <a:lnTo>
                  <a:pt x="0" y="0"/>
                </a:lnTo>
                <a:close/>
              </a:path>
            </a:pathLst>
          </a:cu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a:lstStyle/>
          <a:p>
            <a:endParaRPr lang="en-US"/>
          </a:p>
        </p:txBody>
      </p:sp>
      <p:sp>
        <p:nvSpPr>
          <p:cNvPr id="361" name="Google Shape;361;p44"/>
          <p:cNvSpPr/>
          <p:nvPr/>
        </p:nvSpPr>
        <p:spPr>
          <a:xfrm>
            <a:off x="7270367" y="302732"/>
            <a:ext cx="1084855" cy="981794"/>
          </a:xfrm>
          <a:custGeom>
            <a:avLst/>
            <a:gdLst/>
            <a:ahLst/>
            <a:cxnLst/>
            <a:rect l="l" t="t" r="r" b="b"/>
            <a:pathLst>
              <a:path w="2169710" h="1963588" extrusionOk="0">
                <a:moveTo>
                  <a:pt x="0" y="0"/>
                </a:moveTo>
                <a:lnTo>
                  <a:pt x="2169710" y="0"/>
                </a:lnTo>
                <a:lnTo>
                  <a:pt x="2169710" y="1963588"/>
                </a:lnTo>
                <a:lnTo>
                  <a:pt x="0" y="1963588"/>
                </a:lnTo>
                <a:lnTo>
                  <a:pt x="0" y="0"/>
                </a:lnTo>
                <a:close/>
              </a:path>
            </a:pathLst>
          </a:cu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a:lstStyle/>
          <a:p>
            <a:endParaRPr lang="en-US"/>
          </a:p>
        </p:txBody>
      </p:sp>
      <p:pic>
        <p:nvPicPr>
          <p:cNvPr id="362" name="Google Shape;362;p44"/>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843966" y="3650912"/>
            <a:ext cx="1799276" cy="1034584"/>
          </a:xfrm>
          <a:prstGeom prst="rect">
            <a:avLst/>
          </a:prstGeom>
          <a:noFill/>
          <a:ln>
            <a:noFill/>
          </a:ln>
        </p:spPr>
      </p:pic>
      <p:sp>
        <p:nvSpPr>
          <p:cNvPr id="363" name="Google Shape;363;p44"/>
          <p:cNvSpPr txBox="1"/>
          <p:nvPr/>
        </p:nvSpPr>
        <p:spPr>
          <a:xfrm>
            <a:off x="6384750" y="1402100"/>
            <a:ext cx="2759100" cy="596400"/>
          </a:xfrm>
          <a:prstGeom prst="rect">
            <a:avLst/>
          </a:prstGeom>
          <a:noFill/>
          <a:ln>
            <a:noFill/>
          </a:ln>
        </p:spPr>
        <p:txBody>
          <a:bodyPr spcFirstLastPara="1" wrap="square" lIns="0" tIns="0" rIns="0" bIns="0" anchor="t" anchorCtr="0">
            <a:spAutoFit/>
          </a:bodyPr>
          <a:lstStyle/>
          <a:p>
            <a:pPr marL="0" marR="0" lvl="0" indent="0" algn="ctr" rtl="0">
              <a:lnSpc>
                <a:spcPct val="95998"/>
              </a:lnSpc>
              <a:spcBef>
                <a:spcPts val="0"/>
              </a:spcBef>
              <a:spcAft>
                <a:spcPts val="0"/>
              </a:spcAft>
              <a:buNone/>
            </a:pPr>
            <a:r>
              <a:rPr lang="en" sz="2000" b="0" i="0" u="none" strike="noStrike" cap="none">
                <a:solidFill>
                  <a:srgbClr val="272665"/>
                </a:solidFill>
                <a:latin typeface="Public Sans"/>
                <a:ea typeface="Public Sans"/>
                <a:cs typeface="Public Sans"/>
                <a:sym typeface="Public Sans"/>
              </a:rPr>
              <a:t>ambulance transport to hospitals</a:t>
            </a:r>
            <a:endParaRPr sz="700"/>
          </a:p>
        </p:txBody>
      </p:sp>
      <p:sp>
        <p:nvSpPr>
          <p:cNvPr id="364" name="Google Shape;364;p44"/>
          <p:cNvSpPr txBox="1"/>
          <p:nvPr/>
        </p:nvSpPr>
        <p:spPr>
          <a:xfrm>
            <a:off x="6384750" y="2029775"/>
            <a:ext cx="2759100" cy="354600"/>
          </a:xfrm>
          <a:prstGeom prst="rect">
            <a:avLst/>
          </a:prstGeom>
          <a:noFill/>
          <a:ln>
            <a:noFill/>
          </a:ln>
        </p:spPr>
        <p:txBody>
          <a:bodyPr spcFirstLastPara="1" wrap="square" lIns="0" tIns="0" rIns="0" bIns="0" anchor="t" anchorCtr="0">
            <a:spAutoFit/>
          </a:bodyPr>
          <a:lstStyle/>
          <a:p>
            <a:pPr marL="0" marR="0" lvl="0" indent="0" algn="ctr" rtl="0">
              <a:lnSpc>
                <a:spcPct val="96000"/>
              </a:lnSpc>
              <a:spcBef>
                <a:spcPts val="0"/>
              </a:spcBef>
              <a:spcAft>
                <a:spcPts val="0"/>
              </a:spcAft>
              <a:buNone/>
            </a:pPr>
            <a:r>
              <a:rPr lang="en" sz="2400" b="0" i="0" u="none" strike="noStrike" cap="none">
                <a:solidFill>
                  <a:srgbClr val="FFFFFF"/>
                </a:solidFill>
                <a:highlight>
                  <a:srgbClr val="8E7CC3"/>
                </a:highlight>
                <a:latin typeface="Public Sans"/>
                <a:ea typeface="Public Sans"/>
                <a:cs typeface="Public Sans"/>
                <a:sym typeface="Public Sans"/>
              </a:rPr>
              <a:t>600 - 800 a year</a:t>
            </a:r>
            <a:endParaRPr sz="2400">
              <a:highlight>
                <a:srgbClr val="8E7CC3"/>
              </a:highlight>
            </a:endParaRPr>
          </a:p>
        </p:txBody>
      </p:sp>
      <p:sp>
        <p:nvSpPr>
          <p:cNvPr id="365" name="Google Shape;365;p44"/>
          <p:cNvSpPr txBox="1"/>
          <p:nvPr/>
        </p:nvSpPr>
        <p:spPr>
          <a:xfrm>
            <a:off x="6384750" y="2882725"/>
            <a:ext cx="2759100" cy="298200"/>
          </a:xfrm>
          <a:prstGeom prst="rect">
            <a:avLst/>
          </a:prstGeom>
          <a:noFill/>
          <a:ln>
            <a:noFill/>
          </a:ln>
        </p:spPr>
        <p:txBody>
          <a:bodyPr spcFirstLastPara="1" wrap="square" lIns="0" tIns="0" rIns="0" bIns="0" anchor="t" anchorCtr="0">
            <a:spAutoFit/>
          </a:bodyPr>
          <a:lstStyle/>
          <a:p>
            <a:pPr marL="0" marR="0" lvl="0" indent="0" algn="ctr" rtl="0">
              <a:lnSpc>
                <a:spcPct val="95998"/>
              </a:lnSpc>
              <a:spcBef>
                <a:spcPts val="0"/>
              </a:spcBef>
              <a:spcAft>
                <a:spcPts val="0"/>
              </a:spcAft>
              <a:buNone/>
            </a:pPr>
            <a:r>
              <a:rPr lang="en" sz="2000" b="0" i="0" u="none" strike="noStrike" cap="none">
                <a:solidFill>
                  <a:srgbClr val="272665"/>
                </a:solidFill>
                <a:latin typeface="Public Sans"/>
                <a:ea typeface="Public Sans"/>
                <a:cs typeface="Public Sans"/>
                <a:sym typeface="Public Sans"/>
              </a:rPr>
              <a:t>December 21, 2014</a:t>
            </a:r>
            <a:endParaRPr sz="700"/>
          </a:p>
        </p:txBody>
      </p:sp>
      <p:sp>
        <p:nvSpPr>
          <p:cNvPr id="366" name="Google Shape;366;p44"/>
          <p:cNvSpPr txBox="1"/>
          <p:nvPr/>
        </p:nvSpPr>
        <p:spPr>
          <a:xfrm>
            <a:off x="6678949" y="3267523"/>
            <a:ext cx="2274600" cy="354600"/>
          </a:xfrm>
          <a:prstGeom prst="rect">
            <a:avLst/>
          </a:prstGeom>
          <a:noFill/>
          <a:ln>
            <a:noFill/>
          </a:ln>
        </p:spPr>
        <p:txBody>
          <a:bodyPr spcFirstLastPara="1" wrap="square" lIns="0" tIns="0" rIns="0" bIns="0" anchor="t" anchorCtr="0">
            <a:spAutoFit/>
          </a:bodyPr>
          <a:lstStyle/>
          <a:p>
            <a:pPr marL="0" marR="0" lvl="0" indent="0" algn="ctr" rtl="0">
              <a:lnSpc>
                <a:spcPct val="96000"/>
              </a:lnSpc>
              <a:spcBef>
                <a:spcPts val="0"/>
              </a:spcBef>
              <a:spcAft>
                <a:spcPts val="0"/>
              </a:spcAft>
              <a:buNone/>
            </a:pPr>
            <a:r>
              <a:rPr lang="en" sz="2400" b="0" i="0" u="none" strike="noStrike" cap="none">
                <a:solidFill>
                  <a:srgbClr val="FFFFFF"/>
                </a:solidFill>
                <a:highlight>
                  <a:srgbClr val="8E7CC3"/>
                </a:highlight>
                <a:latin typeface="Public Sans"/>
                <a:ea typeface="Public Sans"/>
                <a:cs typeface="Public Sans"/>
                <a:sym typeface="Public Sans"/>
              </a:rPr>
              <a:t>163 patients</a:t>
            </a:r>
            <a:endParaRPr sz="2400">
              <a:highlight>
                <a:srgbClr val="8E7CC3"/>
              </a:highlight>
            </a:endParaRPr>
          </a:p>
        </p:txBody>
      </p:sp>
      <p:sp>
        <p:nvSpPr>
          <p:cNvPr id="367" name="Google Shape;367;p44"/>
          <p:cNvSpPr txBox="1"/>
          <p:nvPr/>
        </p:nvSpPr>
        <p:spPr>
          <a:xfrm>
            <a:off x="428550" y="4829451"/>
            <a:ext cx="8286900" cy="2463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 sz="800" b="0" i="1" u="none" strike="noStrike" cap="none">
                <a:solidFill>
                  <a:srgbClr val="AB9EE2"/>
                </a:solidFill>
                <a:latin typeface="Public Sans"/>
                <a:ea typeface="Public Sans"/>
                <a:cs typeface="Public Sans"/>
                <a:sym typeface="Public Sans"/>
              </a:rPr>
              <a:t>Source：Sapporo Winter Road Guide (Winter Life Promotion Council); </a:t>
            </a:r>
            <a:endParaRPr sz="700"/>
          </a:p>
          <a:p>
            <a:pPr marL="0" marR="0" lvl="0" indent="0" algn="just" rtl="0">
              <a:lnSpc>
                <a:spcPct val="100000"/>
              </a:lnSpc>
              <a:spcBef>
                <a:spcPts val="0"/>
              </a:spcBef>
              <a:spcAft>
                <a:spcPts val="0"/>
              </a:spcAft>
              <a:buNone/>
            </a:pPr>
            <a:r>
              <a:rPr lang="en" sz="800" b="0" i="1" u="none" strike="noStrike" cap="none">
                <a:solidFill>
                  <a:srgbClr val="AB9EE2"/>
                </a:solidFill>
                <a:latin typeface="Public Sans"/>
                <a:ea typeface="Public Sans"/>
                <a:cs typeface="Public Sans"/>
                <a:sym typeface="Public Sans"/>
              </a:rPr>
              <a:t>Current state of pedestrian slip-and-fall accidents in winter in Sapporo and the characteristics of icy sidewalk surfaces (2013)</a:t>
            </a:r>
            <a:endParaRPr sz="7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46"/>
          <p:cNvSpPr/>
          <p:nvPr/>
        </p:nvSpPr>
        <p:spPr>
          <a:xfrm>
            <a:off x="135044" y="318792"/>
            <a:ext cx="3337614" cy="1984403"/>
          </a:xfrm>
          <a:custGeom>
            <a:avLst/>
            <a:gdLst/>
            <a:ahLst/>
            <a:cxnLst/>
            <a:rect l="l" t="t" r="r" b="b"/>
            <a:pathLst>
              <a:path w="6675228" h="3968806" extrusionOk="0">
                <a:moveTo>
                  <a:pt x="0" y="0"/>
                </a:moveTo>
                <a:lnTo>
                  <a:pt x="6675228" y="0"/>
                </a:lnTo>
                <a:lnTo>
                  <a:pt x="6675228" y="3968806"/>
                </a:lnTo>
                <a:lnTo>
                  <a:pt x="0" y="3968806"/>
                </a:lnTo>
                <a:lnTo>
                  <a:pt x="0" y="0"/>
                </a:lnTo>
                <a:close/>
              </a:path>
            </a:pathLst>
          </a:cu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a:lstStyle/>
          <a:p>
            <a:endParaRPr lang="en-US"/>
          </a:p>
        </p:txBody>
      </p:sp>
      <p:sp>
        <p:nvSpPr>
          <p:cNvPr id="393" name="Google Shape;393;p46"/>
          <p:cNvSpPr/>
          <p:nvPr/>
        </p:nvSpPr>
        <p:spPr>
          <a:xfrm>
            <a:off x="3582196" y="318792"/>
            <a:ext cx="2645871" cy="1984403"/>
          </a:xfrm>
          <a:custGeom>
            <a:avLst/>
            <a:gdLst/>
            <a:ahLst/>
            <a:cxnLst/>
            <a:rect l="l" t="t" r="r" b="b"/>
            <a:pathLst>
              <a:path w="5291742" h="3968806" extrusionOk="0">
                <a:moveTo>
                  <a:pt x="0" y="0"/>
                </a:moveTo>
                <a:lnTo>
                  <a:pt x="5291742" y="0"/>
                </a:lnTo>
                <a:lnTo>
                  <a:pt x="5291742" y="3968806"/>
                </a:lnTo>
                <a:lnTo>
                  <a:pt x="0" y="3968806"/>
                </a:lnTo>
                <a:lnTo>
                  <a:pt x="0" y="0"/>
                </a:lnTo>
                <a:close/>
              </a:path>
            </a:pathLst>
          </a:cu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a:lstStyle/>
          <a:p>
            <a:endParaRPr lang="en-US"/>
          </a:p>
        </p:txBody>
      </p:sp>
      <p:sp>
        <p:nvSpPr>
          <p:cNvPr id="394" name="Google Shape;394;p46"/>
          <p:cNvSpPr/>
          <p:nvPr/>
        </p:nvSpPr>
        <p:spPr>
          <a:xfrm>
            <a:off x="3577705" y="2466975"/>
            <a:ext cx="2654868" cy="2312923"/>
          </a:xfrm>
          <a:custGeom>
            <a:avLst/>
            <a:gdLst/>
            <a:ahLst/>
            <a:cxnLst/>
            <a:rect l="l" t="t" r="r" b="b"/>
            <a:pathLst>
              <a:path w="5309735" h="4625845" extrusionOk="0">
                <a:moveTo>
                  <a:pt x="0" y="0"/>
                </a:moveTo>
                <a:lnTo>
                  <a:pt x="5309734" y="0"/>
                </a:lnTo>
                <a:lnTo>
                  <a:pt x="5309734" y="4625845"/>
                </a:lnTo>
                <a:lnTo>
                  <a:pt x="0" y="4625845"/>
                </a:lnTo>
                <a:lnTo>
                  <a:pt x="0" y="0"/>
                </a:lnTo>
                <a:close/>
              </a:path>
            </a:pathLst>
          </a:custGeom>
          <a:blipFill rotWithShape="1">
            <a:blip r:embed="rId5" cstate="email">
              <a:alphaModFix/>
              <a:extLst>
                <a:ext uri="{28A0092B-C50C-407E-A947-70E740481C1C}">
                  <a14:useLocalDpi xmlns:a14="http://schemas.microsoft.com/office/drawing/2010/main"/>
                </a:ext>
              </a:extLst>
            </a:blip>
            <a:stretch>
              <a:fillRect/>
            </a:stretch>
          </a:blipFill>
          <a:ln>
            <a:noFill/>
          </a:ln>
        </p:spPr>
        <p:txBody>
          <a:bodyPr/>
          <a:lstStyle/>
          <a:p>
            <a:endParaRPr lang="en-US"/>
          </a:p>
        </p:txBody>
      </p:sp>
      <p:sp>
        <p:nvSpPr>
          <p:cNvPr id="395" name="Google Shape;395;p46"/>
          <p:cNvSpPr txBox="1"/>
          <p:nvPr/>
        </p:nvSpPr>
        <p:spPr>
          <a:xfrm>
            <a:off x="135044" y="4864434"/>
            <a:ext cx="8286900" cy="295500"/>
          </a:xfrm>
          <a:prstGeom prst="rect">
            <a:avLst/>
          </a:prstGeom>
          <a:noFill/>
          <a:ln>
            <a:noFill/>
          </a:ln>
        </p:spPr>
        <p:txBody>
          <a:bodyPr spcFirstLastPara="1" wrap="square" lIns="0" tIns="0" rIns="0" bIns="0" anchor="t" anchorCtr="0">
            <a:spAutoFit/>
          </a:bodyPr>
          <a:lstStyle/>
          <a:p>
            <a:pPr marL="0" marR="0" lvl="0" indent="0" algn="just" rtl="0">
              <a:lnSpc>
                <a:spcPct val="140025"/>
              </a:lnSpc>
              <a:spcBef>
                <a:spcPts val="0"/>
              </a:spcBef>
              <a:spcAft>
                <a:spcPts val="0"/>
              </a:spcAft>
              <a:buNone/>
            </a:pPr>
            <a:r>
              <a:rPr lang="en" sz="800" b="0" i="1" u="none" strike="noStrike" cap="none">
                <a:solidFill>
                  <a:srgbClr val="AB9EE2"/>
                </a:solidFill>
                <a:latin typeface="Public Sans"/>
                <a:ea typeface="Public Sans"/>
                <a:cs typeface="Public Sans"/>
                <a:sym typeface="Public Sans"/>
              </a:rPr>
              <a:t>Source：Sapporo Winter Road Guide (Winter Life Promotion Council); Sapporo Construction Bureau Snow Management Office Project Promotion Section</a:t>
            </a:r>
            <a:endParaRPr sz="700"/>
          </a:p>
          <a:p>
            <a:pPr marL="0" marR="0" lvl="0" indent="0" algn="just" rtl="0">
              <a:lnSpc>
                <a:spcPct val="140025"/>
              </a:lnSpc>
              <a:spcBef>
                <a:spcPts val="0"/>
              </a:spcBef>
              <a:spcAft>
                <a:spcPts val="0"/>
              </a:spcAft>
              <a:buNone/>
            </a:pPr>
            <a:endParaRPr sz="800" b="0" i="1" u="none" strike="noStrike" cap="none">
              <a:solidFill>
                <a:srgbClr val="AB9EE2"/>
              </a:solidFill>
              <a:latin typeface="Public Sans"/>
              <a:ea typeface="Public Sans"/>
              <a:cs typeface="Public Sans"/>
              <a:sym typeface="Public Sans"/>
            </a:endParaRPr>
          </a:p>
        </p:txBody>
      </p:sp>
      <p:sp>
        <p:nvSpPr>
          <p:cNvPr id="396" name="Google Shape;396;p46"/>
          <p:cNvSpPr txBox="1"/>
          <p:nvPr/>
        </p:nvSpPr>
        <p:spPr>
          <a:xfrm>
            <a:off x="6337625" y="395025"/>
            <a:ext cx="2646000" cy="4048800"/>
          </a:xfrm>
          <a:prstGeom prst="rect">
            <a:avLst/>
          </a:prstGeom>
          <a:noFill/>
          <a:ln>
            <a:noFill/>
          </a:ln>
        </p:spPr>
        <p:txBody>
          <a:bodyPr spcFirstLastPara="1" wrap="square" lIns="0" tIns="0" rIns="0" bIns="0" anchor="t" anchorCtr="0">
            <a:spAutoFit/>
          </a:bodyPr>
          <a:lstStyle/>
          <a:p>
            <a:pPr marL="0" marR="0" lvl="0" indent="0" algn="ctr" rtl="0">
              <a:lnSpc>
                <a:spcPct val="95998"/>
              </a:lnSpc>
              <a:spcBef>
                <a:spcPts val="0"/>
              </a:spcBef>
              <a:spcAft>
                <a:spcPts val="0"/>
              </a:spcAft>
              <a:buNone/>
            </a:pPr>
            <a:r>
              <a:rPr lang="en" sz="2300">
                <a:solidFill>
                  <a:schemeClr val="lt1"/>
                </a:solidFill>
                <a:highlight>
                  <a:srgbClr val="8E7CC3"/>
                </a:highlight>
                <a:latin typeface="Public Sans"/>
                <a:ea typeface="Public Sans"/>
                <a:cs typeface="Public Sans"/>
                <a:sym typeface="Public Sans"/>
              </a:rPr>
              <a:t>Anti-slip measures</a:t>
            </a:r>
            <a:endParaRPr sz="2300">
              <a:solidFill>
                <a:schemeClr val="lt1"/>
              </a:solidFill>
              <a:highlight>
                <a:srgbClr val="8E7CC3"/>
              </a:highlight>
              <a:latin typeface="Public Sans"/>
              <a:ea typeface="Public Sans"/>
              <a:cs typeface="Public Sans"/>
              <a:sym typeface="Public Sans"/>
            </a:endParaRPr>
          </a:p>
          <a:p>
            <a:pPr marL="0" marR="0" lvl="0" indent="0" algn="ctr" rtl="0">
              <a:lnSpc>
                <a:spcPct val="95998"/>
              </a:lnSpc>
              <a:spcBef>
                <a:spcPts val="0"/>
              </a:spcBef>
              <a:spcAft>
                <a:spcPts val="0"/>
              </a:spcAft>
              <a:buNone/>
            </a:pPr>
            <a:r>
              <a:rPr lang="en" sz="2300">
                <a:solidFill>
                  <a:schemeClr val="lt1"/>
                </a:solidFill>
                <a:highlight>
                  <a:srgbClr val="8E7CC3"/>
                </a:highlight>
                <a:latin typeface="Public Sans"/>
                <a:ea typeface="Public Sans"/>
                <a:cs typeface="Public Sans"/>
                <a:sym typeface="Public Sans"/>
              </a:rPr>
              <a:t>滑り止め対策</a:t>
            </a:r>
            <a:endParaRPr sz="2300">
              <a:solidFill>
                <a:schemeClr val="lt1"/>
              </a:solidFill>
              <a:highlight>
                <a:srgbClr val="8E7CC3"/>
              </a:highlight>
              <a:latin typeface="Public Sans"/>
              <a:ea typeface="Public Sans"/>
              <a:cs typeface="Public Sans"/>
              <a:sym typeface="Public Sans"/>
            </a:endParaRPr>
          </a:p>
          <a:p>
            <a:pPr marL="0" marR="0" lvl="0" indent="0" algn="ctr" rtl="0">
              <a:lnSpc>
                <a:spcPct val="95998"/>
              </a:lnSpc>
              <a:spcBef>
                <a:spcPts val="0"/>
              </a:spcBef>
              <a:spcAft>
                <a:spcPts val="0"/>
              </a:spcAft>
              <a:buNone/>
            </a:pPr>
            <a:endParaRPr sz="2300">
              <a:solidFill>
                <a:schemeClr val="lt1"/>
              </a:solidFill>
              <a:highlight>
                <a:srgbClr val="8E7CC3"/>
              </a:highlight>
              <a:latin typeface="Public Sans"/>
              <a:ea typeface="Public Sans"/>
              <a:cs typeface="Public Sans"/>
              <a:sym typeface="Public Sans"/>
            </a:endParaRPr>
          </a:p>
          <a:p>
            <a:pPr marL="0" marR="0" lvl="0" indent="0" algn="ctr" rtl="0">
              <a:lnSpc>
                <a:spcPct val="95998"/>
              </a:lnSpc>
              <a:spcBef>
                <a:spcPts val="0"/>
              </a:spcBef>
              <a:spcAft>
                <a:spcPts val="0"/>
              </a:spcAft>
              <a:buNone/>
            </a:pPr>
            <a:endParaRPr sz="1100">
              <a:solidFill>
                <a:schemeClr val="lt1"/>
              </a:solidFill>
              <a:highlight>
                <a:srgbClr val="8E7CC3"/>
              </a:highlight>
              <a:latin typeface="Public Sans"/>
              <a:ea typeface="Public Sans"/>
              <a:cs typeface="Public Sans"/>
              <a:sym typeface="Public Sans"/>
            </a:endParaRPr>
          </a:p>
          <a:p>
            <a:pPr marL="0" marR="0" lvl="0" indent="0" algn="ctr" rtl="0">
              <a:lnSpc>
                <a:spcPct val="95998"/>
              </a:lnSpc>
              <a:spcBef>
                <a:spcPts val="0"/>
              </a:spcBef>
              <a:spcAft>
                <a:spcPts val="0"/>
              </a:spcAft>
              <a:buNone/>
            </a:pPr>
            <a:r>
              <a:rPr lang="en" sz="2300">
                <a:solidFill>
                  <a:schemeClr val="lt1"/>
                </a:solidFill>
                <a:highlight>
                  <a:srgbClr val="8E7CC3"/>
                </a:highlight>
                <a:latin typeface="Public Sans"/>
                <a:ea typeface="Public Sans"/>
                <a:cs typeface="Public Sans"/>
                <a:sym typeface="Public Sans"/>
              </a:rPr>
              <a:t>Snow removal and disposal</a:t>
            </a:r>
            <a:endParaRPr sz="2300">
              <a:solidFill>
                <a:schemeClr val="lt1"/>
              </a:solidFill>
              <a:highlight>
                <a:srgbClr val="8E7CC3"/>
              </a:highlight>
              <a:latin typeface="Public Sans"/>
              <a:ea typeface="Public Sans"/>
              <a:cs typeface="Public Sans"/>
              <a:sym typeface="Public Sans"/>
            </a:endParaRPr>
          </a:p>
          <a:p>
            <a:pPr marL="0" marR="0" lvl="0" indent="0" algn="ctr" rtl="0">
              <a:lnSpc>
                <a:spcPct val="95998"/>
              </a:lnSpc>
              <a:spcBef>
                <a:spcPts val="0"/>
              </a:spcBef>
              <a:spcAft>
                <a:spcPts val="0"/>
              </a:spcAft>
              <a:buNone/>
            </a:pPr>
            <a:r>
              <a:rPr lang="en" sz="2300">
                <a:solidFill>
                  <a:schemeClr val="lt1"/>
                </a:solidFill>
                <a:highlight>
                  <a:srgbClr val="8E7CC3"/>
                </a:highlight>
                <a:latin typeface="Public Sans"/>
                <a:ea typeface="Public Sans"/>
                <a:cs typeface="Public Sans"/>
                <a:sym typeface="Public Sans"/>
              </a:rPr>
              <a:t>除雪と処分</a:t>
            </a:r>
            <a:endParaRPr sz="2300">
              <a:solidFill>
                <a:schemeClr val="lt1"/>
              </a:solidFill>
              <a:highlight>
                <a:srgbClr val="8E7CC3"/>
              </a:highlight>
              <a:latin typeface="Public Sans"/>
              <a:ea typeface="Public Sans"/>
              <a:cs typeface="Public Sans"/>
              <a:sym typeface="Public Sans"/>
            </a:endParaRPr>
          </a:p>
          <a:p>
            <a:pPr marL="0" marR="0" lvl="0" indent="0" algn="ctr" rtl="0">
              <a:lnSpc>
                <a:spcPct val="95998"/>
              </a:lnSpc>
              <a:spcBef>
                <a:spcPts val="0"/>
              </a:spcBef>
              <a:spcAft>
                <a:spcPts val="0"/>
              </a:spcAft>
              <a:buNone/>
            </a:pPr>
            <a:endParaRPr sz="2300">
              <a:solidFill>
                <a:schemeClr val="lt1"/>
              </a:solidFill>
              <a:highlight>
                <a:srgbClr val="8E7CC3"/>
              </a:highlight>
              <a:latin typeface="Public Sans"/>
              <a:ea typeface="Public Sans"/>
              <a:cs typeface="Public Sans"/>
              <a:sym typeface="Public Sans"/>
            </a:endParaRPr>
          </a:p>
          <a:p>
            <a:pPr marL="0" marR="0" lvl="0" indent="0" algn="l" rtl="0">
              <a:lnSpc>
                <a:spcPct val="95998"/>
              </a:lnSpc>
              <a:spcBef>
                <a:spcPts val="0"/>
              </a:spcBef>
              <a:spcAft>
                <a:spcPts val="0"/>
              </a:spcAft>
              <a:buNone/>
            </a:pPr>
            <a:endParaRPr sz="1000">
              <a:solidFill>
                <a:schemeClr val="lt1"/>
              </a:solidFill>
              <a:highlight>
                <a:srgbClr val="8E7CC3"/>
              </a:highlight>
              <a:latin typeface="Public Sans"/>
              <a:ea typeface="Public Sans"/>
              <a:cs typeface="Public Sans"/>
              <a:sym typeface="Public Sans"/>
            </a:endParaRPr>
          </a:p>
          <a:p>
            <a:pPr marL="0" marR="0" lvl="0" indent="0" algn="ctr" rtl="0">
              <a:lnSpc>
                <a:spcPct val="95998"/>
              </a:lnSpc>
              <a:spcBef>
                <a:spcPts val="0"/>
              </a:spcBef>
              <a:spcAft>
                <a:spcPts val="0"/>
              </a:spcAft>
              <a:buNone/>
            </a:pPr>
            <a:r>
              <a:rPr lang="en" sz="2300">
                <a:solidFill>
                  <a:schemeClr val="lt1"/>
                </a:solidFill>
                <a:highlight>
                  <a:srgbClr val="8E7CC3"/>
                </a:highlight>
                <a:latin typeface="Public Sans"/>
                <a:ea typeface="Public Sans"/>
                <a:cs typeface="Public Sans"/>
                <a:sym typeface="Public Sans"/>
              </a:rPr>
              <a:t>Public winter road guidelines</a:t>
            </a:r>
            <a:endParaRPr sz="2300">
              <a:solidFill>
                <a:schemeClr val="lt1"/>
              </a:solidFill>
              <a:highlight>
                <a:srgbClr val="8E7CC3"/>
              </a:highlight>
              <a:latin typeface="Public Sans"/>
              <a:ea typeface="Public Sans"/>
              <a:cs typeface="Public Sans"/>
              <a:sym typeface="Public Sans"/>
            </a:endParaRPr>
          </a:p>
          <a:p>
            <a:pPr marL="0" marR="0" lvl="0" indent="0" algn="ctr" rtl="0">
              <a:lnSpc>
                <a:spcPct val="95998"/>
              </a:lnSpc>
              <a:spcBef>
                <a:spcPts val="0"/>
              </a:spcBef>
              <a:spcAft>
                <a:spcPts val="0"/>
              </a:spcAft>
              <a:buNone/>
            </a:pPr>
            <a:r>
              <a:rPr lang="en" sz="2300">
                <a:solidFill>
                  <a:schemeClr val="lt1"/>
                </a:solidFill>
                <a:highlight>
                  <a:srgbClr val="8E7CC3"/>
                </a:highlight>
                <a:latin typeface="Public Sans"/>
                <a:ea typeface="Public Sans"/>
                <a:cs typeface="Public Sans"/>
                <a:sym typeface="Public Sans"/>
              </a:rPr>
              <a:t>冬期の道路のガイドライン</a:t>
            </a:r>
            <a:endParaRPr sz="2200">
              <a:solidFill>
                <a:schemeClr val="lt1"/>
              </a:solidFill>
              <a:highlight>
                <a:srgbClr val="8E7CC3"/>
              </a:highlight>
              <a:latin typeface="Public Sans"/>
              <a:ea typeface="Public Sans"/>
              <a:cs typeface="Public Sans"/>
              <a:sym typeface="Public Sans"/>
            </a:endParaRPr>
          </a:p>
        </p:txBody>
      </p:sp>
      <p:pic>
        <p:nvPicPr>
          <p:cNvPr id="397" name="Google Shape;397;p46"/>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152400" y="2455595"/>
            <a:ext cx="3216404" cy="225643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47"/>
          <p:cNvSpPr/>
          <p:nvPr/>
        </p:nvSpPr>
        <p:spPr>
          <a:xfrm>
            <a:off x="148459" y="2449488"/>
            <a:ext cx="3338963" cy="2500048"/>
          </a:xfrm>
          <a:custGeom>
            <a:avLst/>
            <a:gdLst/>
            <a:ahLst/>
            <a:cxnLst/>
            <a:rect l="l" t="t" r="r" b="b"/>
            <a:pathLst>
              <a:path w="6677925" h="5000096" extrusionOk="0">
                <a:moveTo>
                  <a:pt x="0" y="0"/>
                </a:moveTo>
                <a:lnTo>
                  <a:pt x="6677925" y="0"/>
                </a:lnTo>
                <a:lnTo>
                  <a:pt x="6677925" y="5000096"/>
                </a:lnTo>
                <a:lnTo>
                  <a:pt x="0" y="5000096"/>
                </a:lnTo>
                <a:lnTo>
                  <a:pt x="0" y="0"/>
                </a:lnTo>
                <a:close/>
              </a:path>
            </a:pathLst>
          </a:cu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a:lstStyle/>
          <a:p>
            <a:endParaRPr lang="en-US"/>
          </a:p>
        </p:txBody>
      </p:sp>
      <p:sp>
        <p:nvSpPr>
          <p:cNvPr id="407" name="Google Shape;407;p47"/>
          <p:cNvSpPr/>
          <p:nvPr/>
        </p:nvSpPr>
        <p:spPr>
          <a:xfrm>
            <a:off x="6605851" y="1868457"/>
            <a:ext cx="2311312" cy="2508887"/>
          </a:xfrm>
          <a:custGeom>
            <a:avLst/>
            <a:gdLst/>
            <a:ahLst/>
            <a:cxnLst/>
            <a:rect l="l" t="t" r="r" b="b"/>
            <a:pathLst>
              <a:path w="4622623" h="5017773" extrusionOk="0">
                <a:moveTo>
                  <a:pt x="0" y="0"/>
                </a:moveTo>
                <a:lnTo>
                  <a:pt x="4622623" y="0"/>
                </a:lnTo>
                <a:lnTo>
                  <a:pt x="4622623" y="5017773"/>
                </a:lnTo>
                <a:lnTo>
                  <a:pt x="0" y="5017773"/>
                </a:lnTo>
                <a:lnTo>
                  <a:pt x="0" y="0"/>
                </a:lnTo>
                <a:close/>
              </a:path>
            </a:pathLst>
          </a:cu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a:lstStyle/>
          <a:p>
            <a:endParaRPr lang="en-US"/>
          </a:p>
        </p:txBody>
      </p:sp>
      <p:sp>
        <p:nvSpPr>
          <p:cNvPr id="408" name="Google Shape;408;p47"/>
          <p:cNvSpPr/>
          <p:nvPr/>
        </p:nvSpPr>
        <p:spPr>
          <a:xfrm>
            <a:off x="5842711" y="4070158"/>
            <a:ext cx="551171" cy="1010479"/>
          </a:xfrm>
          <a:custGeom>
            <a:avLst/>
            <a:gdLst/>
            <a:ahLst/>
            <a:cxnLst/>
            <a:rect l="l" t="t" r="r" b="b"/>
            <a:pathLst>
              <a:path w="1102341" h="2020958" extrusionOk="0">
                <a:moveTo>
                  <a:pt x="0" y="0"/>
                </a:moveTo>
                <a:lnTo>
                  <a:pt x="1102340" y="0"/>
                </a:lnTo>
                <a:lnTo>
                  <a:pt x="1102340" y="2020958"/>
                </a:lnTo>
                <a:lnTo>
                  <a:pt x="0" y="2020958"/>
                </a:lnTo>
                <a:lnTo>
                  <a:pt x="0" y="0"/>
                </a:lnTo>
                <a:close/>
              </a:path>
            </a:pathLst>
          </a:custGeom>
          <a:blipFill rotWithShape="1">
            <a:blip r:embed="rId5" cstate="email">
              <a:alphaModFix/>
              <a:extLst>
                <a:ext uri="{28A0092B-C50C-407E-A947-70E740481C1C}">
                  <a14:useLocalDpi xmlns:a14="http://schemas.microsoft.com/office/drawing/2010/main"/>
                </a:ext>
              </a:extLst>
            </a:blip>
            <a:stretch>
              <a:fillRect/>
            </a:stretch>
          </a:blipFill>
          <a:ln>
            <a:noFill/>
          </a:ln>
        </p:spPr>
        <p:txBody>
          <a:bodyPr/>
          <a:lstStyle/>
          <a:p>
            <a:endParaRPr lang="en-US"/>
          </a:p>
        </p:txBody>
      </p:sp>
      <p:sp>
        <p:nvSpPr>
          <p:cNvPr id="409" name="Google Shape;409;p47"/>
          <p:cNvSpPr/>
          <p:nvPr/>
        </p:nvSpPr>
        <p:spPr>
          <a:xfrm>
            <a:off x="1702220" y="284749"/>
            <a:ext cx="5739561" cy="1418167"/>
          </a:xfrm>
          <a:custGeom>
            <a:avLst/>
            <a:gdLst/>
            <a:ahLst/>
            <a:cxnLst/>
            <a:rect l="l" t="t" r="r" b="b"/>
            <a:pathLst>
              <a:path w="11479122" h="2836333" extrusionOk="0">
                <a:moveTo>
                  <a:pt x="0" y="0"/>
                </a:moveTo>
                <a:lnTo>
                  <a:pt x="11479122" y="0"/>
                </a:lnTo>
                <a:lnTo>
                  <a:pt x="11479122" y="2836334"/>
                </a:lnTo>
                <a:lnTo>
                  <a:pt x="0" y="2836334"/>
                </a:lnTo>
                <a:lnTo>
                  <a:pt x="0" y="0"/>
                </a:lnTo>
                <a:close/>
              </a:path>
            </a:pathLst>
          </a:custGeom>
          <a:blipFill rotWithShape="1">
            <a:blip r:embed="rId6" cstate="email">
              <a:alphaModFix/>
              <a:extLst>
                <a:ext uri="{28A0092B-C50C-407E-A947-70E740481C1C}">
                  <a14:useLocalDpi xmlns:a14="http://schemas.microsoft.com/office/drawing/2010/main"/>
                </a:ext>
              </a:extLst>
            </a:blip>
            <a:stretch>
              <a:fillRect/>
            </a:stretch>
          </a:blipFill>
          <a:ln>
            <a:noFill/>
          </a:ln>
        </p:spPr>
        <p:txBody>
          <a:bodyPr/>
          <a:lstStyle/>
          <a:p>
            <a:endParaRPr lang="en-US"/>
          </a:p>
        </p:txBody>
      </p:sp>
      <p:sp>
        <p:nvSpPr>
          <p:cNvPr id="410" name="Google Shape;410;p47"/>
          <p:cNvSpPr txBox="1"/>
          <p:nvPr/>
        </p:nvSpPr>
        <p:spPr>
          <a:xfrm>
            <a:off x="4660902" y="2215452"/>
            <a:ext cx="3712200" cy="354600"/>
          </a:xfrm>
          <a:prstGeom prst="rect">
            <a:avLst/>
          </a:prstGeom>
          <a:noFill/>
          <a:ln>
            <a:noFill/>
          </a:ln>
        </p:spPr>
        <p:txBody>
          <a:bodyPr spcFirstLastPara="1" wrap="square" lIns="0" tIns="0" rIns="0" bIns="0" anchor="t" anchorCtr="0">
            <a:spAutoFit/>
          </a:bodyPr>
          <a:lstStyle/>
          <a:p>
            <a:pPr marL="0" marR="0" lvl="0" indent="0" algn="ctr" rtl="0">
              <a:lnSpc>
                <a:spcPct val="96000"/>
              </a:lnSpc>
              <a:spcBef>
                <a:spcPts val="0"/>
              </a:spcBef>
              <a:spcAft>
                <a:spcPts val="0"/>
              </a:spcAft>
              <a:buNone/>
            </a:pPr>
            <a:r>
              <a:rPr lang="en" sz="2400" b="0" i="0" u="none" strike="noStrike" cap="none">
                <a:solidFill>
                  <a:srgbClr val="FFFFFF"/>
                </a:solidFill>
                <a:highlight>
                  <a:srgbClr val="8E7CC3"/>
                </a:highlight>
                <a:latin typeface="Public Sans"/>
                <a:ea typeface="Public Sans"/>
                <a:cs typeface="Public Sans"/>
                <a:sym typeface="Public Sans"/>
              </a:rPr>
              <a:t>Hokkaido - 2nd</a:t>
            </a:r>
            <a:endParaRPr sz="2400">
              <a:highlight>
                <a:srgbClr val="8E7CC3"/>
              </a:highlight>
            </a:endParaRPr>
          </a:p>
        </p:txBody>
      </p:sp>
      <p:sp>
        <p:nvSpPr>
          <p:cNvPr id="411" name="Google Shape;411;p47"/>
          <p:cNvSpPr txBox="1"/>
          <p:nvPr/>
        </p:nvSpPr>
        <p:spPr>
          <a:xfrm>
            <a:off x="5127093" y="2605171"/>
            <a:ext cx="2779800" cy="596400"/>
          </a:xfrm>
          <a:prstGeom prst="rect">
            <a:avLst/>
          </a:prstGeom>
          <a:noFill/>
          <a:ln>
            <a:noFill/>
          </a:ln>
        </p:spPr>
        <p:txBody>
          <a:bodyPr spcFirstLastPara="1" wrap="square" lIns="0" tIns="0" rIns="0" bIns="0" anchor="t" anchorCtr="0">
            <a:spAutoFit/>
          </a:bodyPr>
          <a:lstStyle/>
          <a:p>
            <a:pPr marL="0" marR="0" lvl="0" indent="0" algn="ctr" rtl="0">
              <a:lnSpc>
                <a:spcPct val="95998"/>
              </a:lnSpc>
              <a:spcBef>
                <a:spcPts val="0"/>
              </a:spcBef>
              <a:spcAft>
                <a:spcPts val="0"/>
              </a:spcAft>
              <a:buNone/>
            </a:pPr>
            <a:r>
              <a:rPr lang="en" sz="2000" b="0" i="0" u="none" strike="noStrike" cap="none">
                <a:solidFill>
                  <a:srgbClr val="272665"/>
                </a:solidFill>
                <a:latin typeface="Public Sans"/>
                <a:ea typeface="Public Sans"/>
                <a:cs typeface="Public Sans"/>
                <a:sym typeface="Public Sans"/>
              </a:rPr>
              <a:t>largest number of deaths</a:t>
            </a:r>
            <a:endParaRPr sz="700"/>
          </a:p>
        </p:txBody>
      </p:sp>
      <p:sp>
        <p:nvSpPr>
          <p:cNvPr id="412" name="Google Shape;412;p47"/>
          <p:cNvSpPr txBox="1"/>
          <p:nvPr/>
        </p:nvSpPr>
        <p:spPr>
          <a:xfrm>
            <a:off x="3271045" y="4638134"/>
            <a:ext cx="2779800" cy="298200"/>
          </a:xfrm>
          <a:prstGeom prst="rect">
            <a:avLst/>
          </a:prstGeom>
          <a:noFill/>
          <a:ln>
            <a:noFill/>
          </a:ln>
        </p:spPr>
        <p:txBody>
          <a:bodyPr spcFirstLastPara="1" wrap="square" lIns="0" tIns="0" rIns="0" bIns="0" anchor="t" anchorCtr="0">
            <a:spAutoFit/>
          </a:bodyPr>
          <a:lstStyle/>
          <a:p>
            <a:pPr marL="0" marR="0" lvl="0" indent="0" algn="ctr" rtl="0">
              <a:lnSpc>
                <a:spcPct val="95998"/>
              </a:lnSpc>
              <a:spcBef>
                <a:spcPts val="0"/>
              </a:spcBef>
              <a:spcAft>
                <a:spcPts val="0"/>
              </a:spcAft>
              <a:buNone/>
            </a:pPr>
            <a:r>
              <a:rPr lang="en" sz="2000" b="0" i="0" u="none" strike="noStrike" cap="none">
                <a:solidFill>
                  <a:srgbClr val="272665"/>
                </a:solidFill>
                <a:latin typeface="Public Sans"/>
                <a:ea typeface="Public Sans"/>
                <a:cs typeface="Public Sans"/>
                <a:sym typeface="Public Sans"/>
              </a:rPr>
              <a:t>over the age of 65</a:t>
            </a:r>
            <a:endParaRPr sz="700"/>
          </a:p>
        </p:txBody>
      </p:sp>
      <p:sp>
        <p:nvSpPr>
          <p:cNvPr id="413" name="Google Shape;413;p47"/>
          <p:cNvSpPr txBox="1"/>
          <p:nvPr/>
        </p:nvSpPr>
        <p:spPr>
          <a:xfrm>
            <a:off x="2804854" y="4248561"/>
            <a:ext cx="3712200" cy="354600"/>
          </a:xfrm>
          <a:prstGeom prst="rect">
            <a:avLst/>
          </a:prstGeom>
          <a:noFill/>
          <a:ln>
            <a:noFill/>
          </a:ln>
        </p:spPr>
        <p:txBody>
          <a:bodyPr spcFirstLastPara="1" wrap="square" lIns="0" tIns="0" rIns="0" bIns="0" anchor="t" anchorCtr="0">
            <a:spAutoFit/>
          </a:bodyPr>
          <a:lstStyle/>
          <a:p>
            <a:pPr marL="0" marR="0" lvl="0" indent="0" algn="ctr" rtl="0">
              <a:lnSpc>
                <a:spcPct val="96000"/>
              </a:lnSpc>
              <a:spcBef>
                <a:spcPts val="0"/>
              </a:spcBef>
              <a:spcAft>
                <a:spcPts val="0"/>
              </a:spcAft>
              <a:buNone/>
            </a:pPr>
            <a:r>
              <a:rPr lang="en" sz="2400" b="0" i="0" u="none" strike="noStrike" cap="none">
                <a:solidFill>
                  <a:srgbClr val="FFFFFF"/>
                </a:solidFill>
                <a:highlight>
                  <a:srgbClr val="8E7CC3"/>
                </a:highlight>
                <a:latin typeface="Public Sans"/>
                <a:ea typeface="Public Sans"/>
                <a:cs typeface="Public Sans"/>
                <a:sym typeface="Public Sans"/>
              </a:rPr>
              <a:t> 90% of victims</a:t>
            </a:r>
            <a:endParaRPr sz="2400">
              <a:highlight>
                <a:srgbClr val="8E7CC3"/>
              </a:highlight>
            </a:endParaRPr>
          </a:p>
        </p:txBody>
      </p:sp>
      <p:sp>
        <p:nvSpPr>
          <p:cNvPr id="414" name="Google Shape;414;p47"/>
          <p:cNvSpPr txBox="1"/>
          <p:nvPr/>
        </p:nvSpPr>
        <p:spPr>
          <a:xfrm>
            <a:off x="7366710" y="4920961"/>
            <a:ext cx="1777500" cy="2406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 sz="1100" b="0" i="1" u="none" strike="noStrike" cap="none">
                <a:solidFill>
                  <a:srgbClr val="AB9EE2"/>
                </a:solidFill>
                <a:latin typeface="Public Sans"/>
                <a:ea typeface="Public Sans"/>
                <a:cs typeface="Public Sans"/>
                <a:sym typeface="Public Sans"/>
              </a:rPr>
              <a:t>Source：Kyodo News, 2022</a:t>
            </a:r>
            <a:endParaRPr sz="700"/>
          </a:p>
        </p:txBody>
      </p:sp>
      <p:sp>
        <p:nvSpPr>
          <p:cNvPr id="415" name="Google Shape;415;p47"/>
          <p:cNvSpPr txBox="1"/>
          <p:nvPr/>
        </p:nvSpPr>
        <p:spPr>
          <a:xfrm>
            <a:off x="5048715" y="1855026"/>
            <a:ext cx="2779800" cy="354600"/>
          </a:xfrm>
          <a:prstGeom prst="rect">
            <a:avLst/>
          </a:prstGeom>
          <a:noFill/>
          <a:ln>
            <a:noFill/>
          </a:ln>
        </p:spPr>
        <p:txBody>
          <a:bodyPr spcFirstLastPara="1" wrap="square" lIns="0" tIns="0" rIns="0" bIns="0" anchor="t" anchorCtr="0">
            <a:spAutoFit/>
          </a:bodyPr>
          <a:lstStyle/>
          <a:p>
            <a:pPr marL="0" marR="0" lvl="0" indent="0" algn="ctr" rtl="0">
              <a:lnSpc>
                <a:spcPct val="96000"/>
              </a:lnSpc>
              <a:spcBef>
                <a:spcPts val="0"/>
              </a:spcBef>
              <a:spcAft>
                <a:spcPts val="0"/>
              </a:spcAft>
              <a:buNone/>
            </a:pPr>
            <a:r>
              <a:rPr lang="en" sz="2400" b="0" i="0" u="none" strike="noStrike" cap="none">
                <a:solidFill>
                  <a:srgbClr val="272665"/>
                </a:solidFill>
                <a:latin typeface="Public Sans"/>
                <a:ea typeface="Public Sans"/>
                <a:cs typeface="Public Sans"/>
                <a:sym typeface="Public Sans"/>
              </a:rPr>
              <a:t>Aomori - 1st</a:t>
            </a:r>
            <a:endParaRPr sz="2400">
              <a:solidFill>
                <a:srgbClr val="272665"/>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2275</Words>
  <Application>Microsoft Office PowerPoint</Application>
  <PresentationFormat>画面に合わせる (16:9)</PresentationFormat>
  <Paragraphs>286</Paragraphs>
  <Slides>27</Slides>
  <Notes>27</Notes>
  <HiddenSlides>1</HiddenSlides>
  <MMClips>0</MMClips>
  <ScaleCrop>false</ScaleCrop>
  <HeadingPairs>
    <vt:vector size="6" baseType="variant">
      <vt:variant>
        <vt:lpstr>使用されているフォント</vt:lpstr>
      </vt:variant>
      <vt:variant>
        <vt:i4>3</vt:i4>
      </vt:variant>
      <vt:variant>
        <vt:lpstr>テーマ</vt:lpstr>
      </vt:variant>
      <vt:variant>
        <vt:i4>3</vt:i4>
      </vt:variant>
      <vt:variant>
        <vt:lpstr>スライド タイトル</vt:lpstr>
      </vt:variant>
      <vt:variant>
        <vt:i4>27</vt:i4>
      </vt:variant>
    </vt:vector>
  </HeadingPairs>
  <TitlesOfParts>
    <vt:vector size="33" baseType="lpstr">
      <vt:lpstr>Arial</vt:lpstr>
      <vt:lpstr>Calibri</vt:lpstr>
      <vt:lpstr>Public Sans</vt:lpstr>
      <vt:lpstr>Simple Light</vt:lpstr>
      <vt:lpstr>Office Theme</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Heated anti-slip walkways</vt:lpstr>
      <vt:lpstr>Heated anti-slip walkways</vt:lpstr>
      <vt:lpstr>PWD-exclusive lane at Chi-Ka-Ho</vt:lpstr>
      <vt:lpstr>PowerPoint プレゼンテーション</vt:lpstr>
      <vt:lpstr>PowerPoint プレゼンテーション</vt:lpstr>
      <vt:lpstr>PowerPoint プレゼンテーション</vt:lpstr>
      <vt:lpstr>Therapy cafe for SAD patients</vt:lpstr>
      <vt:lpstr>PowerPoint プレゼンテーション</vt:lpstr>
      <vt:lpstr>Vending machine for heat pads.</vt:lpstr>
      <vt:lpstr>Smart clothing for winter</vt:lpstr>
      <vt:lpstr>PowerPoint プレゼンテーション</vt:lpstr>
      <vt:lpstr>Audio-Signal Guides</vt:lpstr>
      <vt:lpstr>Geospatial Data Applications</vt:lpstr>
      <vt:lpstr>Real-time movement</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WWCAM2</dc:creator>
  <cp:lastModifiedBy>事務局 世界冬の都市市長会</cp:lastModifiedBy>
  <cp:revision>5</cp:revision>
  <dcterms:modified xsi:type="dcterms:W3CDTF">2024-12-15T04:54:43Z</dcterms:modified>
</cp:coreProperties>
</file>