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9" r:id="rId3"/>
    <p:sldId id="260" r:id="rId4"/>
    <p:sldId id="261" r:id="rId5"/>
    <p:sldId id="262" r:id="rId6"/>
    <p:sldId id="263" r:id="rId7"/>
    <p:sldId id="272" r:id="rId8"/>
    <p:sldId id="265" r:id="rId9"/>
    <p:sldId id="266" r:id="rId10"/>
    <p:sldId id="267" r:id="rId11"/>
    <p:sldId id="280" r:id="rId12"/>
    <p:sldId id="269" r:id="rId13"/>
    <p:sldId id="270" r:id="rId14"/>
    <p:sldId id="271" r:id="rId15"/>
    <p:sldId id="274" r:id="rId16"/>
    <p:sldId id="281" r:id="rId17"/>
    <p:sldId id="276" r:id="rId18"/>
    <p:sldId id="275" r:id="rId19"/>
    <p:sldId id="277" r:id="rId20"/>
    <p:sldId id="279" r:id="rId2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>
      <p:cViewPr varScale="1">
        <p:scale>
          <a:sx n="114" d="100"/>
          <a:sy n="114" d="100"/>
        </p:scale>
        <p:origin x="97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D75A8-D5A2-4C0E-89AB-00283BAC98D4}" type="datetimeFigureOut">
              <a:rPr lang="ko-KR" altLang="en-US" smtClean="0"/>
              <a:pPr/>
              <a:t>2024-12-14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70913-73E9-465F-8B53-72951078AE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20888"/>
            <a:ext cx="9144000" cy="37444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974" y="6093296"/>
            <a:ext cx="3055836" cy="57988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994"/>
            <a:ext cx="9144000" cy="137181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0808"/>
            <a:ext cx="9144000" cy="85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4864"/>
            <a:ext cx="9144000" cy="65161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4726"/>
            <a:ext cx="9144000" cy="76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0C0E939-D165-CDB7-D4FA-CEFD486298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47" y="44624"/>
            <a:ext cx="893050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7983"/>
            <a:ext cx="9144000" cy="18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64" y="5309903"/>
            <a:ext cx="6329896" cy="60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5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-0.67268 L 1.38889E-6 1.85185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9A8E3F-38A0-1266-49D3-661BDD222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45" y="145379"/>
            <a:ext cx="8856984" cy="666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7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07" y="5301207"/>
            <a:ext cx="5915455" cy="155917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065" y="809994"/>
            <a:ext cx="4722974" cy="508427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5" y="874216"/>
            <a:ext cx="4652662" cy="496052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99" y="1663570"/>
            <a:ext cx="3443661" cy="5412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58" y="2220085"/>
            <a:ext cx="3923549" cy="322513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857" y="2400868"/>
            <a:ext cx="1114929" cy="272792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809" y="2423948"/>
            <a:ext cx="1270288" cy="272792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05" y="2392808"/>
            <a:ext cx="717393" cy="272792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777" y="2394232"/>
            <a:ext cx="950431" cy="272792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147" y="1774428"/>
            <a:ext cx="3576810" cy="364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E20038C-A740-9745-62BF-19E3B3387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0" y="225274"/>
            <a:ext cx="8815580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13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3470998"/>
            <a:ext cx="2699920" cy="26186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472" y="3470998"/>
            <a:ext cx="2699920" cy="261865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168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082179"/>
            <a:ext cx="2842343" cy="21776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082179"/>
            <a:ext cx="2842343" cy="217767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036" y="2082179"/>
            <a:ext cx="2842343" cy="217767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305380"/>
            <a:ext cx="2842343" cy="217767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037" y="4305380"/>
            <a:ext cx="2842343" cy="217767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597"/>
            <a:ext cx="9144000" cy="72020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064" y="4311129"/>
            <a:ext cx="2839120" cy="21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45 0.16111 L 4.72222E-6 1.48148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9" y="-80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21 0.15995 L -3.88889E-6 -1.11111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80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31459 0.16227 L 1.94444E-6 4.0740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-80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31511 -0.16296 L -0.00034 -4.07407E-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814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-0.16343 L -2.77778E-7 -2.49366E-1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1493 -0.16018 L 2.77778E-6 2.96296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770364"/>
            <a:ext cx="3887291" cy="384863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24" y="1728175"/>
            <a:ext cx="4014815" cy="38153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720"/>
            <a:ext cx="9144000" cy="6859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43550"/>
            <a:ext cx="9144000" cy="10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33866 L 0 -0.00787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2492896"/>
            <a:ext cx="2088232" cy="110251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41" y="0"/>
            <a:ext cx="3959126" cy="409502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818226"/>
            <a:ext cx="8172400" cy="51623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5381774"/>
            <a:ext cx="8172400" cy="50791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5937934"/>
            <a:ext cx="8172400" cy="5162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254678"/>
            <a:ext cx="8172400" cy="5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13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" y="4463"/>
            <a:ext cx="2283858" cy="228385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798" y="4463"/>
            <a:ext cx="2283858" cy="228385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656" y="4463"/>
            <a:ext cx="2288142" cy="228385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858" y="4463"/>
            <a:ext cx="2288142" cy="228385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858" y="2302273"/>
            <a:ext cx="2288142" cy="22881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858" y="4589908"/>
            <a:ext cx="2288142" cy="228385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435" y="4589908"/>
            <a:ext cx="2288142" cy="228385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89908"/>
            <a:ext cx="2288142" cy="228385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" y="2302273"/>
            <a:ext cx="2283858" cy="228814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884" y="2294368"/>
            <a:ext cx="4570831" cy="228970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130" y="4589362"/>
            <a:ext cx="2292983" cy="228868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130" y="2280915"/>
            <a:ext cx="4571585" cy="22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49" y="2275408"/>
            <a:ext cx="4025511" cy="217386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799"/>
            <a:ext cx="9144000" cy="162903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100" y="3053440"/>
            <a:ext cx="4406900" cy="9114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155707"/>
            <a:ext cx="2160240" cy="53266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631465"/>
            <a:ext cx="2160238" cy="61650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5244444"/>
            <a:ext cx="2160237" cy="54745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5816855"/>
            <a:ext cx="2160238" cy="57211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4509120"/>
            <a:ext cx="4962525" cy="229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348880"/>
            <a:ext cx="4320480" cy="4195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366" y="2907852"/>
            <a:ext cx="3056955" cy="33128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2518"/>
            <a:ext cx="9144000" cy="12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14803"/>
            <a:ext cx="9144000" cy="25550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277363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719"/>
            <a:ext cx="2402183" cy="288984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484" y="3429000"/>
            <a:ext cx="2218516" cy="342899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1973"/>
            <a:ext cx="9144000" cy="68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C150664-FC3C-0339-068F-2B5EABA75F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624"/>
            <a:ext cx="4529797" cy="341127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632" y="0"/>
            <a:ext cx="4548368" cy="33963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0750"/>
            <a:ext cx="4529797" cy="341127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375" y="3457428"/>
            <a:ext cx="4548368" cy="339634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7422"/>
            <a:ext cx="9144000" cy="10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18" y="0"/>
            <a:ext cx="4515389" cy="340042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167" y="1"/>
            <a:ext cx="4553834" cy="340042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7100"/>
            <a:ext cx="4510647" cy="33883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576" y="3466022"/>
            <a:ext cx="4548612" cy="338799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7422"/>
            <a:ext cx="9144000" cy="10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marL="0" marR="0" indent="0" algn="r" defTabSz="914400" rtl="0" eaLnBrk="1" fontAlgn="auto" latinLnBrk="1" hangingPunct="1">
          <a:lnSpc>
            <a:spcPct val="15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rgbClr val="FFC000"/>
            </a:solidFill>
            <a:effectLst/>
            <a:uLnTx/>
            <a:uFillTx/>
            <a:latin typeface="HY헤드라인M" pitchFamily="18" charset="-127"/>
            <a:ea typeface="HY헤드라인M" pitchFamily="18" charset="-127"/>
            <a:cs typeface="+mj-c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8724</TotalTime>
  <Words>0</Words>
  <Application>Microsoft Office PowerPoint</Application>
  <PresentationFormat>画面に合わせる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3" baseType="lpstr">
      <vt:lpstr>맑은 고딕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인구 2만 4천여명의 가난한 산골마을 화천군 DMZ 접경지역, 주둔군인 3만명의 군부대 오지마을   지역자원은 90%의 산과, 물!</dc:title>
  <dc:creator>user</dc:creator>
  <cp:lastModifiedBy>林 佳成美</cp:lastModifiedBy>
  <cp:revision>384</cp:revision>
  <dcterms:created xsi:type="dcterms:W3CDTF">2010-12-13T00:23:02Z</dcterms:created>
  <dcterms:modified xsi:type="dcterms:W3CDTF">2024-12-14T08:31:53Z</dcterms:modified>
</cp:coreProperties>
</file>