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drawingml.chart+xml" PartName="/ppt/charts/chart2.xml"/>
  <Override ContentType="application/vnd.openxmlformats-officedocument.drawingml.chart+xml" PartName="/ppt/charts/chart1.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themeOverride+xml" PartName="/ppt/theme/themeOverride2.xml"/>
  <Override ContentType="application/vnd.openxmlformats-officedocument.themeOverride+xml" PartName="/ppt/theme/themeOverride1.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57"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y="5143500" cx="9144000"/>
  <p:notesSz cx="6858000" cy="9144000"/>
  <p:embeddedFontLst>
    <p:embeddedFont>
      <p:font typeface="Titillium Web SemiBold"/>
      <p:regular r:id="rId38"/>
      <p:bold r:id="rId39"/>
      <p:italic r:id="rId40"/>
      <p:boldItalic r:id="rId41"/>
    </p:embeddedFont>
    <p:embeddedFont>
      <p:font typeface="Titillium Web"/>
      <p:regular r:id="rId42"/>
      <p:bold r:id="rId43"/>
      <p:italic r:id="rId44"/>
      <p:boldItalic r:id="rId45"/>
    </p:embeddedFont>
    <p:embeddedFont>
      <p:font typeface="Lora"/>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50" roundtripDataSignature="AMtx7mhfHtQbrsMKxpqm1t6devXe1ZOhmg=="/>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Nea Mustonen"/>
  <p:cmAuthor clrIdx="1" id="1" initials="" lastIdx="2" name="Heini-Tuuli Onnela"/>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TitilliumWebSemiBold-italic.fntdata"/><Relationship Id="rId42" Type="http://schemas.openxmlformats.org/officeDocument/2006/relationships/font" Target="fonts/TitilliumWeb-regular.fntdata"/><Relationship Id="rId41" Type="http://schemas.openxmlformats.org/officeDocument/2006/relationships/font" Target="fonts/TitilliumWebSemiBold-boldItalic.fntdata"/><Relationship Id="rId44" Type="http://schemas.openxmlformats.org/officeDocument/2006/relationships/font" Target="fonts/TitilliumWeb-italic.fntdata"/><Relationship Id="rId43" Type="http://schemas.openxmlformats.org/officeDocument/2006/relationships/font" Target="fonts/TitilliumWeb-bold.fntdata"/><Relationship Id="rId46" Type="http://schemas.openxmlformats.org/officeDocument/2006/relationships/font" Target="fonts/Lora-regular.fntdata"/><Relationship Id="rId45" Type="http://schemas.openxmlformats.org/officeDocument/2006/relationships/font" Target="fonts/TitilliumWeb-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2.xml"/><Relationship Id="rId48" Type="http://schemas.openxmlformats.org/officeDocument/2006/relationships/font" Target="fonts/Lora-italic.fntdata"/><Relationship Id="rId47" Type="http://schemas.openxmlformats.org/officeDocument/2006/relationships/font" Target="fonts/Lora-bold.fntdata"/><Relationship Id="rId49" Type="http://schemas.openxmlformats.org/officeDocument/2006/relationships/font" Target="fonts/Lora-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font" Target="fonts/TitilliumWebSemiBold-bold.fntdata"/><Relationship Id="rId38" Type="http://schemas.openxmlformats.org/officeDocument/2006/relationships/font" Target="fonts/TitilliumWebSemiBold-regular.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0" Type="http://customschemas.google.com/relationships/presentationmetadata" Target="meta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33199037620297461"/>
          <c:y val="0.201838972123497"/>
          <c:w val="0.34909127167927539"/>
          <c:h val="0.71037026855433594"/>
        </c:manualLayout>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Pt>
            <c:idx val="9"/>
            <c:bubble3D val="0"/>
            <c:spPr>
              <a:solidFill>
                <a:schemeClr val="accent4">
                  <a:lumMod val="60000"/>
                </a:schemeClr>
              </a:solidFill>
              <a:ln w="19050">
                <a:solidFill>
                  <a:schemeClr val="lt1"/>
                </a:solidFill>
              </a:ln>
              <a:effectLst/>
            </c:spPr>
          </c:dPt>
          <c:dPt>
            <c:idx val="10"/>
            <c:bubble3D val="0"/>
            <c:spPr>
              <a:ln>
                <a:solidFill>
                  <a:schemeClr val="accent1"/>
                </a:solidFill>
              </a:ln>
            </c:spPr>
          </c:dPt>
          <c:dLbls>
            <c:dLbl>
              <c:idx val="0"/>
              <c:layout/>
              <c:tx>
                <c:rich>
                  <a:bodyPr/>
                  <a:lstStyle/>
                  <a:p>
                    <a:pPr>
                      <a:defRPr sz="1000" b="0" i="0" u="none" strike="noStrike" baseline="0">
                        <a:solidFill>
                          <a:schemeClr val="bg1"/>
                        </a:solidFill>
                        <a:latin typeface="Calibri"/>
                        <a:ea typeface="Calibri"/>
                        <a:cs typeface="Calibri"/>
                      </a:defRPr>
                    </a:pPr>
                    <a:r>
                      <a:rPr lang="en-US" sz="900" b="0" i="0" u="none" strike="noStrike" baseline="0">
                        <a:solidFill>
                          <a:schemeClr val="bg1"/>
                        </a:solidFill>
                        <a:latin typeface="Calibri"/>
                        <a:cs typeface="Calibri"/>
                      </a:rPr>
                      <a:t>Others</a:t>
                    </a:r>
                  </a:p>
                  <a:p>
                    <a:pPr>
                      <a:defRPr sz="1000" b="0" i="0" u="none" strike="noStrike" baseline="0">
                        <a:solidFill>
                          <a:schemeClr val="bg1"/>
                        </a:solidFill>
                        <a:latin typeface="Calibri"/>
                        <a:ea typeface="Calibri"/>
                        <a:cs typeface="Calibri"/>
                      </a:defRPr>
                    </a:pPr>
                    <a:r>
                      <a:rPr lang="en-US" sz="900" b="0" i="0" u="none" strike="noStrike" baseline="0">
                        <a:solidFill>
                          <a:schemeClr val="bg1"/>
                        </a:solidFill>
                        <a:latin typeface="Calibri"/>
                        <a:cs typeface="Calibri"/>
                      </a:rPr>
                      <a:t>37 %</a:t>
                    </a:r>
                  </a:p>
                </c:rich>
              </c:tx>
              <c:spPr>
                <a:noFill/>
                <a:ln w="25400">
                  <a:noFill/>
                </a:ln>
              </c:spPr>
              <c:dLblPos val="outEnd"/>
              <c:showLegendKey val="0"/>
              <c:showVal val="0"/>
              <c:showCatName val="0"/>
              <c:showSerName val="0"/>
              <c:showPercent val="0"/>
              <c:showBubbleSize val="0"/>
              <c:extLst>
                <c:ext xmlns:c15="http://schemas.microsoft.com/office/drawing/2012/chart" uri="{CE6537A1-D6FC-4f65-9D91-7224C49458BB}">
                  <c15:layout/>
                </c:ext>
              </c:extLst>
            </c:dLbl>
            <c:dLbl>
              <c:idx val="1"/>
              <c:layout/>
              <c:tx>
                <c:rich>
                  <a:bodyPr/>
                  <a:lstStyle/>
                  <a:p>
                    <a:pPr>
                      <a:defRPr sz="1000" b="0" i="0" u="none" strike="noStrike" baseline="0">
                        <a:solidFill>
                          <a:schemeClr val="bg1"/>
                        </a:solidFill>
                        <a:latin typeface="Calibri"/>
                        <a:ea typeface="Calibri"/>
                        <a:cs typeface="Calibri"/>
                      </a:defRPr>
                    </a:pPr>
                    <a:r>
                      <a:rPr lang="en-US" sz="900" b="0" i="0" u="none" strike="noStrike" baseline="0">
                        <a:solidFill>
                          <a:schemeClr val="bg1"/>
                        </a:solidFill>
                        <a:latin typeface="Calibri"/>
                        <a:cs typeface="Calibri"/>
                      </a:rPr>
                      <a:t>France</a:t>
                    </a:r>
                  </a:p>
                  <a:p>
                    <a:pPr>
                      <a:defRPr sz="1000" b="0" i="0" u="none" strike="noStrike" baseline="0">
                        <a:solidFill>
                          <a:schemeClr val="bg1"/>
                        </a:solidFill>
                        <a:latin typeface="Calibri"/>
                        <a:ea typeface="Calibri"/>
                        <a:cs typeface="Calibri"/>
                      </a:defRPr>
                    </a:pPr>
                    <a:r>
                      <a:rPr lang="en-US" sz="900" b="0" i="0" u="none" strike="noStrike" baseline="0">
                        <a:solidFill>
                          <a:schemeClr val="bg1"/>
                        </a:solidFill>
                        <a:latin typeface="Calibri"/>
                        <a:cs typeface="Calibri"/>
                      </a:rPr>
                      <a:t> 11 %</a:t>
                    </a:r>
                  </a:p>
                </c:rich>
              </c:tx>
              <c:spPr>
                <a:noFill/>
                <a:ln w="25400">
                  <a:noFill/>
                </a:ln>
              </c:spPr>
              <c:dLblPos val="outEnd"/>
              <c:showLegendKey val="0"/>
              <c:showVal val="0"/>
              <c:showCatName val="0"/>
              <c:showSerName val="0"/>
              <c:showPercent val="0"/>
              <c:showBubbleSize val="0"/>
              <c:extLst>
                <c:ext xmlns:c15="http://schemas.microsoft.com/office/drawing/2012/chart" uri="{CE6537A1-D6FC-4f65-9D91-7224C49458BB}">
                  <c15:layout/>
                </c:ext>
              </c:extLst>
            </c:dLbl>
            <c:dLbl>
              <c:idx val="2"/>
              <c:layout>
                <c:manualLayout>
                  <c:x val="-5.9912161920094089E-17"/>
                  <c:y val="2.6600166251038948E-2"/>
                </c:manualLayout>
              </c:layout>
              <c:tx>
                <c:rich>
                  <a:bodyPr/>
                  <a:lstStyle/>
                  <a:p>
                    <a:pPr>
                      <a:defRPr sz="1000" b="0" i="0" u="none" strike="noStrike" baseline="0">
                        <a:solidFill>
                          <a:schemeClr val="bg1"/>
                        </a:solidFill>
                        <a:latin typeface="Calibri"/>
                        <a:ea typeface="Calibri"/>
                        <a:cs typeface="Calibri"/>
                      </a:defRPr>
                    </a:pPr>
                    <a:r>
                      <a:rPr lang="en-US" sz="900" b="0" i="0" u="none" strike="noStrike" baseline="0">
                        <a:solidFill>
                          <a:schemeClr val="bg1"/>
                        </a:solidFill>
                        <a:latin typeface="Calibri"/>
                        <a:cs typeface="Calibri"/>
                      </a:rPr>
                      <a:t>Germany</a:t>
                    </a:r>
                  </a:p>
                  <a:p>
                    <a:pPr>
                      <a:defRPr sz="1000" b="0" i="0" u="none" strike="noStrike" baseline="0">
                        <a:solidFill>
                          <a:schemeClr val="bg1"/>
                        </a:solidFill>
                        <a:latin typeface="Calibri"/>
                        <a:ea typeface="Calibri"/>
                        <a:cs typeface="Calibri"/>
                      </a:defRPr>
                    </a:pPr>
                    <a:r>
                      <a:rPr lang="en-US" sz="900" b="0" i="0" u="none" strike="noStrike" baseline="0">
                        <a:solidFill>
                          <a:schemeClr val="bg1"/>
                        </a:solidFill>
                        <a:latin typeface="Calibri"/>
                        <a:cs typeface="Calibri"/>
                      </a:rPr>
                      <a:t>11 %</a:t>
                    </a:r>
                  </a:p>
                </c:rich>
              </c:tx>
              <c:spPr>
                <a:noFill/>
                <a:ln w="25400">
                  <a:noFill/>
                </a:ln>
              </c:spPr>
              <c:dLblPos val="bestFit"/>
              <c:showLegendKey val="0"/>
              <c:showVal val="0"/>
              <c:showCatName val="0"/>
              <c:showSerName val="0"/>
              <c:showPercent val="0"/>
              <c:showBubbleSize val="0"/>
              <c:extLst>
                <c:ext xmlns:c15="http://schemas.microsoft.com/office/drawing/2012/chart" uri="{CE6537A1-D6FC-4f65-9D91-7224C49458BB}">
                  <c15:layout/>
                </c:ext>
              </c:extLst>
            </c:dLbl>
            <c:dLbl>
              <c:idx val="3"/>
              <c:layout/>
              <c:tx>
                <c:rich>
                  <a:bodyPr/>
                  <a:lstStyle/>
                  <a:p>
                    <a:pPr>
                      <a:defRPr sz="1000" b="0" i="0" u="none" strike="noStrike" baseline="0">
                        <a:solidFill>
                          <a:schemeClr val="bg1"/>
                        </a:solidFill>
                        <a:latin typeface="Calibri"/>
                        <a:ea typeface="Calibri"/>
                        <a:cs typeface="Calibri"/>
                      </a:defRPr>
                    </a:pPr>
                    <a:r>
                      <a:rPr lang="en-US" sz="900" b="0" i="0" u="none" strike="noStrike" baseline="0">
                        <a:solidFill>
                          <a:schemeClr val="bg1"/>
                        </a:solidFill>
                        <a:latin typeface="Calibri"/>
                        <a:cs typeface="Calibri"/>
                      </a:rPr>
                      <a:t>Britain</a:t>
                    </a:r>
                  </a:p>
                  <a:p>
                    <a:pPr>
                      <a:defRPr sz="1000" b="0" i="0" u="none" strike="noStrike" baseline="0">
                        <a:solidFill>
                          <a:schemeClr val="bg1"/>
                        </a:solidFill>
                        <a:latin typeface="Calibri"/>
                        <a:ea typeface="Calibri"/>
                        <a:cs typeface="Calibri"/>
                      </a:defRPr>
                    </a:pPr>
                    <a:r>
                      <a:rPr lang="en-US" sz="900" b="0" i="0" u="none" strike="noStrike" baseline="0">
                        <a:solidFill>
                          <a:schemeClr val="bg1"/>
                        </a:solidFill>
                        <a:latin typeface="Calibri"/>
                        <a:cs typeface="Calibri"/>
                      </a:rPr>
                      <a:t>11 %</a:t>
                    </a:r>
                  </a:p>
                </c:rich>
              </c:tx>
              <c:spPr>
                <a:noFill/>
                <a:ln w="25400">
                  <a:noFill/>
                </a:ln>
              </c:spPr>
              <c:dLblPos val="outEnd"/>
              <c:showLegendKey val="0"/>
              <c:showVal val="0"/>
              <c:showCatName val="0"/>
              <c:showSerName val="0"/>
              <c:showPercent val="0"/>
              <c:showBubbleSize val="0"/>
              <c:extLst>
                <c:ext xmlns:c15="http://schemas.microsoft.com/office/drawing/2012/chart" uri="{CE6537A1-D6FC-4f65-9D91-7224C49458BB}">
                  <c15:layout/>
                </c:ext>
              </c:extLst>
            </c:dLbl>
            <c:dLbl>
              <c:idx val="4"/>
              <c:layout/>
              <c:tx>
                <c:rich>
                  <a:bodyPr/>
                  <a:lstStyle/>
                  <a:p>
                    <a:pPr>
                      <a:defRPr sz="1000" b="0" i="0" u="none" strike="noStrike" baseline="0">
                        <a:solidFill>
                          <a:schemeClr val="bg1"/>
                        </a:solidFill>
                        <a:latin typeface="Calibri"/>
                        <a:ea typeface="Calibri"/>
                        <a:cs typeface="Calibri"/>
                      </a:defRPr>
                    </a:pPr>
                    <a:r>
                      <a:rPr lang="en-US" sz="900" b="0" i="0" u="none" strike="noStrike" baseline="0">
                        <a:solidFill>
                          <a:schemeClr val="bg1"/>
                        </a:solidFill>
                        <a:latin typeface="Calibri"/>
                        <a:cs typeface="Calibri"/>
                      </a:rPr>
                      <a:t>Italy</a:t>
                    </a:r>
                  </a:p>
                  <a:p>
                    <a:pPr>
                      <a:defRPr sz="1000" b="0" i="0" u="none" strike="noStrike" baseline="0">
                        <a:solidFill>
                          <a:schemeClr val="bg1"/>
                        </a:solidFill>
                        <a:latin typeface="Calibri"/>
                        <a:ea typeface="Calibri"/>
                        <a:cs typeface="Calibri"/>
                      </a:defRPr>
                    </a:pPr>
                    <a:r>
                      <a:rPr lang="en-US" sz="900" b="0" i="0" u="none" strike="noStrike" baseline="0">
                        <a:solidFill>
                          <a:schemeClr val="bg1"/>
                        </a:solidFill>
                        <a:latin typeface="Calibri"/>
                        <a:cs typeface="Calibri"/>
                      </a:rPr>
                      <a:t>7 %</a:t>
                    </a:r>
                  </a:p>
                </c:rich>
              </c:tx>
              <c:spPr>
                <a:noFill/>
                <a:ln w="25400">
                  <a:noFill/>
                </a:ln>
              </c:spPr>
              <c:dLblPos val="outEnd"/>
              <c:showLegendKey val="0"/>
              <c:showVal val="0"/>
              <c:showCatName val="0"/>
              <c:showSerName val="0"/>
              <c:showPercent val="0"/>
              <c:showBubbleSize val="0"/>
              <c:extLst>
                <c:ext xmlns:c15="http://schemas.microsoft.com/office/drawing/2012/chart" uri="{CE6537A1-D6FC-4f65-9D91-7224C49458BB}">
                  <c15:layout/>
                </c:ext>
              </c:extLst>
            </c:dLbl>
            <c:dLbl>
              <c:idx val="5"/>
              <c:layout/>
              <c:tx>
                <c:rich>
                  <a:bodyPr/>
                  <a:lstStyle/>
                  <a:p>
                    <a:pPr>
                      <a:defRPr sz="1000" b="0" i="0" u="none" strike="noStrike" baseline="0">
                        <a:solidFill>
                          <a:schemeClr val="bg1"/>
                        </a:solidFill>
                        <a:latin typeface="Calibri"/>
                        <a:ea typeface="Calibri"/>
                        <a:cs typeface="Calibri"/>
                      </a:defRPr>
                    </a:pPr>
                    <a:r>
                      <a:rPr lang="en-US" sz="900" b="0" i="0" u="none" strike="noStrike" baseline="0">
                        <a:solidFill>
                          <a:schemeClr val="bg1"/>
                        </a:solidFill>
                        <a:latin typeface="Calibri"/>
                        <a:cs typeface="Calibri"/>
                      </a:rPr>
                      <a:t>Spain</a:t>
                    </a:r>
                  </a:p>
                  <a:p>
                    <a:pPr>
                      <a:defRPr sz="1000" b="0" i="0" u="none" strike="noStrike" baseline="0">
                        <a:solidFill>
                          <a:schemeClr val="bg1"/>
                        </a:solidFill>
                        <a:latin typeface="Calibri"/>
                        <a:ea typeface="Calibri"/>
                        <a:cs typeface="Calibri"/>
                      </a:defRPr>
                    </a:pPr>
                    <a:r>
                      <a:rPr lang="en-US" sz="900" b="0" i="0" u="none" strike="noStrike" baseline="0">
                        <a:solidFill>
                          <a:schemeClr val="bg1"/>
                        </a:solidFill>
                        <a:latin typeface="Calibri"/>
                        <a:cs typeface="Calibri"/>
                      </a:rPr>
                      <a:t>6 %</a:t>
                    </a:r>
                  </a:p>
                </c:rich>
              </c:tx>
              <c:spPr>
                <a:noFill/>
                <a:ln w="25400">
                  <a:noFill/>
                </a:ln>
              </c:spPr>
              <c:dLblPos val="outEnd"/>
              <c:showLegendKey val="0"/>
              <c:showVal val="0"/>
              <c:showCatName val="0"/>
              <c:showSerName val="0"/>
              <c:showPercent val="0"/>
              <c:showBubbleSize val="0"/>
              <c:extLst>
                <c:ext xmlns:c15="http://schemas.microsoft.com/office/drawing/2012/chart" uri="{CE6537A1-D6FC-4f65-9D91-7224C49458BB}">
                  <c15:layout/>
                </c:ext>
              </c:extLst>
            </c:dLbl>
            <c:dLbl>
              <c:idx val="6"/>
              <c:layout/>
              <c:tx>
                <c:rich>
                  <a:bodyPr/>
                  <a:lstStyle/>
                  <a:p>
                    <a:pPr>
                      <a:defRPr sz="1000" b="0" i="0" u="none" strike="noStrike" baseline="0">
                        <a:solidFill>
                          <a:schemeClr val="bg1"/>
                        </a:solidFill>
                        <a:latin typeface="Calibri"/>
                        <a:ea typeface="Calibri"/>
                        <a:cs typeface="Calibri"/>
                      </a:defRPr>
                    </a:pPr>
                    <a:r>
                      <a:rPr lang="en-US" sz="900" b="0" i="0" u="none" strike="noStrike" baseline="0">
                        <a:solidFill>
                          <a:schemeClr val="bg1"/>
                        </a:solidFill>
                        <a:latin typeface="Calibri"/>
                        <a:cs typeface="Calibri"/>
                      </a:rPr>
                      <a:t>Israel</a:t>
                    </a:r>
                  </a:p>
                  <a:p>
                    <a:pPr>
                      <a:defRPr sz="1000" b="0" i="0" u="none" strike="noStrike" baseline="0">
                        <a:solidFill>
                          <a:schemeClr val="bg1"/>
                        </a:solidFill>
                        <a:latin typeface="Calibri"/>
                        <a:ea typeface="Calibri"/>
                        <a:cs typeface="Calibri"/>
                      </a:defRPr>
                    </a:pPr>
                    <a:r>
                      <a:rPr lang="en-US" sz="900" b="0" i="0" u="none" strike="noStrike" baseline="0">
                        <a:solidFill>
                          <a:schemeClr val="bg1"/>
                        </a:solidFill>
                        <a:latin typeface="Calibri"/>
                        <a:cs typeface="Calibri"/>
                      </a:rPr>
                      <a:t>5 %</a:t>
                    </a:r>
                  </a:p>
                </c:rich>
              </c:tx>
              <c:spPr>
                <a:noFill/>
                <a:ln w="25400">
                  <a:noFill/>
                </a:ln>
              </c:spPr>
              <c:dLblPos val="outEnd"/>
              <c:showLegendKey val="0"/>
              <c:showVal val="0"/>
              <c:showCatName val="0"/>
              <c:showSerName val="0"/>
              <c:showPercent val="0"/>
              <c:showBubbleSize val="0"/>
              <c:extLst>
                <c:ext xmlns:c15="http://schemas.microsoft.com/office/drawing/2012/chart" uri="{CE6537A1-D6FC-4f65-9D91-7224C49458BB}">
                  <c15:layout/>
                </c:ext>
              </c:extLst>
            </c:dLbl>
            <c:dLbl>
              <c:idx val="7"/>
              <c:layout/>
              <c:tx>
                <c:rich>
                  <a:bodyPr/>
                  <a:lstStyle/>
                  <a:p>
                    <a:pPr>
                      <a:defRPr sz="1000" b="0" i="0" u="none" strike="noStrike" baseline="0">
                        <a:solidFill>
                          <a:schemeClr val="bg1"/>
                        </a:solidFill>
                        <a:latin typeface="Calibri"/>
                        <a:ea typeface="Calibri"/>
                        <a:cs typeface="Calibri"/>
                      </a:defRPr>
                    </a:pPr>
                    <a:r>
                      <a:rPr lang="en-US" sz="900" b="0" i="0" u="none" strike="noStrike" baseline="0">
                        <a:solidFill>
                          <a:schemeClr val="bg1"/>
                        </a:solidFill>
                        <a:latin typeface="Calibri"/>
                        <a:cs typeface="Calibri"/>
                      </a:rPr>
                      <a:t>USA </a:t>
                    </a:r>
                  </a:p>
                  <a:p>
                    <a:pPr>
                      <a:defRPr sz="1000" b="0" i="0" u="none" strike="noStrike" baseline="0">
                        <a:solidFill>
                          <a:schemeClr val="bg1"/>
                        </a:solidFill>
                        <a:latin typeface="Calibri"/>
                        <a:ea typeface="Calibri"/>
                        <a:cs typeface="Calibri"/>
                      </a:defRPr>
                    </a:pPr>
                    <a:r>
                      <a:rPr lang="en-US" sz="900" b="0" i="0" u="none" strike="noStrike" baseline="0">
                        <a:solidFill>
                          <a:schemeClr val="bg1"/>
                        </a:solidFill>
                        <a:latin typeface="Calibri"/>
                        <a:cs typeface="Calibri"/>
                      </a:rPr>
                      <a:t>4 %</a:t>
                    </a:r>
                  </a:p>
                </c:rich>
              </c:tx>
              <c:spPr>
                <a:noFill/>
                <a:ln w="25400">
                  <a:noFill/>
                </a:ln>
              </c:spPr>
              <c:dLblPos val="outEnd"/>
              <c:showLegendKey val="0"/>
              <c:showVal val="0"/>
              <c:showCatName val="0"/>
              <c:showSerName val="0"/>
              <c:showPercent val="0"/>
              <c:showBubbleSize val="0"/>
              <c:extLst>
                <c:ext xmlns:c15="http://schemas.microsoft.com/office/drawing/2012/chart" uri="{CE6537A1-D6FC-4f65-9D91-7224C49458BB}">
                  <c15:layout/>
                </c:ext>
              </c:extLst>
            </c:dLbl>
            <c:dLbl>
              <c:idx val="8"/>
              <c:layout/>
              <c:tx>
                <c:rich>
                  <a:bodyPr/>
                  <a:lstStyle/>
                  <a:p>
                    <a:pPr>
                      <a:defRPr sz="1000" b="0" i="0" u="none" strike="noStrike" baseline="0">
                        <a:solidFill>
                          <a:schemeClr val="bg1"/>
                        </a:solidFill>
                        <a:latin typeface="Calibri"/>
                        <a:ea typeface="Calibri"/>
                        <a:cs typeface="Calibri"/>
                      </a:defRPr>
                    </a:pPr>
                    <a:r>
                      <a:rPr lang="en-US" sz="900" b="0" i="0" u="none" strike="noStrike" baseline="0">
                        <a:solidFill>
                          <a:schemeClr val="bg1"/>
                        </a:solidFill>
                        <a:latin typeface="Calibri"/>
                        <a:cs typeface="Calibri"/>
                      </a:rPr>
                      <a:t>Ireland</a:t>
                    </a:r>
                  </a:p>
                  <a:p>
                    <a:pPr>
                      <a:defRPr sz="1000" b="0" i="0" u="none" strike="noStrike" baseline="0">
                        <a:solidFill>
                          <a:schemeClr val="bg1"/>
                        </a:solidFill>
                        <a:latin typeface="Calibri"/>
                        <a:ea typeface="Calibri"/>
                        <a:cs typeface="Calibri"/>
                      </a:defRPr>
                    </a:pPr>
                    <a:r>
                      <a:rPr lang="en-US" sz="900" b="0" i="0" u="none" strike="noStrike" baseline="0">
                        <a:solidFill>
                          <a:schemeClr val="bg1"/>
                        </a:solidFill>
                        <a:latin typeface="Calibri"/>
                        <a:cs typeface="Calibri"/>
                      </a:rPr>
                      <a:t>3 %</a:t>
                    </a:r>
                  </a:p>
                </c:rich>
              </c:tx>
              <c:spPr>
                <a:noFill/>
                <a:ln w="25400">
                  <a:noFill/>
                </a:ln>
              </c:spPr>
              <c:dLblPos val="outEnd"/>
              <c:showLegendKey val="0"/>
              <c:showVal val="0"/>
              <c:showCatName val="0"/>
              <c:showSerName val="0"/>
              <c:showPercent val="0"/>
              <c:showBubbleSize val="0"/>
              <c:extLst>
                <c:ext xmlns:c15="http://schemas.microsoft.com/office/drawing/2012/chart" uri="{CE6537A1-D6FC-4f65-9D91-7224C49458BB}">
                  <c15:layout/>
                </c:ext>
              </c:extLst>
            </c:dLbl>
            <c:dLbl>
              <c:idx val="9"/>
              <c:layout>
                <c:manualLayout>
                  <c:x val="2.868068833652002E-2"/>
                  <c:y val="-1.0373443983402489E-2"/>
                </c:manualLayout>
              </c:layout>
              <c:tx>
                <c:rich>
                  <a:bodyPr/>
                  <a:lstStyle/>
                  <a:p>
                    <a:pPr>
                      <a:defRPr sz="1000" b="0" i="0" u="none" strike="noStrike" baseline="0">
                        <a:solidFill>
                          <a:schemeClr val="bg1"/>
                        </a:solidFill>
                        <a:latin typeface="Calibri"/>
                        <a:ea typeface="Calibri"/>
                        <a:cs typeface="Calibri"/>
                      </a:defRPr>
                    </a:pPr>
                    <a:r>
                      <a:rPr lang="en-US" sz="900" b="0" i="0" u="none" strike="noStrike" baseline="0">
                        <a:solidFill>
                          <a:schemeClr val="bg1"/>
                        </a:solidFill>
                        <a:latin typeface="Calibri"/>
                        <a:cs typeface="Calibri"/>
                      </a:rPr>
                      <a:t>Australia</a:t>
                    </a:r>
                  </a:p>
                  <a:p>
                    <a:pPr>
                      <a:defRPr sz="1000" b="0" i="0" u="none" strike="noStrike" baseline="0">
                        <a:solidFill>
                          <a:schemeClr val="bg1"/>
                        </a:solidFill>
                        <a:latin typeface="Calibri"/>
                        <a:ea typeface="Calibri"/>
                        <a:cs typeface="Calibri"/>
                      </a:defRPr>
                    </a:pPr>
                    <a:r>
                      <a:rPr lang="en-US" sz="900" b="0" i="0" u="none" strike="noStrike" baseline="0">
                        <a:solidFill>
                          <a:schemeClr val="bg1"/>
                        </a:solidFill>
                        <a:latin typeface="Calibri"/>
                        <a:cs typeface="Calibri"/>
                      </a:rPr>
                      <a:t>3 %</a:t>
                    </a:r>
                  </a:p>
                </c:rich>
              </c:tx>
              <c:spPr>
                <a:noFill/>
                <a:ln w="25400">
                  <a:noFill/>
                </a:ln>
              </c:spPr>
              <c:dLblPos val="bestFit"/>
              <c:showLegendKey val="0"/>
              <c:showVal val="0"/>
              <c:showCatName val="0"/>
              <c:showSerName val="0"/>
              <c:showPercent val="0"/>
              <c:showBubbleSize val="0"/>
              <c:extLst>
                <c:ext xmlns:c15="http://schemas.microsoft.com/office/drawing/2012/chart" uri="{CE6537A1-D6FC-4f65-9D91-7224C49458BB}">
                  <c15:layout/>
                </c:ext>
              </c:extLst>
            </c:dLbl>
            <c:dLbl>
              <c:idx val="10"/>
              <c:layout>
                <c:manualLayout>
                  <c:x val="5.7361376673040095E-2"/>
                  <c:y val="0"/>
                </c:manualLayout>
              </c:layout>
              <c:tx>
                <c:rich>
                  <a:bodyPr/>
                  <a:lstStyle/>
                  <a:p>
                    <a:r>
                      <a:rPr lang="en-US"/>
                      <a:t>Netherlands </a:t>
                    </a:r>
                  </a:p>
                  <a:p>
                    <a:r>
                      <a:rPr lang="en-US"/>
                      <a:t>3 %</a:t>
                    </a:r>
                  </a:p>
                </c:rich>
              </c:tx>
              <c:dLblPos val="bestFit"/>
              <c:showLegendKey val="0"/>
              <c:showVal val="0"/>
              <c:showCatName val="0"/>
              <c:showSerName val="0"/>
              <c:showPercent val="1"/>
              <c:showBubbleSize val="0"/>
              <c:extLst>
                <c:ext xmlns:c15="http://schemas.microsoft.com/office/drawing/2012/chart" uri="{CE6537A1-D6FC-4f65-9D91-7224C49458BB}">
                  <c15:layout/>
                </c:ext>
              </c:extLst>
            </c:dLbl>
            <c:spPr>
              <a:noFill/>
              <a:ln w="25400">
                <a:noFill/>
              </a:ln>
            </c:spPr>
            <c:txPr>
              <a:bodyPr wrap="square" lIns="38100" tIns="19050" rIns="38100" bIns="19050" anchor="ctr">
                <a:spAutoFit/>
              </a:bodyPr>
              <a:lstStyle/>
              <a:p>
                <a:pPr>
                  <a:defRPr sz="900" b="0" i="0" u="none" strike="noStrike" baseline="0">
                    <a:solidFill>
                      <a:schemeClr val="bg1"/>
                    </a:solidFill>
                    <a:latin typeface="Calibri"/>
                    <a:ea typeface="Calibri"/>
                    <a:cs typeface="Calibri"/>
                  </a:defRPr>
                </a:pPr>
                <a:endParaRPr lang="fi-FI"/>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kansal!$A$18:$A$28</c:f>
              <c:strCache>
                <c:ptCount val="11"/>
                <c:pt idx="0">
                  <c:v>Others</c:v>
                </c:pt>
                <c:pt idx="1">
                  <c:v>France</c:v>
                </c:pt>
                <c:pt idx="2">
                  <c:v>Germany</c:v>
                </c:pt>
                <c:pt idx="3">
                  <c:v>Britain</c:v>
                </c:pt>
                <c:pt idx="4">
                  <c:v>Italy</c:v>
                </c:pt>
                <c:pt idx="5">
                  <c:v>Spain</c:v>
                </c:pt>
                <c:pt idx="6">
                  <c:v>Israel</c:v>
                </c:pt>
                <c:pt idx="7">
                  <c:v>USA</c:v>
                </c:pt>
                <c:pt idx="8">
                  <c:v>Ireland</c:v>
                </c:pt>
                <c:pt idx="9">
                  <c:v>Australia</c:v>
                </c:pt>
                <c:pt idx="10">
                  <c:v>Netherlands</c:v>
                </c:pt>
              </c:strCache>
            </c:strRef>
          </c:cat>
          <c:val>
            <c:numRef>
              <c:f>kansal!$B$18:$B$28</c:f>
              <c:numCache>
                <c:formatCode>0</c:formatCode>
                <c:ptCount val="11"/>
                <c:pt idx="0">
                  <c:v>209183</c:v>
                </c:pt>
                <c:pt idx="1">
                  <c:v>63154</c:v>
                </c:pt>
                <c:pt idx="2">
                  <c:v>61146</c:v>
                </c:pt>
                <c:pt idx="3">
                  <c:v>60400</c:v>
                </c:pt>
                <c:pt idx="4">
                  <c:v>39316</c:v>
                </c:pt>
                <c:pt idx="5">
                  <c:v>32254</c:v>
                </c:pt>
                <c:pt idx="6">
                  <c:v>30173</c:v>
                </c:pt>
                <c:pt idx="7">
                  <c:v>23767</c:v>
                </c:pt>
                <c:pt idx="8">
                  <c:v>20003</c:v>
                </c:pt>
                <c:pt idx="9">
                  <c:v>17733</c:v>
                </c:pt>
                <c:pt idx="10">
                  <c:v>15758</c:v>
                </c:pt>
              </c:numCache>
            </c:numRef>
          </c:val>
        </c:ser>
        <c:dLbls>
          <c:showLegendKey val="0"/>
          <c:showVal val="0"/>
          <c:showCatName val="0"/>
          <c:showSerName val="0"/>
          <c:showPercent val="0"/>
          <c:showBubbleSize val="0"/>
          <c:showLeaderLines val="0"/>
        </c:dLbls>
        <c:firstSliceAng val="0"/>
      </c:pieChart>
      <c:spPr>
        <a:noFill/>
        <a:ln w="25400">
          <a:noFill/>
        </a:ln>
      </c:spPr>
    </c:plotArea>
    <c:plotVisOnly val="1"/>
    <c:dispBlanksAs val="gap"/>
    <c:showDLblsOverMax val="0"/>
  </c:chart>
  <c:spPr>
    <a:noFill/>
    <a:ln w="9525" cap="flat" cmpd="sng" algn="ctr">
      <a:noFill/>
      <a:round/>
    </a:ln>
    <a:effectLst/>
  </c:spPr>
  <c:txPr>
    <a:bodyPr/>
    <a:lstStyle/>
    <a:p>
      <a:pPr>
        <a:defRPr sz="1000" b="0" i="0" u="none" strike="noStrike" baseline="0">
          <a:solidFill>
            <a:srgbClr val="000000"/>
          </a:solidFill>
          <a:latin typeface="Calibri"/>
          <a:ea typeface="Calibri"/>
          <a:cs typeface="Calibri"/>
        </a:defRPr>
      </a:pPr>
      <a:endParaRPr lang="fi-FI"/>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dirty="0">
                <a:solidFill>
                  <a:schemeClr val="bg1"/>
                </a:solidFill>
              </a:rPr>
              <a:t>The relative share of registered</a:t>
            </a:r>
            <a:r>
              <a:rPr lang="en-US" sz="1600" baseline="0" dirty="0">
                <a:solidFill>
                  <a:schemeClr val="bg1"/>
                </a:solidFill>
              </a:rPr>
              <a:t> overnights in winter and in summer</a:t>
            </a:r>
            <a:endParaRPr lang="en-US" sz="1600" dirty="0">
              <a:solidFill>
                <a:schemeClr val="bg1"/>
              </a:solidFill>
            </a:endParaRPr>
          </a:p>
        </c:rich>
      </c:tx>
      <c:layout/>
      <c:overlay val="0"/>
      <c:spPr>
        <a:noFill/>
        <a:ln w="25400">
          <a:noFill/>
        </a:ln>
      </c:spPr>
    </c:title>
    <c:autoTitleDeleted val="0"/>
    <c:plotArea>
      <c:layout>
        <c:manualLayout>
          <c:layoutTarget val="inner"/>
          <c:xMode val="edge"/>
          <c:yMode val="edge"/>
          <c:x val="7.1000417506926497E-2"/>
          <c:y val="0.19676978455801503"/>
          <c:w val="0.81112285621831515"/>
          <c:h val="0.62139519172529467"/>
        </c:manualLayout>
      </c:layout>
      <c:lineChart>
        <c:grouping val="standard"/>
        <c:varyColors val="0"/>
        <c:ser>
          <c:idx val="0"/>
          <c:order val="0"/>
          <c:tx>
            <c:strRef>
              <c:f>seasons!$B$46</c:f>
              <c:strCache>
                <c:ptCount val="1"/>
                <c:pt idx="0">
                  <c:v>Winter</c:v>
                </c:pt>
              </c:strCache>
            </c:strRef>
          </c:tx>
          <c:spPr>
            <a:ln w="28575" cap="rnd">
              <a:solidFill>
                <a:schemeClr val="accent1"/>
              </a:solidFill>
              <a:round/>
            </a:ln>
            <a:effectLst/>
          </c:spPr>
          <c:marker>
            <c:symbol val="none"/>
          </c:marker>
          <c:trendline>
            <c:spPr>
              <a:ln w="15875">
                <a:solidFill>
                  <a:srgbClr val="595959">
                    <a:lumMod val="20000"/>
                    <a:lumOff val="80000"/>
                  </a:srgbClr>
                </a:solidFill>
              </a:ln>
            </c:spPr>
            <c:trendlineType val="linear"/>
            <c:dispRSqr val="0"/>
            <c:dispEq val="0"/>
          </c:trendline>
          <c:cat>
            <c:numRef>
              <c:f>seasons!$A$48:$A$77</c:f>
              <c:numCache>
                <c:formatCode>General</c:formatCode>
                <c:ptCount val="30"/>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pt idx="25">
                  <c:v>2019</c:v>
                </c:pt>
                <c:pt idx="26">
                  <c:v>2020</c:v>
                </c:pt>
                <c:pt idx="27">
                  <c:v>2021</c:v>
                </c:pt>
                <c:pt idx="28">
                  <c:v>2022</c:v>
                </c:pt>
                <c:pt idx="29">
                  <c:v>2023</c:v>
                </c:pt>
              </c:numCache>
            </c:numRef>
          </c:cat>
          <c:val>
            <c:numRef>
              <c:f>seasons!$B$48:$B$77</c:f>
              <c:numCache>
                <c:formatCode>0%</c:formatCode>
                <c:ptCount val="30"/>
                <c:pt idx="0">
                  <c:v>0.40228171305748917</c:v>
                </c:pt>
                <c:pt idx="1">
                  <c:v>0.45759337010155904</c:v>
                </c:pt>
                <c:pt idx="2">
                  <c:v>0.48044774416249447</c:v>
                </c:pt>
                <c:pt idx="3">
                  <c:v>0.50304307619518696</c:v>
                </c:pt>
                <c:pt idx="4">
                  <c:v>0.49683108745805371</c:v>
                </c:pt>
                <c:pt idx="5">
                  <c:v>0.51468106541408576</c:v>
                </c:pt>
                <c:pt idx="6">
                  <c:v>0.55488180470304926</c:v>
                </c:pt>
                <c:pt idx="7">
                  <c:v>0.5645340945749362</c:v>
                </c:pt>
                <c:pt idx="8">
                  <c:v>0.56190117085606717</c:v>
                </c:pt>
                <c:pt idx="9">
                  <c:v>0.55962761198375766</c:v>
                </c:pt>
                <c:pt idx="10">
                  <c:v>0.56056614223912105</c:v>
                </c:pt>
                <c:pt idx="11">
                  <c:v>0.59013012800407005</c:v>
                </c:pt>
                <c:pt idx="12">
                  <c:v>0.57999999999999996</c:v>
                </c:pt>
                <c:pt idx="13">
                  <c:v>0.59472826053004757</c:v>
                </c:pt>
                <c:pt idx="14">
                  <c:v>0.58171533917124063</c:v>
                </c:pt>
                <c:pt idx="15">
                  <c:v>0.58620901359770794</c:v>
                </c:pt>
                <c:pt idx="16">
                  <c:v>0.57001043037564281</c:v>
                </c:pt>
                <c:pt idx="17">
                  <c:v>0.57011685459551598</c:v>
                </c:pt>
                <c:pt idx="18">
                  <c:v>0.57346303314103653</c:v>
                </c:pt>
                <c:pt idx="19">
                  <c:v>0.58492687245175745</c:v>
                </c:pt>
                <c:pt idx="20">
                  <c:v>0.59672059438695879</c:v>
                </c:pt>
                <c:pt idx="21">
                  <c:v>0.58238197890225396</c:v>
                </c:pt>
                <c:pt idx="22">
                  <c:v>0.62770382995933871</c:v>
                </c:pt>
                <c:pt idx="23">
                  <c:v>0.6325534579231854</c:v>
                </c:pt>
                <c:pt idx="24">
                  <c:v>0.66430380815035495</c:v>
                </c:pt>
                <c:pt idx="25">
                  <c:v>0.64306321405701494</c:v>
                </c:pt>
                <c:pt idx="26">
                  <c:v>0.67375537830310173</c:v>
                </c:pt>
                <c:pt idx="27">
                  <c:v>0.54477980189413833</c:v>
                </c:pt>
                <c:pt idx="28">
                  <c:v>0.68678323977802802</c:v>
                </c:pt>
                <c:pt idx="29">
                  <c:v>0.70025273658287213</c:v>
                </c:pt>
              </c:numCache>
            </c:numRef>
          </c:val>
          <c:smooth val="0"/>
        </c:ser>
        <c:ser>
          <c:idx val="1"/>
          <c:order val="1"/>
          <c:tx>
            <c:strRef>
              <c:f>seasons!$C$46</c:f>
              <c:strCache>
                <c:ptCount val="1"/>
                <c:pt idx="0">
                  <c:v>Summer</c:v>
                </c:pt>
              </c:strCache>
            </c:strRef>
          </c:tx>
          <c:spPr>
            <a:ln w="28575" cap="rnd">
              <a:solidFill>
                <a:schemeClr val="accent2"/>
              </a:solidFill>
              <a:round/>
            </a:ln>
            <a:effectLst/>
          </c:spPr>
          <c:marker>
            <c:symbol val="none"/>
          </c:marker>
          <c:trendline>
            <c:spPr>
              <a:ln w="15875">
                <a:solidFill>
                  <a:srgbClr val="595959">
                    <a:lumMod val="20000"/>
                    <a:lumOff val="80000"/>
                  </a:srgbClr>
                </a:solidFill>
              </a:ln>
            </c:spPr>
            <c:trendlineType val="linear"/>
            <c:dispRSqr val="0"/>
            <c:dispEq val="0"/>
          </c:trendline>
          <c:cat>
            <c:numRef>
              <c:f>seasons!$A$48:$A$77</c:f>
              <c:numCache>
                <c:formatCode>General</c:formatCode>
                <c:ptCount val="30"/>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pt idx="25">
                  <c:v>2019</c:v>
                </c:pt>
                <c:pt idx="26">
                  <c:v>2020</c:v>
                </c:pt>
                <c:pt idx="27">
                  <c:v>2021</c:v>
                </c:pt>
                <c:pt idx="28">
                  <c:v>2022</c:v>
                </c:pt>
                <c:pt idx="29">
                  <c:v>2023</c:v>
                </c:pt>
              </c:numCache>
            </c:numRef>
          </c:cat>
          <c:val>
            <c:numRef>
              <c:f>seasons!$C$48:$C$77</c:f>
              <c:numCache>
                <c:formatCode>0%</c:formatCode>
                <c:ptCount val="30"/>
                <c:pt idx="0">
                  <c:v>0.51431610336084177</c:v>
                </c:pt>
                <c:pt idx="1">
                  <c:v>0.45925536275006534</c:v>
                </c:pt>
                <c:pt idx="2">
                  <c:v>0.42738956167001868</c:v>
                </c:pt>
                <c:pt idx="3">
                  <c:v>0.40612701348416097</c:v>
                </c:pt>
                <c:pt idx="4">
                  <c:v>0.41834561136744969</c:v>
                </c:pt>
                <c:pt idx="5">
                  <c:v>0.39937773512110014</c:v>
                </c:pt>
                <c:pt idx="6">
                  <c:v>0.34037521628640499</c:v>
                </c:pt>
                <c:pt idx="7">
                  <c:v>0.36121441570852075</c:v>
                </c:pt>
                <c:pt idx="8">
                  <c:v>0.36288377825488699</c:v>
                </c:pt>
                <c:pt idx="9">
                  <c:v>0.36955566496725589</c:v>
                </c:pt>
                <c:pt idx="10">
                  <c:v>0.36038800652665298</c:v>
                </c:pt>
                <c:pt idx="11">
                  <c:v>0.337950008520433</c:v>
                </c:pt>
                <c:pt idx="12">
                  <c:v>0.34</c:v>
                </c:pt>
                <c:pt idx="13">
                  <c:v>0.32997099252219292</c:v>
                </c:pt>
                <c:pt idx="14">
                  <c:v>0.32506180081283781</c:v>
                </c:pt>
                <c:pt idx="15">
                  <c:v>0.32759561598981307</c:v>
                </c:pt>
                <c:pt idx="16">
                  <c:v>0.34492335060353269</c:v>
                </c:pt>
                <c:pt idx="17">
                  <c:v>0.34178740002622265</c:v>
                </c:pt>
                <c:pt idx="18">
                  <c:v>0.33302758936976512</c:v>
                </c:pt>
                <c:pt idx="19">
                  <c:v>0.32127286404801192</c:v>
                </c:pt>
                <c:pt idx="20">
                  <c:v>0.31250544125672325</c:v>
                </c:pt>
                <c:pt idx="21">
                  <c:v>0.32005901586370228</c:v>
                </c:pt>
                <c:pt idx="22">
                  <c:v>0.28965195975762126</c:v>
                </c:pt>
                <c:pt idx="23">
                  <c:v>0.27606796962924218</c:v>
                </c:pt>
                <c:pt idx="24">
                  <c:v>0.25118331291449858</c:v>
                </c:pt>
                <c:pt idx="25">
                  <c:v>0.25470961173710382</c:v>
                </c:pt>
                <c:pt idx="26">
                  <c:v>0.27073953539447543</c:v>
                </c:pt>
                <c:pt idx="27">
                  <c:v>0.35004662912192386</c:v>
                </c:pt>
                <c:pt idx="28">
                  <c:v>0.23078478787825879</c:v>
                </c:pt>
                <c:pt idx="29">
                  <c:v>0.21358216692586832</c:v>
                </c:pt>
              </c:numCache>
            </c:numRef>
          </c:val>
          <c:smooth val="0"/>
        </c:ser>
        <c:dLbls>
          <c:showLegendKey val="0"/>
          <c:showVal val="0"/>
          <c:showCatName val="0"/>
          <c:showSerName val="0"/>
          <c:showPercent val="0"/>
          <c:showBubbleSize val="0"/>
        </c:dLbls>
        <c:smooth val="0"/>
        <c:axId val="532741248"/>
        <c:axId val="532745168"/>
      </c:lineChart>
      <c:catAx>
        <c:axId val="532741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fi-FI"/>
          </a:p>
        </c:txPr>
        <c:crossAx val="532745168"/>
        <c:crosses val="autoZero"/>
        <c:auto val="1"/>
        <c:lblAlgn val="ctr"/>
        <c:lblOffset val="100"/>
        <c:noMultiLvlLbl val="0"/>
      </c:catAx>
      <c:valAx>
        <c:axId val="532745168"/>
        <c:scaling>
          <c:orientation val="minMax"/>
          <c:min val="0.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bg1">
                    <a:lumMod val="95000"/>
                  </a:schemeClr>
                </a:solidFill>
                <a:latin typeface="+mn-lt"/>
                <a:ea typeface="+mn-ea"/>
                <a:cs typeface="+mn-cs"/>
              </a:defRPr>
            </a:pPr>
            <a:endParaRPr lang="fi-FI"/>
          </a:p>
        </c:txPr>
        <c:crossAx val="532741248"/>
        <c:crosses val="autoZero"/>
        <c:crossBetween val="between"/>
      </c:valAx>
      <c:spPr>
        <a:noFill/>
        <a:ln w="25400">
          <a:noFill/>
        </a:ln>
      </c:spPr>
    </c:plotArea>
    <c:legend>
      <c:legendPos val="r"/>
      <c:layout>
        <c:manualLayout>
          <c:xMode val="edge"/>
          <c:yMode val="edge"/>
          <c:x val="0.31243623828120032"/>
          <c:y val="0.92844565203997398"/>
          <c:w val="0.36279601762219132"/>
          <c:h val="5.0089542797760567E-2"/>
        </c:manualLayout>
      </c:layout>
      <c:overlay val="0"/>
      <c:spPr>
        <a:noFill/>
        <a:ln w="25400">
          <a:noFill/>
        </a:ln>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fi-FI"/>
        </a:p>
      </c:txPr>
    </c:legend>
    <c:plotVisOnly val="1"/>
    <c:dispBlanksAs val="gap"/>
    <c:showDLblsOverMax val="0"/>
  </c:chart>
  <c:spPr>
    <a:noFill/>
    <a:ln w="6350">
      <a:noFill/>
    </a:ln>
  </c:spPr>
  <c:txPr>
    <a:bodyPr/>
    <a:lstStyle/>
    <a:p>
      <a:pPr>
        <a:defRPr/>
      </a:pPr>
      <a:endParaRPr lang="fi-FI"/>
    </a:p>
  </c:txPr>
  <c:externalData r:id="rId2">
    <c:autoUpdate val="0"/>
  </c:externalData>
</c:chartSpace>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11-26T21:23:15.835">
    <p:pos x="6000" y="0"/>
    <p:text>@heini-tuuli.onnela@rovaniemi.fi 
Hei Heini-Tuuli, olisiko sinun mahdollista kurkata nämä minun operoimat diat läpi? Englanti, muut mahdolliset parannusehdotukset?
@petteri.nissinen@rovaniemi.fi 
Petterille jaoin myös oikeudet, kuvien kanssa en onnistunut, en asettelussa enkä kaikilta osin niiden lisäämisessä - voisiko Petteri tsekata ne kuntoon?</p:text>
    <p:extLst>
      <p:ext uri="{C676402C-5697-4E1C-873F-D02D1690AC5C}">
        <p15:threadingInfo timeZoneBias="0"/>
      </p:ext>
      <p:ext uri="http://customooxmlschemas.google.com/">
        <go:slidesCustomData xmlns:go="http://customooxmlschemas.google.com/" commentPostId="AAABZcdkM6Y"/>
      </p:ext>
    </p:extLst>
  </p:cm>
  <p:cm authorId="1" idx="1" dt="2024-11-26T21:17:17.609">
    <p:pos x="6000" y="0"/>
    <p:text>Minusta enkku vaikuttaa hyvältä, tein joitakin tosi pieniä viilauksia ja vaihdoin/täydensin paria otsikkoa kun monessa oli sama. Leipätekstin fontti on meidän brändissä Lora (muutin Arialista), otsikoissa Titillium Web (nämä ok). Fiksasin pari kuvaa ja lisäsin toivekuvan pitkospuista ja toisen aurinkoisemman kuvan. Jos jotain voisi vielä parantaa: melkein kaikki tekstidiat on tosi täynnä - meinasin alkaa tiivistää, mutta tuumasin, että onko niiden oltava tuollaisia  puheen tukena, eli käytännössä luettavissa kokonaisuudessaan?</p:text>
    <p:extLst>
      <p:ext uri="{C676402C-5697-4E1C-873F-D02D1690AC5C}">
        <p15:threadingInfo timeZoneBias="0">
          <p15:parentCm authorId="0" idx="1"/>
        </p15:threadingInfo>
      </p:ext>
      <p:ext uri="http://customooxmlschemas.google.com/">
        <go:slidesCustomData xmlns:go="http://customooxmlschemas.google.com/" commentPostId="AAABZcdkM6g"/>
      </p:ext>
    </p:extLst>
  </p:cm>
  <p:cm authorId="1" idx="2" dt="2024-11-26T21:23:15.835">
    <p:pos x="6000" y="0"/>
    <p:text>Noissa teksteissä voisi kuitenkin olla nipistämisen tiivistämisen varaa, jos ne kävisit vielä ajatuksella läpi. Kelle tämä esitys olikaan?</p:text>
    <p:extLst>
      <p:ext uri="{C676402C-5697-4E1C-873F-D02D1690AC5C}">
        <p15:threadingInfo timeZoneBias="0">
          <p15:parentCm authorId="0" idx="1"/>
        </p15:threadingInfo>
      </p:ext>
      <p:ext uri="http://customooxmlschemas.google.com/">
        <go:slidesCustomData xmlns:go="http://customooxmlschemas.google.com/" commentPostId="AAABZcdkM6s"/>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1a385c3b87_0_2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 name="Google Shape;209;g31a385c3b87_0_2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31964046ae0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31964046ae0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1a385c3b87_0_2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g31a385c3b87_0_2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31a385c3b8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g31a385c3b8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1673de187b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31673de187b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1964046ae0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31964046ae0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31a385c3b87_0_6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4" name="Google Shape;254;g31a385c3b87_0_6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1a385c3b87_0_3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 name="Google Shape;261;g31a385c3b87_0_3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1a385c3b87_0_3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 name="Google Shape;268;g31a385c3b87_0_3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186b2d12e1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3186b2d12e1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1964046ae0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31964046ae0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1964046ae0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31964046ae0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19dabf73cc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319dabf73cc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1a385c3b87_0_5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5" name="Google Shape;295;g31a385c3b87_0_5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1a385c3b87_0_5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1" name="Google Shape;301;g31a385c3b87_0_5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31a385c3b87_0_5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8" name="Google Shape;308;g31a385c3b87_0_5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31a385c3b87_0_5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5" name="Google Shape;315;g31a385c3b87_0_5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1a385c3b87_0_5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 name="Google Shape;322;g31a385c3b87_0_5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186b2d12e1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3186b2d12e1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2" name="Google Shape;33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186b2d12e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3186b2d12e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1673de187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31673de187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1a385c3b87_0_8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8" name="Google Shape;158;g31a385c3b87_0_8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1964046ae0_0_1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5" name="Google Shape;165;g31964046ae0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1964046ae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31964046ae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1a385c3b87_0_1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 name="Google Shape;195;g31a385c3b87_0_1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 name="Google Shape;20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png"/><Relationship Id="rId4" Type="http://schemas.openxmlformats.org/officeDocument/2006/relationships/image" Target="../media/image1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2.png"/><Relationship Id="rId4"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oitus slide ROVANIEMI" type="title">
  <p:cSld name="TITLE">
    <p:spTree>
      <p:nvGrpSpPr>
        <p:cNvPr id="9" name="Shape 9"/>
        <p:cNvGrpSpPr/>
        <p:nvPr/>
      </p:nvGrpSpPr>
      <p:grpSpPr>
        <a:xfrm>
          <a:off x="0" y="0"/>
          <a:ext cx="0" cy="0"/>
          <a:chOff x="0" y="0"/>
          <a:chExt cx="0" cy="0"/>
        </a:xfrm>
      </p:grpSpPr>
      <p:pic>
        <p:nvPicPr>
          <p:cNvPr id="10" name="Google Shape;10;p10"/>
          <p:cNvPicPr preferRelativeResize="0"/>
          <p:nvPr/>
        </p:nvPicPr>
        <p:blipFill rotWithShape="1">
          <a:blip r:embed="rId2">
            <a:alphaModFix/>
          </a:blip>
          <a:srcRect b="0" l="0" r="0" t="0"/>
          <a:stretch/>
        </p:blipFill>
        <p:spPr>
          <a:xfrm rot="183438">
            <a:off x="-2576250" y="-1646800"/>
            <a:ext cx="14525093" cy="8170370"/>
          </a:xfrm>
          <a:prstGeom prst="rect">
            <a:avLst/>
          </a:prstGeom>
          <a:noFill/>
          <a:ln>
            <a:noFill/>
          </a:ln>
        </p:spPr>
      </p:pic>
      <p:pic>
        <p:nvPicPr>
          <p:cNvPr id="11" name="Google Shape;11;p10"/>
          <p:cNvPicPr preferRelativeResize="0"/>
          <p:nvPr/>
        </p:nvPicPr>
        <p:blipFill rotWithShape="1">
          <a:blip r:embed="rId3">
            <a:alphaModFix/>
          </a:blip>
          <a:srcRect b="0" l="0" r="0" t="0"/>
          <a:stretch/>
        </p:blipFill>
        <p:spPr>
          <a:xfrm>
            <a:off x="2374775" y="2152075"/>
            <a:ext cx="4394747" cy="477375"/>
          </a:xfrm>
          <a:prstGeom prst="rect">
            <a:avLst/>
          </a:prstGeom>
          <a:noFill/>
          <a:ln>
            <a:noFill/>
          </a:ln>
        </p:spPr>
      </p:pic>
      <p:sp>
        <p:nvSpPr>
          <p:cNvPr id="12" name="Google Shape;12;p10"/>
          <p:cNvSpPr txBox="1"/>
          <p:nvPr>
            <p:ph idx="1" type="subTitle"/>
          </p:nvPr>
        </p:nvSpPr>
        <p:spPr>
          <a:xfrm>
            <a:off x="150" y="2922175"/>
            <a:ext cx="9144000" cy="820500"/>
          </a:xfrm>
          <a:prstGeom prst="rect">
            <a:avLst/>
          </a:prstGeom>
          <a:noFill/>
          <a:ln>
            <a:noFill/>
          </a:ln>
        </p:spPr>
        <p:txBody>
          <a:bodyPr anchorCtr="0" anchor="t" bIns="91425" lIns="91425" spcFirstLastPara="1" rIns="91425" wrap="square" tIns="91425">
            <a:noAutofit/>
          </a:bodyPr>
          <a:lstStyle>
            <a:lvl1pPr lvl="0" algn="ctr">
              <a:lnSpc>
                <a:spcPct val="115000"/>
              </a:lnSpc>
              <a:spcBef>
                <a:spcPts val="0"/>
              </a:spcBef>
              <a:spcAft>
                <a:spcPts val="0"/>
              </a:spcAft>
              <a:buSzPts val="1800"/>
              <a:buNone/>
              <a:defRPr sz="2400">
                <a:latin typeface="Titillium Web SemiBold"/>
                <a:ea typeface="Titillium Web SemiBold"/>
                <a:cs typeface="Titillium Web SemiBold"/>
                <a:sym typeface="Titillium Web SemiBold"/>
              </a:defRPr>
            </a:lvl1pPr>
            <a:lvl2pPr lvl="1" algn="ctr">
              <a:lnSpc>
                <a:spcPct val="115000"/>
              </a:lnSpc>
              <a:spcBef>
                <a:spcPts val="1600"/>
              </a:spcBef>
              <a:spcAft>
                <a:spcPts val="0"/>
              </a:spcAft>
              <a:buSzPts val="1400"/>
              <a:buNone/>
              <a:defRPr/>
            </a:lvl2pPr>
            <a:lvl3pPr lvl="2" algn="ctr">
              <a:lnSpc>
                <a:spcPct val="115000"/>
              </a:lnSpc>
              <a:spcBef>
                <a:spcPts val="1600"/>
              </a:spcBef>
              <a:spcAft>
                <a:spcPts val="0"/>
              </a:spcAft>
              <a:buSzPts val="1400"/>
              <a:buNone/>
              <a:defRPr/>
            </a:lvl3pPr>
            <a:lvl4pPr lvl="3" algn="ctr">
              <a:lnSpc>
                <a:spcPct val="115000"/>
              </a:lnSpc>
              <a:spcBef>
                <a:spcPts val="1600"/>
              </a:spcBef>
              <a:spcAft>
                <a:spcPts val="0"/>
              </a:spcAft>
              <a:buSzPts val="1400"/>
              <a:buNone/>
              <a:defRPr/>
            </a:lvl4pPr>
            <a:lvl5pPr lvl="4" algn="ctr">
              <a:lnSpc>
                <a:spcPct val="115000"/>
              </a:lnSpc>
              <a:spcBef>
                <a:spcPts val="1600"/>
              </a:spcBef>
              <a:spcAft>
                <a:spcPts val="0"/>
              </a:spcAft>
              <a:buSzPts val="1400"/>
              <a:buNone/>
              <a:defRPr/>
            </a:lvl5pPr>
            <a:lvl6pPr lvl="5" algn="ctr">
              <a:lnSpc>
                <a:spcPct val="115000"/>
              </a:lnSpc>
              <a:spcBef>
                <a:spcPts val="1600"/>
              </a:spcBef>
              <a:spcAft>
                <a:spcPts val="0"/>
              </a:spcAft>
              <a:buSzPts val="1400"/>
              <a:buNone/>
              <a:defRPr/>
            </a:lvl6pPr>
            <a:lvl7pPr lvl="6" algn="ctr">
              <a:lnSpc>
                <a:spcPct val="115000"/>
              </a:lnSpc>
              <a:spcBef>
                <a:spcPts val="1600"/>
              </a:spcBef>
              <a:spcAft>
                <a:spcPts val="0"/>
              </a:spcAft>
              <a:buSzPts val="1400"/>
              <a:buNone/>
              <a:defRPr/>
            </a:lvl7pPr>
            <a:lvl8pPr lvl="7" algn="ctr">
              <a:lnSpc>
                <a:spcPct val="115000"/>
              </a:lnSpc>
              <a:spcBef>
                <a:spcPts val="1600"/>
              </a:spcBef>
              <a:spcAft>
                <a:spcPts val="0"/>
              </a:spcAft>
              <a:buSzPts val="1400"/>
              <a:buNone/>
              <a:defRPr/>
            </a:lvl8pPr>
            <a:lvl9pPr lvl="8" algn="ctr">
              <a:lnSpc>
                <a:spcPct val="115000"/>
              </a:lnSpc>
              <a:spcBef>
                <a:spcPts val="1600"/>
              </a:spcBef>
              <a:spcAft>
                <a:spcPts val="1600"/>
              </a:spcAft>
              <a:buSzPts val="1400"/>
              <a:buNone/>
              <a:defRPr/>
            </a:lvl9pPr>
          </a:lstStyle>
          <a:p/>
        </p:txBody>
      </p:sp>
      <p:sp>
        <p:nvSpPr>
          <p:cNvPr id="13" name="Google Shape;13;p10"/>
          <p:cNvSpPr txBox="1"/>
          <p:nvPr>
            <p:ph idx="2" type="subTitle"/>
          </p:nvPr>
        </p:nvSpPr>
        <p:spPr>
          <a:xfrm>
            <a:off x="2539650" y="4323025"/>
            <a:ext cx="4064700" cy="820500"/>
          </a:xfrm>
          <a:prstGeom prst="rect">
            <a:avLst/>
          </a:prstGeom>
          <a:noFill/>
          <a:ln>
            <a:noFill/>
          </a:ln>
        </p:spPr>
        <p:txBody>
          <a:bodyPr anchorCtr="0" anchor="t" bIns="91425" lIns="91425" spcFirstLastPara="1" rIns="91425" wrap="square" tIns="91425">
            <a:noAutofit/>
          </a:bodyPr>
          <a:lstStyle>
            <a:lvl1pPr lvl="0" algn="ctr">
              <a:lnSpc>
                <a:spcPct val="115000"/>
              </a:lnSpc>
              <a:spcBef>
                <a:spcPts val="0"/>
              </a:spcBef>
              <a:spcAft>
                <a:spcPts val="0"/>
              </a:spcAft>
              <a:buSzPts val="1800"/>
              <a:buNone/>
              <a:defRPr sz="1200"/>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p:txBody>
      </p:sp>
      <p:pic>
        <p:nvPicPr>
          <p:cNvPr id="14" name="Google Shape;14;p10"/>
          <p:cNvPicPr preferRelativeResize="0"/>
          <p:nvPr/>
        </p:nvPicPr>
        <p:blipFill rotWithShape="1">
          <a:blip r:embed="rId4">
            <a:alphaModFix/>
          </a:blip>
          <a:srcRect b="0" l="0" r="0" t="0"/>
          <a:stretch/>
        </p:blipFill>
        <p:spPr>
          <a:xfrm>
            <a:off x="0" y="0"/>
            <a:ext cx="548700" cy="5487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sto 1">
  <p:cSld name="Nosto 1">
    <p:spTree>
      <p:nvGrpSpPr>
        <p:cNvPr id="72" name="Shape 72"/>
        <p:cNvGrpSpPr/>
        <p:nvPr/>
      </p:nvGrpSpPr>
      <p:grpSpPr>
        <a:xfrm>
          <a:off x="0" y="0"/>
          <a:ext cx="0" cy="0"/>
          <a:chOff x="0" y="0"/>
          <a:chExt cx="0" cy="0"/>
        </a:xfrm>
      </p:grpSpPr>
      <p:pic>
        <p:nvPicPr>
          <p:cNvPr id="73" name="Google Shape;73;g31a385c3b87_0_798"/>
          <p:cNvPicPr preferRelativeResize="0"/>
          <p:nvPr/>
        </p:nvPicPr>
        <p:blipFill rotWithShape="1">
          <a:blip r:embed="rId2">
            <a:alphaModFix/>
          </a:blip>
          <a:srcRect b="0" l="0" r="0" t="0"/>
          <a:stretch/>
        </p:blipFill>
        <p:spPr>
          <a:xfrm>
            <a:off x="0" y="0"/>
            <a:ext cx="549275" cy="549275"/>
          </a:xfrm>
          <a:prstGeom prst="rect">
            <a:avLst/>
          </a:prstGeom>
          <a:noFill/>
          <a:ln>
            <a:noFill/>
          </a:ln>
        </p:spPr>
      </p:pic>
      <p:sp>
        <p:nvSpPr>
          <p:cNvPr id="74" name="Google Shape;74;g31a385c3b87_0_798"/>
          <p:cNvSpPr txBox="1"/>
          <p:nvPr>
            <p:ph type="title"/>
          </p:nvPr>
        </p:nvSpPr>
        <p:spPr>
          <a:xfrm>
            <a:off x="914450" y="450150"/>
            <a:ext cx="61671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75" name="Google Shape;75;g31a385c3b87_0_79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oli kehys ja kaksi palstaa">
  <p:cSld name="SECTION_TITLE_AND_DESCRIPTION">
    <p:spTree>
      <p:nvGrpSpPr>
        <p:cNvPr id="76" name="Shape 76"/>
        <p:cNvGrpSpPr/>
        <p:nvPr/>
      </p:nvGrpSpPr>
      <p:grpSpPr>
        <a:xfrm>
          <a:off x="0" y="0"/>
          <a:ext cx="0" cy="0"/>
          <a:chOff x="0" y="0"/>
          <a:chExt cx="0" cy="0"/>
        </a:xfrm>
      </p:grpSpPr>
      <p:sp>
        <p:nvSpPr>
          <p:cNvPr id="77" name="Google Shape;77;g31a385c3b87_0_802"/>
          <p:cNvSpPr/>
          <p:nvPr/>
        </p:nvSpPr>
        <p:spPr>
          <a:xfrm>
            <a:off x="4572000" y="-125"/>
            <a:ext cx="4572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g31a385c3b87_0_802"/>
          <p:cNvSpPr txBox="1"/>
          <p:nvPr>
            <p:ph idx="1" type="body"/>
          </p:nvPr>
        </p:nvSpPr>
        <p:spPr>
          <a:xfrm>
            <a:off x="4839300" y="859125"/>
            <a:ext cx="3511500" cy="3560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Clr>
                <a:srgbClr val="26224E"/>
              </a:buClr>
              <a:buSzPts val="1800"/>
              <a:buChar char="●"/>
              <a:defRPr>
                <a:solidFill>
                  <a:srgbClr val="26224E"/>
                </a:solidFill>
              </a:defRPr>
            </a:lvl1pPr>
            <a:lvl2pPr indent="-317500" lvl="1" marL="914400" algn="l">
              <a:lnSpc>
                <a:spcPct val="115000"/>
              </a:lnSpc>
              <a:spcBef>
                <a:spcPts val="1600"/>
              </a:spcBef>
              <a:spcAft>
                <a:spcPts val="0"/>
              </a:spcAft>
              <a:buClr>
                <a:srgbClr val="26224E"/>
              </a:buClr>
              <a:buSzPts val="1400"/>
              <a:buChar char="○"/>
              <a:defRPr>
                <a:solidFill>
                  <a:srgbClr val="26224E"/>
                </a:solidFill>
              </a:defRPr>
            </a:lvl2pPr>
            <a:lvl3pPr indent="-317500" lvl="2" marL="1371600" algn="l">
              <a:lnSpc>
                <a:spcPct val="115000"/>
              </a:lnSpc>
              <a:spcBef>
                <a:spcPts val="1600"/>
              </a:spcBef>
              <a:spcAft>
                <a:spcPts val="0"/>
              </a:spcAft>
              <a:buClr>
                <a:srgbClr val="26224E"/>
              </a:buClr>
              <a:buSzPts val="1400"/>
              <a:buChar char="■"/>
              <a:defRPr>
                <a:solidFill>
                  <a:srgbClr val="26224E"/>
                </a:solidFill>
              </a:defRPr>
            </a:lvl3pPr>
            <a:lvl4pPr indent="-317500" lvl="3" marL="1828800" algn="l">
              <a:lnSpc>
                <a:spcPct val="115000"/>
              </a:lnSpc>
              <a:spcBef>
                <a:spcPts val="1600"/>
              </a:spcBef>
              <a:spcAft>
                <a:spcPts val="0"/>
              </a:spcAft>
              <a:buClr>
                <a:srgbClr val="26224E"/>
              </a:buClr>
              <a:buSzPts val="1400"/>
              <a:buChar char="●"/>
              <a:defRPr>
                <a:solidFill>
                  <a:srgbClr val="26224E"/>
                </a:solidFill>
              </a:defRPr>
            </a:lvl4pPr>
            <a:lvl5pPr indent="-317500" lvl="4" marL="2286000" algn="l">
              <a:lnSpc>
                <a:spcPct val="115000"/>
              </a:lnSpc>
              <a:spcBef>
                <a:spcPts val="1600"/>
              </a:spcBef>
              <a:spcAft>
                <a:spcPts val="0"/>
              </a:spcAft>
              <a:buClr>
                <a:srgbClr val="26224E"/>
              </a:buClr>
              <a:buSzPts val="1400"/>
              <a:buChar char="○"/>
              <a:defRPr>
                <a:solidFill>
                  <a:srgbClr val="26224E"/>
                </a:solidFill>
              </a:defRPr>
            </a:lvl5pPr>
            <a:lvl6pPr indent="-317500" lvl="5" marL="2743200" algn="l">
              <a:lnSpc>
                <a:spcPct val="115000"/>
              </a:lnSpc>
              <a:spcBef>
                <a:spcPts val="1600"/>
              </a:spcBef>
              <a:spcAft>
                <a:spcPts val="0"/>
              </a:spcAft>
              <a:buClr>
                <a:srgbClr val="26224E"/>
              </a:buClr>
              <a:buSzPts val="1400"/>
              <a:buChar char="■"/>
              <a:defRPr>
                <a:solidFill>
                  <a:srgbClr val="26224E"/>
                </a:solidFill>
              </a:defRPr>
            </a:lvl6pPr>
            <a:lvl7pPr indent="-317500" lvl="6" marL="3200400" algn="l">
              <a:lnSpc>
                <a:spcPct val="115000"/>
              </a:lnSpc>
              <a:spcBef>
                <a:spcPts val="1600"/>
              </a:spcBef>
              <a:spcAft>
                <a:spcPts val="0"/>
              </a:spcAft>
              <a:buClr>
                <a:srgbClr val="26224E"/>
              </a:buClr>
              <a:buSzPts val="1400"/>
              <a:buChar char="●"/>
              <a:defRPr>
                <a:solidFill>
                  <a:srgbClr val="26224E"/>
                </a:solidFill>
              </a:defRPr>
            </a:lvl7pPr>
            <a:lvl8pPr indent="-317500" lvl="7" marL="3657600" algn="l">
              <a:lnSpc>
                <a:spcPct val="115000"/>
              </a:lnSpc>
              <a:spcBef>
                <a:spcPts val="1600"/>
              </a:spcBef>
              <a:spcAft>
                <a:spcPts val="0"/>
              </a:spcAft>
              <a:buClr>
                <a:srgbClr val="26224E"/>
              </a:buClr>
              <a:buSzPts val="1400"/>
              <a:buChar char="○"/>
              <a:defRPr>
                <a:solidFill>
                  <a:srgbClr val="26224E"/>
                </a:solidFill>
              </a:defRPr>
            </a:lvl8pPr>
            <a:lvl9pPr indent="-317500" lvl="8" marL="4114800" algn="l">
              <a:lnSpc>
                <a:spcPct val="115000"/>
              </a:lnSpc>
              <a:spcBef>
                <a:spcPts val="1600"/>
              </a:spcBef>
              <a:spcAft>
                <a:spcPts val="1600"/>
              </a:spcAft>
              <a:buClr>
                <a:srgbClr val="26224E"/>
              </a:buClr>
              <a:buSzPts val="1400"/>
              <a:buChar char="■"/>
              <a:defRPr>
                <a:solidFill>
                  <a:srgbClr val="26224E"/>
                </a:solidFill>
              </a:defRPr>
            </a:lvl9pPr>
          </a:lstStyle>
          <a:p/>
        </p:txBody>
      </p:sp>
      <p:grpSp>
        <p:nvGrpSpPr>
          <p:cNvPr id="79" name="Google Shape;79;g31a385c3b87_0_802"/>
          <p:cNvGrpSpPr/>
          <p:nvPr/>
        </p:nvGrpSpPr>
        <p:grpSpPr>
          <a:xfrm>
            <a:off x="0" y="0"/>
            <a:ext cx="9144000" cy="5143501"/>
            <a:chOff x="0" y="0"/>
            <a:chExt cx="9144000" cy="5143501"/>
          </a:xfrm>
        </p:grpSpPr>
        <p:sp>
          <p:nvSpPr>
            <p:cNvPr id="80" name="Google Shape;80;g31a385c3b87_0_802"/>
            <p:cNvSpPr/>
            <p:nvPr/>
          </p:nvSpPr>
          <p:spPr>
            <a:xfrm>
              <a:off x="8872300" y="0"/>
              <a:ext cx="271700" cy="5143500"/>
            </a:xfrm>
            <a:prstGeom prst="flowChartProcess">
              <a:avLst/>
            </a:prstGeom>
            <a:solidFill>
              <a:srgbClr val="26224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26224E"/>
                </a:solidFill>
                <a:latin typeface="Arial"/>
                <a:ea typeface="Arial"/>
                <a:cs typeface="Arial"/>
                <a:sym typeface="Arial"/>
              </a:endParaRPr>
            </a:p>
          </p:txBody>
        </p:sp>
        <p:sp>
          <p:nvSpPr>
            <p:cNvPr id="81" name="Google Shape;81;g31a385c3b87_0_802"/>
            <p:cNvSpPr/>
            <p:nvPr/>
          </p:nvSpPr>
          <p:spPr>
            <a:xfrm rot="-5400000">
              <a:off x="4418350" y="-4418350"/>
              <a:ext cx="299825" cy="9136525"/>
            </a:xfrm>
            <a:prstGeom prst="flowChartProcess">
              <a:avLst/>
            </a:prstGeom>
            <a:solidFill>
              <a:srgbClr val="26224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fi-FI" sz="1400" u="none" cap="none" strike="noStrike">
                  <a:solidFill>
                    <a:srgbClr val="26224E"/>
                  </a:solidFill>
                  <a:latin typeface="Arial"/>
                  <a:ea typeface="Arial"/>
                  <a:cs typeface="Arial"/>
                  <a:sym typeface="Arial"/>
                </a:rPr>
                <a:t> </a:t>
              </a:r>
              <a:endParaRPr b="0" i="0" sz="1400" u="none" cap="none" strike="noStrike">
                <a:solidFill>
                  <a:srgbClr val="26224E"/>
                </a:solidFill>
                <a:latin typeface="Arial"/>
                <a:ea typeface="Arial"/>
                <a:cs typeface="Arial"/>
                <a:sym typeface="Arial"/>
              </a:endParaRPr>
            </a:p>
          </p:txBody>
        </p:sp>
        <p:sp>
          <p:nvSpPr>
            <p:cNvPr id="82" name="Google Shape;82;g31a385c3b87_0_802"/>
            <p:cNvSpPr/>
            <p:nvPr/>
          </p:nvSpPr>
          <p:spPr>
            <a:xfrm rot="-5400000">
              <a:off x="4433413" y="436638"/>
              <a:ext cx="277200" cy="9136525"/>
            </a:xfrm>
            <a:prstGeom prst="flowChartProcess">
              <a:avLst/>
            </a:prstGeom>
            <a:solidFill>
              <a:srgbClr val="26224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fi-FI" sz="1400" u="none" cap="none" strike="noStrike">
                  <a:solidFill>
                    <a:srgbClr val="26224E"/>
                  </a:solidFill>
                  <a:latin typeface="Arial"/>
                  <a:ea typeface="Arial"/>
                  <a:cs typeface="Arial"/>
                  <a:sym typeface="Arial"/>
                </a:rPr>
                <a:t> </a:t>
              </a:r>
              <a:endParaRPr b="0" i="0" sz="1400" u="none" cap="none" strike="noStrike">
                <a:solidFill>
                  <a:srgbClr val="26224E"/>
                </a:solidFill>
                <a:latin typeface="Arial"/>
                <a:ea typeface="Arial"/>
                <a:cs typeface="Arial"/>
                <a:sym typeface="Arial"/>
              </a:endParaRPr>
            </a:p>
          </p:txBody>
        </p:sp>
      </p:grpSp>
      <p:sp>
        <p:nvSpPr>
          <p:cNvPr id="83" name="Google Shape;83;g31a385c3b87_0_802"/>
          <p:cNvSpPr txBox="1"/>
          <p:nvPr>
            <p:ph type="title"/>
          </p:nvPr>
        </p:nvSpPr>
        <p:spPr>
          <a:xfrm>
            <a:off x="548860" y="1233175"/>
            <a:ext cx="34044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000"/>
              <a:buNone/>
              <a:defRPr sz="3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84" name="Google Shape;84;g31a385c3b87_0_802"/>
          <p:cNvSpPr txBox="1"/>
          <p:nvPr>
            <p:ph idx="2" type="subTitle"/>
          </p:nvPr>
        </p:nvSpPr>
        <p:spPr>
          <a:xfrm>
            <a:off x="548700" y="2803075"/>
            <a:ext cx="34044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pic>
        <p:nvPicPr>
          <p:cNvPr id="85" name="Google Shape;85;g31a385c3b87_0_802"/>
          <p:cNvPicPr preferRelativeResize="0"/>
          <p:nvPr/>
        </p:nvPicPr>
        <p:blipFill rotWithShape="1">
          <a:blip r:embed="rId2">
            <a:alphaModFix/>
          </a:blip>
          <a:srcRect b="0" l="0" r="0" t="0"/>
          <a:stretch/>
        </p:blipFill>
        <p:spPr>
          <a:xfrm>
            <a:off x="0" y="0"/>
            <a:ext cx="548700" cy="5487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 ja listaus sininen tausta">
  <p:cSld name="TITLE_AND_TWO_COLUMNS_1_1">
    <p:bg>
      <p:bgPr>
        <a:solidFill>
          <a:srgbClr val="26224E"/>
        </a:solidFill>
      </p:bgPr>
    </p:bg>
    <p:spTree>
      <p:nvGrpSpPr>
        <p:cNvPr id="86" name="Shape 86"/>
        <p:cNvGrpSpPr/>
        <p:nvPr/>
      </p:nvGrpSpPr>
      <p:grpSpPr>
        <a:xfrm>
          <a:off x="0" y="0"/>
          <a:ext cx="0" cy="0"/>
          <a:chOff x="0" y="0"/>
          <a:chExt cx="0" cy="0"/>
        </a:xfrm>
      </p:grpSpPr>
      <p:sp>
        <p:nvSpPr>
          <p:cNvPr id="87" name="Google Shape;87;g31a385c3b87_0_8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i-FI"/>
              <a:t>‹#›</a:t>
            </a:fld>
            <a:endParaRPr/>
          </a:p>
        </p:txBody>
      </p:sp>
      <p:sp>
        <p:nvSpPr>
          <p:cNvPr id="88" name="Google Shape;88;g31a385c3b87_0_812"/>
          <p:cNvSpPr txBox="1"/>
          <p:nvPr>
            <p:ph type="title"/>
          </p:nvPr>
        </p:nvSpPr>
        <p:spPr>
          <a:xfrm>
            <a:off x="685800" y="548700"/>
            <a:ext cx="81465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9" name="Google Shape;89;g31a385c3b87_0_812"/>
          <p:cNvSpPr txBox="1"/>
          <p:nvPr>
            <p:ph idx="1" type="body"/>
          </p:nvPr>
        </p:nvSpPr>
        <p:spPr>
          <a:xfrm>
            <a:off x="685900" y="1246825"/>
            <a:ext cx="81465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pic>
        <p:nvPicPr>
          <p:cNvPr id="90" name="Google Shape;90;g31a385c3b87_0_812"/>
          <p:cNvPicPr preferRelativeResize="0"/>
          <p:nvPr/>
        </p:nvPicPr>
        <p:blipFill rotWithShape="1">
          <a:blip r:embed="rId2">
            <a:alphaModFix/>
          </a:blip>
          <a:srcRect b="0" l="0" r="0" t="0"/>
          <a:stretch/>
        </p:blipFill>
        <p:spPr>
          <a:xfrm>
            <a:off x="0" y="0"/>
            <a:ext cx="548700" cy="5487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hjä" type="blank">
  <p:cSld name="BLANK">
    <p:spTree>
      <p:nvGrpSpPr>
        <p:cNvPr id="91" name="Shape 91"/>
        <p:cNvGrpSpPr/>
        <p:nvPr/>
      </p:nvGrpSpPr>
      <p:grpSpPr>
        <a:xfrm>
          <a:off x="0" y="0"/>
          <a:ext cx="0" cy="0"/>
          <a:chOff x="0" y="0"/>
          <a:chExt cx="0" cy="0"/>
        </a:xfrm>
      </p:grpSpPr>
      <p:sp>
        <p:nvSpPr>
          <p:cNvPr id="92" name="Google Shape;92;g31a385c3b87_0_817"/>
          <p:cNvSpPr txBox="1"/>
          <p:nvPr>
            <p:ph idx="10" type="dt"/>
          </p:nvPr>
        </p:nvSpPr>
        <p:spPr>
          <a:xfrm>
            <a:off x="304800" y="4800600"/>
            <a:ext cx="1905000" cy="2859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3" name="Google Shape;93;g31a385c3b87_0_817"/>
          <p:cNvSpPr txBox="1"/>
          <p:nvPr>
            <p:ph idx="11" type="ftr"/>
          </p:nvPr>
        </p:nvSpPr>
        <p:spPr>
          <a:xfrm>
            <a:off x="3124200" y="4800600"/>
            <a:ext cx="2895600" cy="2859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4" name="Google Shape;94;g31a385c3b87_0_8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vaniemi-logo">
  <p:cSld name="BLANK_1">
    <p:spTree>
      <p:nvGrpSpPr>
        <p:cNvPr id="95" name="Shape 95"/>
        <p:cNvGrpSpPr/>
        <p:nvPr/>
      </p:nvGrpSpPr>
      <p:grpSpPr>
        <a:xfrm>
          <a:off x="0" y="0"/>
          <a:ext cx="0" cy="0"/>
          <a:chOff x="0" y="0"/>
          <a:chExt cx="0" cy="0"/>
        </a:xfrm>
      </p:grpSpPr>
      <p:sp>
        <p:nvSpPr>
          <p:cNvPr id="96" name="Google Shape;96;g31a385c3b87_0_8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i-FI"/>
              <a:t>‹#›</a:t>
            </a:fld>
            <a:endParaRPr/>
          </a:p>
        </p:txBody>
      </p:sp>
      <p:pic>
        <p:nvPicPr>
          <p:cNvPr id="97" name="Google Shape;97;g31a385c3b87_0_821"/>
          <p:cNvPicPr preferRelativeResize="0"/>
          <p:nvPr/>
        </p:nvPicPr>
        <p:blipFill rotWithShape="1">
          <a:blip r:embed="rId2">
            <a:alphaModFix/>
          </a:blip>
          <a:srcRect b="0" l="0" r="0" t="0"/>
          <a:stretch/>
        </p:blipFill>
        <p:spPr>
          <a:xfrm>
            <a:off x="2964725" y="964475"/>
            <a:ext cx="3214550" cy="32145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 ja kaksi palstaa 2">
  <p:cSld name="TITLE_AND_TWO_COLUMNS_1">
    <p:bg>
      <p:bgPr>
        <a:solidFill>
          <a:schemeClr val="lt1"/>
        </a:solidFill>
      </p:bgPr>
    </p:bg>
    <p:spTree>
      <p:nvGrpSpPr>
        <p:cNvPr id="98" name="Shape 98"/>
        <p:cNvGrpSpPr/>
        <p:nvPr/>
      </p:nvGrpSpPr>
      <p:grpSpPr>
        <a:xfrm>
          <a:off x="0" y="0"/>
          <a:ext cx="0" cy="0"/>
          <a:chOff x="0" y="0"/>
          <a:chExt cx="0" cy="0"/>
        </a:xfrm>
      </p:grpSpPr>
      <p:sp>
        <p:nvSpPr>
          <p:cNvPr id="99" name="Google Shape;99;g31a385c3b87_0_824"/>
          <p:cNvSpPr txBox="1"/>
          <p:nvPr>
            <p:ph type="title"/>
          </p:nvPr>
        </p:nvSpPr>
        <p:spPr>
          <a:xfrm>
            <a:off x="684900" y="548700"/>
            <a:ext cx="81474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26224E"/>
              </a:buClr>
              <a:buSzPts val="2800"/>
              <a:buNone/>
              <a:defRPr>
                <a:solidFill>
                  <a:srgbClr val="26224E"/>
                </a:solidFill>
              </a:defRPr>
            </a:lvl1pPr>
            <a:lvl2pPr lvl="1" algn="l">
              <a:lnSpc>
                <a:spcPct val="100000"/>
              </a:lnSpc>
              <a:spcBef>
                <a:spcPts val="0"/>
              </a:spcBef>
              <a:spcAft>
                <a:spcPts val="0"/>
              </a:spcAft>
              <a:buClr>
                <a:srgbClr val="26224E"/>
              </a:buClr>
              <a:buSzPts val="2800"/>
              <a:buNone/>
              <a:defRPr>
                <a:solidFill>
                  <a:srgbClr val="26224E"/>
                </a:solidFill>
              </a:defRPr>
            </a:lvl2pPr>
            <a:lvl3pPr lvl="2" algn="l">
              <a:lnSpc>
                <a:spcPct val="100000"/>
              </a:lnSpc>
              <a:spcBef>
                <a:spcPts val="0"/>
              </a:spcBef>
              <a:spcAft>
                <a:spcPts val="0"/>
              </a:spcAft>
              <a:buClr>
                <a:srgbClr val="26224E"/>
              </a:buClr>
              <a:buSzPts val="2800"/>
              <a:buNone/>
              <a:defRPr>
                <a:solidFill>
                  <a:srgbClr val="26224E"/>
                </a:solidFill>
              </a:defRPr>
            </a:lvl3pPr>
            <a:lvl4pPr lvl="3" algn="l">
              <a:lnSpc>
                <a:spcPct val="100000"/>
              </a:lnSpc>
              <a:spcBef>
                <a:spcPts val="0"/>
              </a:spcBef>
              <a:spcAft>
                <a:spcPts val="0"/>
              </a:spcAft>
              <a:buClr>
                <a:srgbClr val="26224E"/>
              </a:buClr>
              <a:buSzPts val="2800"/>
              <a:buNone/>
              <a:defRPr>
                <a:solidFill>
                  <a:srgbClr val="26224E"/>
                </a:solidFill>
              </a:defRPr>
            </a:lvl4pPr>
            <a:lvl5pPr lvl="4" algn="l">
              <a:lnSpc>
                <a:spcPct val="100000"/>
              </a:lnSpc>
              <a:spcBef>
                <a:spcPts val="0"/>
              </a:spcBef>
              <a:spcAft>
                <a:spcPts val="0"/>
              </a:spcAft>
              <a:buClr>
                <a:srgbClr val="26224E"/>
              </a:buClr>
              <a:buSzPts val="2800"/>
              <a:buNone/>
              <a:defRPr>
                <a:solidFill>
                  <a:srgbClr val="26224E"/>
                </a:solidFill>
              </a:defRPr>
            </a:lvl5pPr>
            <a:lvl6pPr lvl="5" algn="l">
              <a:lnSpc>
                <a:spcPct val="100000"/>
              </a:lnSpc>
              <a:spcBef>
                <a:spcPts val="0"/>
              </a:spcBef>
              <a:spcAft>
                <a:spcPts val="0"/>
              </a:spcAft>
              <a:buClr>
                <a:srgbClr val="26224E"/>
              </a:buClr>
              <a:buSzPts val="2800"/>
              <a:buNone/>
              <a:defRPr>
                <a:solidFill>
                  <a:srgbClr val="26224E"/>
                </a:solidFill>
              </a:defRPr>
            </a:lvl6pPr>
            <a:lvl7pPr lvl="6" algn="l">
              <a:lnSpc>
                <a:spcPct val="100000"/>
              </a:lnSpc>
              <a:spcBef>
                <a:spcPts val="0"/>
              </a:spcBef>
              <a:spcAft>
                <a:spcPts val="0"/>
              </a:spcAft>
              <a:buClr>
                <a:srgbClr val="26224E"/>
              </a:buClr>
              <a:buSzPts val="2800"/>
              <a:buNone/>
              <a:defRPr>
                <a:solidFill>
                  <a:srgbClr val="26224E"/>
                </a:solidFill>
              </a:defRPr>
            </a:lvl7pPr>
            <a:lvl8pPr lvl="7" algn="l">
              <a:lnSpc>
                <a:spcPct val="100000"/>
              </a:lnSpc>
              <a:spcBef>
                <a:spcPts val="0"/>
              </a:spcBef>
              <a:spcAft>
                <a:spcPts val="0"/>
              </a:spcAft>
              <a:buClr>
                <a:srgbClr val="26224E"/>
              </a:buClr>
              <a:buSzPts val="2800"/>
              <a:buNone/>
              <a:defRPr>
                <a:solidFill>
                  <a:srgbClr val="26224E"/>
                </a:solidFill>
              </a:defRPr>
            </a:lvl8pPr>
            <a:lvl9pPr lvl="8" algn="l">
              <a:lnSpc>
                <a:spcPct val="100000"/>
              </a:lnSpc>
              <a:spcBef>
                <a:spcPts val="0"/>
              </a:spcBef>
              <a:spcAft>
                <a:spcPts val="0"/>
              </a:spcAft>
              <a:buClr>
                <a:srgbClr val="26224E"/>
              </a:buClr>
              <a:buSzPts val="2800"/>
              <a:buNone/>
              <a:defRPr>
                <a:solidFill>
                  <a:srgbClr val="26224E"/>
                </a:solidFill>
              </a:defRPr>
            </a:lvl9pPr>
          </a:lstStyle>
          <a:p/>
        </p:txBody>
      </p:sp>
      <p:sp>
        <p:nvSpPr>
          <p:cNvPr id="100" name="Google Shape;100;g31a385c3b87_0_8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i-FI"/>
              <a:t>‹#›</a:t>
            </a:fld>
            <a:endParaRPr/>
          </a:p>
        </p:txBody>
      </p:sp>
      <p:pic>
        <p:nvPicPr>
          <p:cNvPr id="101" name="Google Shape;101;g31a385c3b87_0_824"/>
          <p:cNvPicPr preferRelativeResize="0"/>
          <p:nvPr/>
        </p:nvPicPr>
        <p:blipFill rotWithShape="1">
          <a:blip r:embed="rId2">
            <a:alphaModFix/>
          </a:blip>
          <a:srcRect b="0" l="0" r="0" t="0"/>
          <a:stretch/>
        </p:blipFill>
        <p:spPr>
          <a:xfrm>
            <a:off x="0" y="0"/>
            <a:ext cx="548700" cy="548700"/>
          </a:xfrm>
          <a:prstGeom prst="rect">
            <a:avLst/>
          </a:prstGeom>
          <a:noFill/>
          <a:ln>
            <a:noFill/>
          </a:ln>
        </p:spPr>
      </p:pic>
      <p:sp>
        <p:nvSpPr>
          <p:cNvPr id="102" name="Google Shape;102;g31a385c3b87_0_824"/>
          <p:cNvSpPr txBox="1"/>
          <p:nvPr>
            <p:ph idx="1" type="body"/>
          </p:nvPr>
        </p:nvSpPr>
        <p:spPr>
          <a:xfrm>
            <a:off x="684900" y="1246825"/>
            <a:ext cx="36267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Clr>
                <a:srgbClr val="26224E"/>
              </a:buClr>
              <a:buSzPts val="1400"/>
              <a:buChar char="●"/>
              <a:defRPr sz="1400">
                <a:solidFill>
                  <a:srgbClr val="26224E"/>
                </a:solidFill>
              </a:defRPr>
            </a:lvl1pPr>
            <a:lvl2pPr indent="-304800" lvl="1" marL="914400" algn="l">
              <a:lnSpc>
                <a:spcPct val="115000"/>
              </a:lnSpc>
              <a:spcBef>
                <a:spcPts val="1600"/>
              </a:spcBef>
              <a:spcAft>
                <a:spcPts val="0"/>
              </a:spcAft>
              <a:buClr>
                <a:srgbClr val="26224E"/>
              </a:buClr>
              <a:buSzPts val="1200"/>
              <a:buChar char="○"/>
              <a:defRPr sz="1200">
                <a:solidFill>
                  <a:srgbClr val="26224E"/>
                </a:solidFill>
              </a:defRPr>
            </a:lvl2pPr>
            <a:lvl3pPr indent="-304800" lvl="2" marL="1371600" algn="l">
              <a:lnSpc>
                <a:spcPct val="115000"/>
              </a:lnSpc>
              <a:spcBef>
                <a:spcPts val="1600"/>
              </a:spcBef>
              <a:spcAft>
                <a:spcPts val="0"/>
              </a:spcAft>
              <a:buClr>
                <a:srgbClr val="26224E"/>
              </a:buClr>
              <a:buSzPts val="1200"/>
              <a:buChar char="■"/>
              <a:defRPr sz="1200">
                <a:solidFill>
                  <a:srgbClr val="26224E"/>
                </a:solidFill>
              </a:defRPr>
            </a:lvl3pPr>
            <a:lvl4pPr indent="-304800" lvl="3" marL="1828800" algn="l">
              <a:lnSpc>
                <a:spcPct val="115000"/>
              </a:lnSpc>
              <a:spcBef>
                <a:spcPts val="1600"/>
              </a:spcBef>
              <a:spcAft>
                <a:spcPts val="0"/>
              </a:spcAft>
              <a:buClr>
                <a:srgbClr val="26224E"/>
              </a:buClr>
              <a:buSzPts val="1200"/>
              <a:buChar char="●"/>
              <a:defRPr sz="1200">
                <a:solidFill>
                  <a:srgbClr val="26224E"/>
                </a:solidFill>
              </a:defRPr>
            </a:lvl4pPr>
            <a:lvl5pPr indent="-304800" lvl="4" marL="2286000" algn="l">
              <a:lnSpc>
                <a:spcPct val="115000"/>
              </a:lnSpc>
              <a:spcBef>
                <a:spcPts val="1600"/>
              </a:spcBef>
              <a:spcAft>
                <a:spcPts val="0"/>
              </a:spcAft>
              <a:buClr>
                <a:srgbClr val="26224E"/>
              </a:buClr>
              <a:buSzPts val="1200"/>
              <a:buChar char="○"/>
              <a:defRPr sz="1200">
                <a:solidFill>
                  <a:srgbClr val="26224E"/>
                </a:solidFill>
              </a:defRPr>
            </a:lvl5pPr>
            <a:lvl6pPr indent="-304800" lvl="5" marL="2743200" algn="l">
              <a:lnSpc>
                <a:spcPct val="115000"/>
              </a:lnSpc>
              <a:spcBef>
                <a:spcPts val="1600"/>
              </a:spcBef>
              <a:spcAft>
                <a:spcPts val="0"/>
              </a:spcAft>
              <a:buClr>
                <a:srgbClr val="26224E"/>
              </a:buClr>
              <a:buSzPts val="1200"/>
              <a:buChar char="■"/>
              <a:defRPr sz="1200">
                <a:solidFill>
                  <a:srgbClr val="26224E"/>
                </a:solidFill>
              </a:defRPr>
            </a:lvl6pPr>
            <a:lvl7pPr indent="-304800" lvl="6" marL="3200400" algn="l">
              <a:lnSpc>
                <a:spcPct val="115000"/>
              </a:lnSpc>
              <a:spcBef>
                <a:spcPts val="1600"/>
              </a:spcBef>
              <a:spcAft>
                <a:spcPts val="0"/>
              </a:spcAft>
              <a:buClr>
                <a:srgbClr val="26224E"/>
              </a:buClr>
              <a:buSzPts val="1200"/>
              <a:buChar char="●"/>
              <a:defRPr sz="1200">
                <a:solidFill>
                  <a:srgbClr val="26224E"/>
                </a:solidFill>
              </a:defRPr>
            </a:lvl7pPr>
            <a:lvl8pPr indent="-304800" lvl="7" marL="3657600" algn="l">
              <a:lnSpc>
                <a:spcPct val="115000"/>
              </a:lnSpc>
              <a:spcBef>
                <a:spcPts val="1600"/>
              </a:spcBef>
              <a:spcAft>
                <a:spcPts val="0"/>
              </a:spcAft>
              <a:buClr>
                <a:srgbClr val="26224E"/>
              </a:buClr>
              <a:buSzPts val="1200"/>
              <a:buChar char="○"/>
              <a:defRPr sz="1200">
                <a:solidFill>
                  <a:srgbClr val="26224E"/>
                </a:solidFill>
              </a:defRPr>
            </a:lvl8pPr>
            <a:lvl9pPr indent="-304800" lvl="8" marL="4114800" algn="l">
              <a:lnSpc>
                <a:spcPct val="115000"/>
              </a:lnSpc>
              <a:spcBef>
                <a:spcPts val="1600"/>
              </a:spcBef>
              <a:spcAft>
                <a:spcPts val="1600"/>
              </a:spcAft>
              <a:buClr>
                <a:srgbClr val="26224E"/>
              </a:buClr>
              <a:buSzPts val="1200"/>
              <a:buChar char="■"/>
              <a:defRPr sz="1200">
                <a:solidFill>
                  <a:srgbClr val="26224E"/>
                </a:solidFill>
              </a:defRPr>
            </a:lvl9pPr>
          </a:lstStyle>
          <a:p/>
        </p:txBody>
      </p:sp>
      <p:sp>
        <p:nvSpPr>
          <p:cNvPr id="103" name="Google Shape;103;g31a385c3b87_0_824"/>
          <p:cNvSpPr txBox="1"/>
          <p:nvPr>
            <p:ph idx="2" type="body"/>
          </p:nvPr>
        </p:nvSpPr>
        <p:spPr>
          <a:xfrm>
            <a:off x="4832400" y="124682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Clr>
                <a:srgbClr val="26224E"/>
              </a:buClr>
              <a:buSzPts val="1400"/>
              <a:buChar char="●"/>
              <a:defRPr sz="1400">
                <a:solidFill>
                  <a:srgbClr val="26224E"/>
                </a:solidFill>
              </a:defRPr>
            </a:lvl1pPr>
            <a:lvl2pPr indent="-304800" lvl="1" marL="914400" algn="l">
              <a:lnSpc>
                <a:spcPct val="115000"/>
              </a:lnSpc>
              <a:spcBef>
                <a:spcPts val="1600"/>
              </a:spcBef>
              <a:spcAft>
                <a:spcPts val="0"/>
              </a:spcAft>
              <a:buClr>
                <a:srgbClr val="26224E"/>
              </a:buClr>
              <a:buSzPts val="1200"/>
              <a:buChar char="○"/>
              <a:defRPr sz="1200">
                <a:solidFill>
                  <a:srgbClr val="26224E"/>
                </a:solidFill>
              </a:defRPr>
            </a:lvl2pPr>
            <a:lvl3pPr indent="-304800" lvl="2" marL="1371600" algn="l">
              <a:lnSpc>
                <a:spcPct val="115000"/>
              </a:lnSpc>
              <a:spcBef>
                <a:spcPts val="1600"/>
              </a:spcBef>
              <a:spcAft>
                <a:spcPts val="0"/>
              </a:spcAft>
              <a:buClr>
                <a:srgbClr val="26224E"/>
              </a:buClr>
              <a:buSzPts val="1200"/>
              <a:buChar char="■"/>
              <a:defRPr sz="1200">
                <a:solidFill>
                  <a:srgbClr val="26224E"/>
                </a:solidFill>
              </a:defRPr>
            </a:lvl3pPr>
            <a:lvl4pPr indent="-304800" lvl="3" marL="1828800" algn="l">
              <a:lnSpc>
                <a:spcPct val="115000"/>
              </a:lnSpc>
              <a:spcBef>
                <a:spcPts val="1600"/>
              </a:spcBef>
              <a:spcAft>
                <a:spcPts val="0"/>
              </a:spcAft>
              <a:buClr>
                <a:srgbClr val="26224E"/>
              </a:buClr>
              <a:buSzPts val="1200"/>
              <a:buChar char="●"/>
              <a:defRPr sz="1200">
                <a:solidFill>
                  <a:srgbClr val="26224E"/>
                </a:solidFill>
              </a:defRPr>
            </a:lvl4pPr>
            <a:lvl5pPr indent="-304800" lvl="4" marL="2286000" algn="l">
              <a:lnSpc>
                <a:spcPct val="115000"/>
              </a:lnSpc>
              <a:spcBef>
                <a:spcPts val="1600"/>
              </a:spcBef>
              <a:spcAft>
                <a:spcPts val="0"/>
              </a:spcAft>
              <a:buClr>
                <a:srgbClr val="26224E"/>
              </a:buClr>
              <a:buSzPts val="1200"/>
              <a:buChar char="○"/>
              <a:defRPr sz="1200">
                <a:solidFill>
                  <a:srgbClr val="26224E"/>
                </a:solidFill>
              </a:defRPr>
            </a:lvl5pPr>
            <a:lvl6pPr indent="-304800" lvl="5" marL="2743200" algn="l">
              <a:lnSpc>
                <a:spcPct val="115000"/>
              </a:lnSpc>
              <a:spcBef>
                <a:spcPts val="1600"/>
              </a:spcBef>
              <a:spcAft>
                <a:spcPts val="0"/>
              </a:spcAft>
              <a:buClr>
                <a:srgbClr val="26224E"/>
              </a:buClr>
              <a:buSzPts val="1200"/>
              <a:buChar char="■"/>
              <a:defRPr sz="1200">
                <a:solidFill>
                  <a:srgbClr val="26224E"/>
                </a:solidFill>
              </a:defRPr>
            </a:lvl6pPr>
            <a:lvl7pPr indent="-304800" lvl="6" marL="3200400" algn="l">
              <a:lnSpc>
                <a:spcPct val="115000"/>
              </a:lnSpc>
              <a:spcBef>
                <a:spcPts val="1600"/>
              </a:spcBef>
              <a:spcAft>
                <a:spcPts val="0"/>
              </a:spcAft>
              <a:buClr>
                <a:srgbClr val="26224E"/>
              </a:buClr>
              <a:buSzPts val="1200"/>
              <a:buChar char="●"/>
              <a:defRPr sz="1200">
                <a:solidFill>
                  <a:srgbClr val="26224E"/>
                </a:solidFill>
              </a:defRPr>
            </a:lvl7pPr>
            <a:lvl8pPr indent="-304800" lvl="7" marL="3657600" algn="l">
              <a:lnSpc>
                <a:spcPct val="115000"/>
              </a:lnSpc>
              <a:spcBef>
                <a:spcPts val="1600"/>
              </a:spcBef>
              <a:spcAft>
                <a:spcPts val="0"/>
              </a:spcAft>
              <a:buClr>
                <a:srgbClr val="26224E"/>
              </a:buClr>
              <a:buSzPts val="1200"/>
              <a:buChar char="○"/>
              <a:defRPr sz="1200">
                <a:solidFill>
                  <a:srgbClr val="26224E"/>
                </a:solidFill>
              </a:defRPr>
            </a:lvl8pPr>
            <a:lvl9pPr indent="-304800" lvl="8" marL="4114800" algn="l">
              <a:lnSpc>
                <a:spcPct val="115000"/>
              </a:lnSpc>
              <a:spcBef>
                <a:spcPts val="1600"/>
              </a:spcBef>
              <a:spcAft>
                <a:spcPts val="1600"/>
              </a:spcAft>
              <a:buClr>
                <a:srgbClr val="26224E"/>
              </a:buClr>
              <a:buSzPts val="1200"/>
              <a:buChar char="■"/>
              <a:defRPr sz="1200">
                <a:solidFill>
                  <a:srgbClr val="26224E"/>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liteteksti">
  <p:cSld name="CAPTION_ONLY">
    <p:spTree>
      <p:nvGrpSpPr>
        <p:cNvPr id="104" name="Shape 104"/>
        <p:cNvGrpSpPr/>
        <p:nvPr/>
      </p:nvGrpSpPr>
      <p:grpSpPr>
        <a:xfrm>
          <a:off x="0" y="0"/>
          <a:ext cx="0" cy="0"/>
          <a:chOff x="0" y="0"/>
          <a:chExt cx="0" cy="0"/>
        </a:xfrm>
      </p:grpSpPr>
      <p:sp>
        <p:nvSpPr>
          <p:cNvPr id="105" name="Google Shape;105;g31a385c3b87_0_83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106" name="Google Shape;106;g31a385c3b87_0_8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äliotsikko iso kehys 1">
  <p:cSld name="SECTION_HEADER_2">
    <p:bg>
      <p:bgPr>
        <a:solidFill>
          <a:schemeClr val="lt1"/>
        </a:solidFill>
      </p:bgPr>
    </p:bg>
    <p:spTree>
      <p:nvGrpSpPr>
        <p:cNvPr id="107" name="Shape 107"/>
        <p:cNvGrpSpPr/>
        <p:nvPr/>
      </p:nvGrpSpPr>
      <p:grpSpPr>
        <a:xfrm>
          <a:off x="0" y="0"/>
          <a:ext cx="0" cy="0"/>
          <a:chOff x="0" y="0"/>
          <a:chExt cx="0" cy="0"/>
        </a:xfrm>
      </p:grpSpPr>
      <p:sp>
        <p:nvSpPr>
          <p:cNvPr id="108" name="Google Shape;108;g31a385c3b87_0_8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i-FI"/>
              <a:t>‹#›</a:t>
            </a:fld>
            <a:endParaRPr/>
          </a:p>
        </p:txBody>
      </p:sp>
      <p:sp>
        <p:nvSpPr>
          <p:cNvPr id="109" name="Google Shape;109;g31a385c3b87_0_833"/>
          <p:cNvSpPr txBox="1"/>
          <p:nvPr>
            <p:ph idx="1" type="subTitle"/>
          </p:nvPr>
        </p:nvSpPr>
        <p:spPr>
          <a:xfrm>
            <a:off x="311700" y="29865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26224E"/>
              </a:buClr>
              <a:buSzPts val="2000"/>
              <a:buFont typeface="Lora"/>
              <a:buNone/>
              <a:defRPr sz="2000">
                <a:solidFill>
                  <a:srgbClr val="26224E"/>
                </a:solidFill>
                <a:latin typeface="Lora"/>
                <a:ea typeface="Lora"/>
                <a:cs typeface="Lora"/>
                <a:sym typeface="Lora"/>
              </a:defRPr>
            </a:lvl1pPr>
            <a:lvl2pPr lvl="1" algn="ctr">
              <a:lnSpc>
                <a:spcPct val="100000"/>
              </a:lnSpc>
              <a:spcBef>
                <a:spcPts val="1600"/>
              </a:spcBef>
              <a:spcAft>
                <a:spcPts val="0"/>
              </a:spcAft>
              <a:buClr>
                <a:srgbClr val="26224E"/>
              </a:buClr>
              <a:buSzPts val="2000"/>
              <a:buNone/>
              <a:defRPr sz="2000">
                <a:solidFill>
                  <a:srgbClr val="26224E"/>
                </a:solidFill>
              </a:defRPr>
            </a:lvl2pPr>
            <a:lvl3pPr lvl="2" algn="ctr">
              <a:lnSpc>
                <a:spcPct val="100000"/>
              </a:lnSpc>
              <a:spcBef>
                <a:spcPts val="1600"/>
              </a:spcBef>
              <a:spcAft>
                <a:spcPts val="0"/>
              </a:spcAft>
              <a:buClr>
                <a:srgbClr val="26224E"/>
              </a:buClr>
              <a:buSzPts val="2000"/>
              <a:buNone/>
              <a:defRPr sz="2000">
                <a:solidFill>
                  <a:srgbClr val="26224E"/>
                </a:solidFill>
              </a:defRPr>
            </a:lvl3pPr>
            <a:lvl4pPr lvl="3" algn="ctr">
              <a:lnSpc>
                <a:spcPct val="100000"/>
              </a:lnSpc>
              <a:spcBef>
                <a:spcPts val="1600"/>
              </a:spcBef>
              <a:spcAft>
                <a:spcPts val="0"/>
              </a:spcAft>
              <a:buClr>
                <a:srgbClr val="26224E"/>
              </a:buClr>
              <a:buSzPts val="2000"/>
              <a:buNone/>
              <a:defRPr sz="2000">
                <a:solidFill>
                  <a:srgbClr val="26224E"/>
                </a:solidFill>
              </a:defRPr>
            </a:lvl4pPr>
            <a:lvl5pPr lvl="4" algn="ctr">
              <a:lnSpc>
                <a:spcPct val="100000"/>
              </a:lnSpc>
              <a:spcBef>
                <a:spcPts val="1600"/>
              </a:spcBef>
              <a:spcAft>
                <a:spcPts val="0"/>
              </a:spcAft>
              <a:buClr>
                <a:srgbClr val="26224E"/>
              </a:buClr>
              <a:buSzPts val="2000"/>
              <a:buNone/>
              <a:defRPr sz="2000">
                <a:solidFill>
                  <a:srgbClr val="26224E"/>
                </a:solidFill>
              </a:defRPr>
            </a:lvl5pPr>
            <a:lvl6pPr lvl="5" algn="ctr">
              <a:lnSpc>
                <a:spcPct val="100000"/>
              </a:lnSpc>
              <a:spcBef>
                <a:spcPts val="1600"/>
              </a:spcBef>
              <a:spcAft>
                <a:spcPts val="0"/>
              </a:spcAft>
              <a:buClr>
                <a:srgbClr val="26224E"/>
              </a:buClr>
              <a:buSzPts val="2000"/>
              <a:buNone/>
              <a:defRPr sz="2000">
                <a:solidFill>
                  <a:srgbClr val="26224E"/>
                </a:solidFill>
              </a:defRPr>
            </a:lvl6pPr>
            <a:lvl7pPr lvl="6" algn="ctr">
              <a:lnSpc>
                <a:spcPct val="100000"/>
              </a:lnSpc>
              <a:spcBef>
                <a:spcPts val="1600"/>
              </a:spcBef>
              <a:spcAft>
                <a:spcPts val="0"/>
              </a:spcAft>
              <a:buClr>
                <a:srgbClr val="26224E"/>
              </a:buClr>
              <a:buSzPts val="2000"/>
              <a:buNone/>
              <a:defRPr sz="2000">
                <a:solidFill>
                  <a:srgbClr val="26224E"/>
                </a:solidFill>
              </a:defRPr>
            </a:lvl7pPr>
            <a:lvl8pPr lvl="7" algn="ctr">
              <a:lnSpc>
                <a:spcPct val="100000"/>
              </a:lnSpc>
              <a:spcBef>
                <a:spcPts val="1600"/>
              </a:spcBef>
              <a:spcAft>
                <a:spcPts val="0"/>
              </a:spcAft>
              <a:buClr>
                <a:srgbClr val="26224E"/>
              </a:buClr>
              <a:buSzPts val="2000"/>
              <a:buNone/>
              <a:defRPr sz="2000">
                <a:solidFill>
                  <a:srgbClr val="26224E"/>
                </a:solidFill>
              </a:defRPr>
            </a:lvl8pPr>
            <a:lvl9pPr lvl="8" algn="ctr">
              <a:lnSpc>
                <a:spcPct val="100000"/>
              </a:lnSpc>
              <a:spcBef>
                <a:spcPts val="1600"/>
              </a:spcBef>
              <a:spcAft>
                <a:spcPts val="0"/>
              </a:spcAft>
              <a:buClr>
                <a:srgbClr val="26224E"/>
              </a:buClr>
              <a:buSzPts val="2000"/>
              <a:buNone/>
              <a:defRPr sz="2000">
                <a:solidFill>
                  <a:srgbClr val="26224E"/>
                </a:solidFill>
              </a:defRPr>
            </a:lvl9pPr>
          </a:lstStyle>
          <a:p/>
        </p:txBody>
      </p:sp>
      <p:grpSp>
        <p:nvGrpSpPr>
          <p:cNvPr id="110" name="Google Shape;110;g31a385c3b87_0_833"/>
          <p:cNvGrpSpPr/>
          <p:nvPr/>
        </p:nvGrpSpPr>
        <p:grpSpPr>
          <a:xfrm>
            <a:off x="0" y="0"/>
            <a:ext cx="9144000" cy="5143501"/>
            <a:chOff x="0" y="0"/>
            <a:chExt cx="9144000" cy="5143501"/>
          </a:xfrm>
        </p:grpSpPr>
        <p:sp>
          <p:nvSpPr>
            <p:cNvPr id="111" name="Google Shape;111;g31a385c3b87_0_833"/>
            <p:cNvSpPr/>
            <p:nvPr/>
          </p:nvSpPr>
          <p:spPr>
            <a:xfrm>
              <a:off x="0" y="0"/>
              <a:ext cx="548700" cy="5143500"/>
            </a:xfrm>
            <a:prstGeom prst="flowChartProcess">
              <a:avLst/>
            </a:prstGeom>
            <a:solidFill>
              <a:srgbClr val="26224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g31a385c3b87_0_833"/>
            <p:cNvSpPr/>
            <p:nvPr/>
          </p:nvSpPr>
          <p:spPr>
            <a:xfrm>
              <a:off x="8595300" y="0"/>
              <a:ext cx="548700" cy="5143500"/>
            </a:xfrm>
            <a:prstGeom prst="flowChartProcess">
              <a:avLst/>
            </a:prstGeom>
            <a:solidFill>
              <a:srgbClr val="26224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g31a385c3b87_0_833"/>
            <p:cNvSpPr/>
            <p:nvPr/>
          </p:nvSpPr>
          <p:spPr>
            <a:xfrm rot="-5400000">
              <a:off x="4293913" y="-4293912"/>
              <a:ext cx="548700" cy="9136525"/>
            </a:xfrm>
            <a:prstGeom prst="flowChartProcess">
              <a:avLst/>
            </a:prstGeom>
            <a:solidFill>
              <a:srgbClr val="26224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fi-FI"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14" name="Google Shape;114;g31a385c3b87_0_833"/>
            <p:cNvSpPr/>
            <p:nvPr/>
          </p:nvSpPr>
          <p:spPr>
            <a:xfrm rot="-5400000">
              <a:off x="4297650" y="300888"/>
              <a:ext cx="548700" cy="9136525"/>
            </a:xfrm>
            <a:prstGeom prst="flowChartProcess">
              <a:avLst/>
            </a:prstGeom>
            <a:solidFill>
              <a:srgbClr val="26224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fi-FI"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grpSp>
      <p:sp>
        <p:nvSpPr>
          <p:cNvPr id="115" name="Google Shape;115;g31a385c3b87_0_833"/>
          <p:cNvSpPr txBox="1"/>
          <p:nvPr>
            <p:ph type="ctrTitle"/>
          </p:nvPr>
        </p:nvSpPr>
        <p:spPr>
          <a:xfrm>
            <a:off x="311708" y="8969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rgbClr val="E20D18"/>
              </a:buClr>
              <a:buSzPts val="4000"/>
              <a:buNone/>
              <a:defRPr sz="4000">
                <a:solidFill>
                  <a:srgbClr val="E20D18"/>
                </a:solidFill>
              </a:defRPr>
            </a:lvl1pPr>
            <a:lvl2pPr lvl="1" algn="ctr">
              <a:lnSpc>
                <a:spcPct val="100000"/>
              </a:lnSpc>
              <a:spcBef>
                <a:spcPts val="0"/>
              </a:spcBef>
              <a:spcAft>
                <a:spcPts val="0"/>
              </a:spcAft>
              <a:buClr>
                <a:srgbClr val="26224E"/>
              </a:buClr>
              <a:buSzPts val="5200"/>
              <a:buNone/>
              <a:defRPr sz="5200">
                <a:solidFill>
                  <a:srgbClr val="26224E"/>
                </a:solidFill>
              </a:defRPr>
            </a:lvl2pPr>
            <a:lvl3pPr lvl="2" algn="ctr">
              <a:lnSpc>
                <a:spcPct val="100000"/>
              </a:lnSpc>
              <a:spcBef>
                <a:spcPts val="0"/>
              </a:spcBef>
              <a:spcAft>
                <a:spcPts val="0"/>
              </a:spcAft>
              <a:buClr>
                <a:srgbClr val="26224E"/>
              </a:buClr>
              <a:buSzPts val="5200"/>
              <a:buNone/>
              <a:defRPr sz="5200">
                <a:solidFill>
                  <a:srgbClr val="26224E"/>
                </a:solidFill>
              </a:defRPr>
            </a:lvl3pPr>
            <a:lvl4pPr lvl="3" algn="ctr">
              <a:lnSpc>
                <a:spcPct val="100000"/>
              </a:lnSpc>
              <a:spcBef>
                <a:spcPts val="0"/>
              </a:spcBef>
              <a:spcAft>
                <a:spcPts val="0"/>
              </a:spcAft>
              <a:buClr>
                <a:srgbClr val="26224E"/>
              </a:buClr>
              <a:buSzPts val="5200"/>
              <a:buNone/>
              <a:defRPr sz="5200">
                <a:solidFill>
                  <a:srgbClr val="26224E"/>
                </a:solidFill>
              </a:defRPr>
            </a:lvl4pPr>
            <a:lvl5pPr lvl="4" algn="ctr">
              <a:lnSpc>
                <a:spcPct val="100000"/>
              </a:lnSpc>
              <a:spcBef>
                <a:spcPts val="0"/>
              </a:spcBef>
              <a:spcAft>
                <a:spcPts val="0"/>
              </a:spcAft>
              <a:buClr>
                <a:srgbClr val="26224E"/>
              </a:buClr>
              <a:buSzPts val="5200"/>
              <a:buNone/>
              <a:defRPr sz="5200">
                <a:solidFill>
                  <a:srgbClr val="26224E"/>
                </a:solidFill>
              </a:defRPr>
            </a:lvl5pPr>
            <a:lvl6pPr lvl="5" algn="ctr">
              <a:lnSpc>
                <a:spcPct val="100000"/>
              </a:lnSpc>
              <a:spcBef>
                <a:spcPts val="0"/>
              </a:spcBef>
              <a:spcAft>
                <a:spcPts val="0"/>
              </a:spcAft>
              <a:buClr>
                <a:srgbClr val="26224E"/>
              </a:buClr>
              <a:buSzPts val="5200"/>
              <a:buNone/>
              <a:defRPr sz="5200">
                <a:solidFill>
                  <a:srgbClr val="26224E"/>
                </a:solidFill>
              </a:defRPr>
            </a:lvl6pPr>
            <a:lvl7pPr lvl="6" algn="ctr">
              <a:lnSpc>
                <a:spcPct val="100000"/>
              </a:lnSpc>
              <a:spcBef>
                <a:spcPts val="0"/>
              </a:spcBef>
              <a:spcAft>
                <a:spcPts val="0"/>
              </a:spcAft>
              <a:buClr>
                <a:srgbClr val="26224E"/>
              </a:buClr>
              <a:buSzPts val="5200"/>
              <a:buNone/>
              <a:defRPr sz="5200">
                <a:solidFill>
                  <a:srgbClr val="26224E"/>
                </a:solidFill>
              </a:defRPr>
            </a:lvl7pPr>
            <a:lvl8pPr lvl="7" algn="ctr">
              <a:lnSpc>
                <a:spcPct val="100000"/>
              </a:lnSpc>
              <a:spcBef>
                <a:spcPts val="0"/>
              </a:spcBef>
              <a:spcAft>
                <a:spcPts val="0"/>
              </a:spcAft>
              <a:buClr>
                <a:srgbClr val="26224E"/>
              </a:buClr>
              <a:buSzPts val="5200"/>
              <a:buNone/>
              <a:defRPr sz="5200">
                <a:solidFill>
                  <a:srgbClr val="26224E"/>
                </a:solidFill>
              </a:defRPr>
            </a:lvl8pPr>
            <a:lvl9pPr lvl="8" algn="ctr">
              <a:lnSpc>
                <a:spcPct val="100000"/>
              </a:lnSpc>
              <a:spcBef>
                <a:spcPts val="0"/>
              </a:spcBef>
              <a:spcAft>
                <a:spcPts val="0"/>
              </a:spcAft>
              <a:buClr>
                <a:srgbClr val="26224E"/>
              </a:buClr>
              <a:buSzPts val="5200"/>
              <a:buNone/>
              <a:defRPr sz="5200">
                <a:solidFill>
                  <a:srgbClr val="26224E"/>
                </a:solidFill>
              </a:defRPr>
            </a:lvl9pPr>
          </a:lstStyle>
          <a:p/>
        </p:txBody>
      </p:sp>
      <p:pic>
        <p:nvPicPr>
          <p:cNvPr id="116" name="Google Shape;116;g31a385c3b87_0_833"/>
          <p:cNvPicPr preferRelativeResize="0"/>
          <p:nvPr/>
        </p:nvPicPr>
        <p:blipFill rotWithShape="1">
          <a:blip r:embed="rId2">
            <a:alphaModFix/>
          </a:blip>
          <a:srcRect b="0" l="0" r="0" t="0"/>
          <a:stretch/>
        </p:blipFill>
        <p:spPr>
          <a:xfrm>
            <a:off x="0" y="0"/>
            <a:ext cx="548700" cy="5487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äliotsikko iso kehys 3">
  <p:cSld name="SECTION_HEADER_3">
    <p:spTree>
      <p:nvGrpSpPr>
        <p:cNvPr id="117" name="Shape 117"/>
        <p:cNvGrpSpPr/>
        <p:nvPr/>
      </p:nvGrpSpPr>
      <p:grpSpPr>
        <a:xfrm>
          <a:off x="0" y="0"/>
          <a:ext cx="0" cy="0"/>
          <a:chOff x="0" y="0"/>
          <a:chExt cx="0" cy="0"/>
        </a:xfrm>
      </p:grpSpPr>
      <p:sp>
        <p:nvSpPr>
          <p:cNvPr id="118" name="Google Shape;118;g31a385c3b87_0_843"/>
          <p:cNvSpPr txBox="1"/>
          <p:nvPr>
            <p:ph type="ctrTitle"/>
          </p:nvPr>
        </p:nvSpPr>
        <p:spPr>
          <a:xfrm>
            <a:off x="311708" y="8969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rgbClr val="FFFFFF"/>
              </a:buClr>
              <a:buSzPts val="4000"/>
              <a:buNone/>
              <a:defRPr sz="4000">
                <a:solidFill>
                  <a:srgbClr val="FFFFFF"/>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9" name="Google Shape;119;g31a385c3b87_0_843"/>
          <p:cNvSpPr txBox="1"/>
          <p:nvPr>
            <p:ph idx="1" type="subTitle"/>
          </p:nvPr>
        </p:nvSpPr>
        <p:spPr>
          <a:xfrm>
            <a:off x="311700" y="29865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2000"/>
              <a:buFont typeface="Lora"/>
              <a:buNone/>
              <a:defRPr sz="2000">
                <a:solidFill>
                  <a:srgbClr val="FFFFFF"/>
                </a:solidFill>
                <a:latin typeface="Lora"/>
                <a:ea typeface="Lora"/>
                <a:cs typeface="Lora"/>
                <a:sym typeface="Lora"/>
              </a:defRPr>
            </a:lvl1pPr>
            <a:lvl2pPr lvl="1" algn="ctr">
              <a:lnSpc>
                <a:spcPct val="100000"/>
              </a:lnSpc>
              <a:spcBef>
                <a:spcPts val="1600"/>
              </a:spcBef>
              <a:spcAft>
                <a:spcPts val="0"/>
              </a:spcAft>
              <a:buSzPts val="2800"/>
              <a:buNone/>
              <a:defRPr sz="2800"/>
            </a:lvl2pPr>
            <a:lvl3pPr lvl="2" algn="ctr">
              <a:lnSpc>
                <a:spcPct val="100000"/>
              </a:lnSpc>
              <a:spcBef>
                <a:spcPts val="1600"/>
              </a:spcBef>
              <a:spcAft>
                <a:spcPts val="0"/>
              </a:spcAft>
              <a:buSzPts val="2800"/>
              <a:buNone/>
              <a:defRPr sz="2800"/>
            </a:lvl3pPr>
            <a:lvl4pPr lvl="3" algn="ctr">
              <a:lnSpc>
                <a:spcPct val="100000"/>
              </a:lnSpc>
              <a:spcBef>
                <a:spcPts val="1600"/>
              </a:spcBef>
              <a:spcAft>
                <a:spcPts val="0"/>
              </a:spcAft>
              <a:buSzPts val="2800"/>
              <a:buNone/>
              <a:defRPr sz="2800"/>
            </a:lvl4pPr>
            <a:lvl5pPr lvl="4" algn="ctr">
              <a:lnSpc>
                <a:spcPct val="100000"/>
              </a:lnSpc>
              <a:spcBef>
                <a:spcPts val="1600"/>
              </a:spcBef>
              <a:spcAft>
                <a:spcPts val="0"/>
              </a:spcAft>
              <a:buSzPts val="2800"/>
              <a:buNone/>
              <a:defRPr sz="2800"/>
            </a:lvl5pPr>
            <a:lvl6pPr lvl="5" algn="ctr">
              <a:lnSpc>
                <a:spcPct val="100000"/>
              </a:lnSpc>
              <a:spcBef>
                <a:spcPts val="1600"/>
              </a:spcBef>
              <a:spcAft>
                <a:spcPts val="0"/>
              </a:spcAft>
              <a:buSzPts val="2800"/>
              <a:buNone/>
              <a:defRPr sz="2800"/>
            </a:lvl6pPr>
            <a:lvl7pPr lvl="6" algn="ctr">
              <a:lnSpc>
                <a:spcPct val="100000"/>
              </a:lnSpc>
              <a:spcBef>
                <a:spcPts val="1600"/>
              </a:spcBef>
              <a:spcAft>
                <a:spcPts val="0"/>
              </a:spcAft>
              <a:buSzPts val="2800"/>
              <a:buNone/>
              <a:defRPr sz="2800"/>
            </a:lvl7pPr>
            <a:lvl8pPr lvl="7" algn="ctr">
              <a:lnSpc>
                <a:spcPct val="100000"/>
              </a:lnSpc>
              <a:spcBef>
                <a:spcPts val="1600"/>
              </a:spcBef>
              <a:spcAft>
                <a:spcPts val="0"/>
              </a:spcAft>
              <a:buSzPts val="2800"/>
              <a:buNone/>
              <a:defRPr sz="2800"/>
            </a:lvl8pPr>
            <a:lvl9pPr lvl="8" algn="ctr">
              <a:lnSpc>
                <a:spcPct val="100000"/>
              </a:lnSpc>
              <a:spcBef>
                <a:spcPts val="1600"/>
              </a:spcBef>
              <a:spcAft>
                <a:spcPts val="0"/>
              </a:spcAft>
              <a:buSzPts val="2800"/>
              <a:buNone/>
              <a:defRPr sz="2800"/>
            </a:lvl9pPr>
          </a:lstStyle>
          <a:p/>
        </p:txBody>
      </p:sp>
      <p:grpSp>
        <p:nvGrpSpPr>
          <p:cNvPr id="120" name="Google Shape;120;g31a385c3b87_0_843"/>
          <p:cNvGrpSpPr/>
          <p:nvPr/>
        </p:nvGrpSpPr>
        <p:grpSpPr>
          <a:xfrm>
            <a:off x="0" y="0"/>
            <a:ext cx="9144000" cy="5143501"/>
            <a:chOff x="0" y="0"/>
            <a:chExt cx="9144000" cy="5143501"/>
          </a:xfrm>
        </p:grpSpPr>
        <p:sp>
          <p:nvSpPr>
            <p:cNvPr id="121" name="Google Shape;121;g31a385c3b87_0_843"/>
            <p:cNvSpPr/>
            <p:nvPr/>
          </p:nvSpPr>
          <p:spPr>
            <a:xfrm>
              <a:off x="0" y="0"/>
              <a:ext cx="548700" cy="5143500"/>
            </a:xfrm>
            <a:prstGeom prst="flowChartProcess">
              <a:avLst/>
            </a:prstGeom>
            <a:solidFill>
              <a:srgbClr val="E20D1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g31a385c3b87_0_843"/>
            <p:cNvSpPr/>
            <p:nvPr/>
          </p:nvSpPr>
          <p:spPr>
            <a:xfrm>
              <a:off x="8595300" y="0"/>
              <a:ext cx="548700" cy="5143500"/>
            </a:xfrm>
            <a:prstGeom prst="flowChartProcess">
              <a:avLst/>
            </a:prstGeom>
            <a:solidFill>
              <a:srgbClr val="E20D1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g31a385c3b87_0_843"/>
            <p:cNvSpPr/>
            <p:nvPr/>
          </p:nvSpPr>
          <p:spPr>
            <a:xfrm rot="-5400000">
              <a:off x="4293913" y="-4293912"/>
              <a:ext cx="548700" cy="9136525"/>
            </a:xfrm>
            <a:prstGeom prst="flowChartProcess">
              <a:avLst/>
            </a:prstGeom>
            <a:solidFill>
              <a:srgbClr val="E20D1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fi-FI"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24" name="Google Shape;124;g31a385c3b87_0_843"/>
            <p:cNvSpPr/>
            <p:nvPr/>
          </p:nvSpPr>
          <p:spPr>
            <a:xfrm rot="-5400000">
              <a:off x="4297650" y="300888"/>
              <a:ext cx="548700" cy="9136525"/>
            </a:xfrm>
            <a:prstGeom prst="flowChartProcess">
              <a:avLst/>
            </a:prstGeom>
            <a:solidFill>
              <a:srgbClr val="E20D1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fi-FI"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grpSp>
      <p:sp>
        <p:nvSpPr>
          <p:cNvPr id="125" name="Google Shape;125;g31a385c3b87_0_8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i-FI"/>
              <a:t>‹#›</a:t>
            </a:fld>
            <a:endParaRPr/>
          </a:p>
        </p:txBody>
      </p:sp>
      <p:pic>
        <p:nvPicPr>
          <p:cNvPr id="126" name="Google Shape;126;g31a385c3b87_0_843"/>
          <p:cNvPicPr preferRelativeResize="0"/>
          <p:nvPr/>
        </p:nvPicPr>
        <p:blipFill rotWithShape="1">
          <a:blip r:embed="rId2">
            <a:alphaModFix/>
          </a:blip>
          <a:srcRect b="0" l="0" r="0" t="0"/>
          <a:stretch/>
        </p:blipFill>
        <p:spPr>
          <a:xfrm>
            <a:off x="10" y="0"/>
            <a:ext cx="548700" cy="5487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hjä 1">
  <p:cSld name="BLANK_2">
    <p:spTree>
      <p:nvGrpSpPr>
        <p:cNvPr id="127" name="Shape 127"/>
        <p:cNvGrpSpPr/>
        <p:nvPr/>
      </p:nvGrpSpPr>
      <p:grpSpPr>
        <a:xfrm>
          <a:off x="0" y="0"/>
          <a:ext cx="0" cy="0"/>
          <a:chOff x="0" y="0"/>
          <a:chExt cx="0" cy="0"/>
        </a:xfrm>
      </p:grpSpPr>
      <p:sp>
        <p:nvSpPr>
          <p:cNvPr id="128" name="Google Shape;128;g31a385c3b87_0_853"/>
          <p:cNvSpPr txBox="1"/>
          <p:nvPr>
            <p:ph idx="10" type="dt"/>
          </p:nvPr>
        </p:nvSpPr>
        <p:spPr>
          <a:xfrm>
            <a:off x="304800" y="4800600"/>
            <a:ext cx="1905000" cy="2859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9" name="Google Shape;129;g31a385c3b87_0_853"/>
          <p:cNvSpPr txBox="1"/>
          <p:nvPr>
            <p:ph idx="11" type="ftr"/>
          </p:nvPr>
        </p:nvSpPr>
        <p:spPr>
          <a:xfrm>
            <a:off x="3124200" y="4800600"/>
            <a:ext cx="2895600" cy="2859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0" name="Google Shape;130;g31a385c3b87_0_8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oli kehys ja kaksi palstaa">
  <p:cSld name="SECTION_TITLE_AND_DESCRIPTION">
    <p:spTree>
      <p:nvGrpSpPr>
        <p:cNvPr id="15" name="Shape 15"/>
        <p:cNvGrpSpPr/>
        <p:nvPr/>
      </p:nvGrpSpPr>
      <p:grpSpPr>
        <a:xfrm>
          <a:off x="0" y="0"/>
          <a:ext cx="0" cy="0"/>
          <a:chOff x="0" y="0"/>
          <a:chExt cx="0" cy="0"/>
        </a:xfrm>
      </p:grpSpPr>
      <p:sp>
        <p:nvSpPr>
          <p:cNvPr id="16" name="Google Shape;16;p11"/>
          <p:cNvSpPr/>
          <p:nvPr/>
        </p:nvSpPr>
        <p:spPr>
          <a:xfrm>
            <a:off x="4572000" y="-125"/>
            <a:ext cx="4572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11"/>
          <p:cNvSpPr txBox="1"/>
          <p:nvPr>
            <p:ph idx="1" type="body"/>
          </p:nvPr>
        </p:nvSpPr>
        <p:spPr>
          <a:xfrm>
            <a:off x="4839300" y="859125"/>
            <a:ext cx="3511500" cy="3560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Clr>
                <a:srgbClr val="26224E"/>
              </a:buClr>
              <a:buSzPts val="1800"/>
              <a:buChar char="●"/>
              <a:defRPr>
                <a:solidFill>
                  <a:srgbClr val="26224E"/>
                </a:solidFill>
              </a:defRPr>
            </a:lvl1pPr>
            <a:lvl2pPr indent="-317500" lvl="1" marL="914400" algn="l">
              <a:lnSpc>
                <a:spcPct val="115000"/>
              </a:lnSpc>
              <a:spcBef>
                <a:spcPts val="1600"/>
              </a:spcBef>
              <a:spcAft>
                <a:spcPts val="0"/>
              </a:spcAft>
              <a:buClr>
                <a:srgbClr val="26224E"/>
              </a:buClr>
              <a:buSzPts val="1400"/>
              <a:buChar char="○"/>
              <a:defRPr>
                <a:solidFill>
                  <a:srgbClr val="26224E"/>
                </a:solidFill>
              </a:defRPr>
            </a:lvl2pPr>
            <a:lvl3pPr indent="-317500" lvl="2" marL="1371600" algn="l">
              <a:lnSpc>
                <a:spcPct val="115000"/>
              </a:lnSpc>
              <a:spcBef>
                <a:spcPts val="1600"/>
              </a:spcBef>
              <a:spcAft>
                <a:spcPts val="0"/>
              </a:spcAft>
              <a:buClr>
                <a:srgbClr val="26224E"/>
              </a:buClr>
              <a:buSzPts val="1400"/>
              <a:buChar char="■"/>
              <a:defRPr>
                <a:solidFill>
                  <a:srgbClr val="26224E"/>
                </a:solidFill>
              </a:defRPr>
            </a:lvl3pPr>
            <a:lvl4pPr indent="-317500" lvl="3" marL="1828800" algn="l">
              <a:lnSpc>
                <a:spcPct val="115000"/>
              </a:lnSpc>
              <a:spcBef>
                <a:spcPts val="1600"/>
              </a:spcBef>
              <a:spcAft>
                <a:spcPts val="0"/>
              </a:spcAft>
              <a:buClr>
                <a:srgbClr val="26224E"/>
              </a:buClr>
              <a:buSzPts val="1400"/>
              <a:buChar char="●"/>
              <a:defRPr>
                <a:solidFill>
                  <a:srgbClr val="26224E"/>
                </a:solidFill>
              </a:defRPr>
            </a:lvl4pPr>
            <a:lvl5pPr indent="-317500" lvl="4" marL="2286000" algn="l">
              <a:lnSpc>
                <a:spcPct val="115000"/>
              </a:lnSpc>
              <a:spcBef>
                <a:spcPts val="1600"/>
              </a:spcBef>
              <a:spcAft>
                <a:spcPts val="0"/>
              </a:spcAft>
              <a:buClr>
                <a:srgbClr val="26224E"/>
              </a:buClr>
              <a:buSzPts val="1400"/>
              <a:buChar char="○"/>
              <a:defRPr>
                <a:solidFill>
                  <a:srgbClr val="26224E"/>
                </a:solidFill>
              </a:defRPr>
            </a:lvl5pPr>
            <a:lvl6pPr indent="-317500" lvl="5" marL="2743200" algn="l">
              <a:lnSpc>
                <a:spcPct val="115000"/>
              </a:lnSpc>
              <a:spcBef>
                <a:spcPts val="1600"/>
              </a:spcBef>
              <a:spcAft>
                <a:spcPts val="0"/>
              </a:spcAft>
              <a:buClr>
                <a:srgbClr val="26224E"/>
              </a:buClr>
              <a:buSzPts val="1400"/>
              <a:buChar char="■"/>
              <a:defRPr>
                <a:solidFill>
                  <a:srgbClr val="26224E"/>
                </a:solidFill>
              </a:defRPr>
            </a:lvl6pPr>
            <a:lvl7pPr indent="-317500" lvl="6" marL="3200400" algn="l">
              <a:lnSpc>
                <a:spcPct val="115000"/>
              </a:lnSpc>
              <a:spcBef>
                <a:spcPts val="1600"/>
              </a:spcBef>
              <a:spcAft>
                <a:spcPts val="0"/>
              </a:spcAft>
              <a:buClr>
                <a:srgbClr val="26224E"/>
              </a:buClr>
              <a:buSzPts val="1400"/>
              <a:buChar char="●"/>
              <a:defRPr>
                <a:solidFill>
                  <a:srgbClr val="26224E"/>
                </a:solidFill>
              </a:defRPr>
            </a:lvl7pPr>
            <a:lvl8pPr indent="-317500" lvl="7" marL="3657600" algn="l">
              <a:lnSpc>
                <a:spcPct val="115000"/>
              </a:lnSpc>
              <a:spcBef>
                <a:spcPts val="1600"/>
              </a:spcBef>
              <a:spcAft>
                <a:spcPts val="0"/>
              </a:spcAft>
              <a:buClr>
                <a:srgbClr val="26224E"/>
              </a:buClr>
              <a:buSzPts val="1400"/>
              <a:buChar char="○"/>
              <a:defRPr>
                <a:solidFill>
                  <a:srgbClr val="26224E"/>
                </a:solidFill>
              </a:defRPr>
            </a:lvl8pPr>
            <a:lvl9pPr indent="-317500" lvl="8" marL="4114800" algn="l">
              <a:lnSpc>
                <a:spcPct val="115000"/>
              </a:lnSpc>
              <a:spcBef>
                <a:spcPts val="1600"/>
              </a:spcBef>
              <a:spcAft>
                <a:spcPts val="1600"/>
              </a:spcAft>
              <a:buClr>
                <a:srgbClr val="26224E"/>
              </a:buClr>
              <a:buSzPts val="1400"/>
              <a:buChar char="■"/>
              <a:defRPr>
                <a:solidFill>
                  <a:srgbClr val="26224E"/>
                </a:solidFill>
              </a:defRPr>
            </a:lvl9pPr>
          </a:lstStyle>
          <a:p/>
        </p:txBody>
      </p:sp>
      <p:grpSp>
        <p:nvGrpSpPr>
          <p:cNvPr id="18" name="Google Shape;18;p11"/>
          <p:cNvGrpSpPr/>
          <p:nvPr/>
        </p:nvGrpSpPr>
        <p:grpSpPr>
          <a:xfrm>
            <a:off x="0" y="0"/>
            <a:ext cx="9144000" cy="5143501"/>
            <a:chOff x="0" y="0"/>
            <a:chExt cx="9144000" cy="5143501"/>
          </a:xfrm>
        </p:grpSpPr>
        <p:sp>
          <p:nvSpPr>
            <p:cNvPr id="19" name="Google Shape;19;p11"/>
            <p:cNvSpPr/>
            <p:nvPr/>
          </p:nvSpPr>
          <p:spPr>
            <a:xfrm>
              <a:off x="8872300" y="0"/>
              <a:ext cx="271700" cy="5143500"/>
            </a:xfrm>
            <a:prstGeom prst="flowChartProcess">
              <a:avLst/>
            </a:prstGeom>
            <a:solidFill>
              <a:srgbClr val="26224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26224E"/>
                </a:solidFill>
                <a:latin typeface="Arial"/>
                <a:ea typeface="Arial"/>
                <a:cs typeface="Arial"/>
                <a:sym typeface="Arial"/>
              </a:endParaRPr>
            </a:p>
          </p:txBody>
        </p:sp>
        <p:sp>
          <p:nvSpPr>
            <p:cNvPr id="20" name="Google Shape;20;p11"/>
            <p:cNvSpPr/>
            <p:nvPr/>
          </p:nvSpPr>
          <p:spPr>
            <a:xfrm rot="-5400000">
              <a:off x="4418350" y="-4418350"/>
              <a:ext cx="299825" cy="9136525"/>
            </a:xfrm>
            <a:prstGeom prst="flowChartProcess">
              <a:avLst/>
            </a:prstGeom>
            <a:solidFill>
              <a:srgbClr val="26224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fi-FI" sz="1400" u="none" cap="none" strike="noStrike">
                  <a:solidFill>
                    <a:srgbClr val="26224E"/>
                  </a:solidFill>
                  <a:latin typeface="Arial"/>
                  <a:ea typeface="Arial"/>
                  <a:cs typeface="Arial"/>
                  <a:sym typeface="Arial"/>
                </a:rPr>
                <a:t> </a:t>
              </a:r>
              <a:endParaRPr b="0" i="0" sz="1400" u="none" cap="none" strike="noStrike">
                <a:solidFill>
                  <a:srgbClr val="26224E"/>
                </a:solidFill>
                <a:latin typeface="Arial"/>
                <a:ea typeface="Arial"/>
                <a:cs typeface="Arial"/>
                <a:sym typeface="Arial"/>
              </a:endParaRPr>
            </a:p>
          </p:txBody>
        </p:sp>
        <p:sp>
          <p:nvSpPr>
            <p:cNvPr id="21" name="Google Shape;21;p11"/>
            <p:cNvSpPr/>
            <p:nvPr/>
          </p:nvSpPr>
          <p:spPr>
            <a:xfrm rot="-5400000">
              <a:off x="4433413" y="436638"/>
              <a:ext cx="277200" cy="9136525"/>
            </a:xfrm>
            <a:prstGeom prst="flowChartProcess">
              <a:avLst/>
            </a:prstGeom>
            <a:solidFill>
              <a:srgbClr val="26224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fi-FI" sz="1400" u="none" cap="none" strike="noStrike">
                  <a:solidFill>
                    <a:srgbClr val="26224E"/>
                  </a:solidFill>
                  <a:latin typeface="Arial"/>
                  <a:ea typeface="Arial"/>
                  <a:cs typeface="Arial"/>
                  <a:sym typeface="Arial"/>
                </a:rPr>
                <a:t> </a:t>
              </a:r>
              <a:endParaRPr b="0" i="0" sz="1400" u="none" cap="none" strike="noStrike">
                <a:solidFill>
                  <a:srgbClr val="26224E"/>
                </a:solidFill>
                <a:latin typeface="Arial"/>
                <a:ea typeface="Arial"/>
                <a:cs typeface="Arial"/>
                <a:sym typeface="Arial"/>
              </a:endParaRPr>
            </a:p>
          </p:txBody>
        </p:sp>
      </p:grpSp>
      <p:sp>
        <p:nvSpPr>
          <p:cNvPr id="22" name="Google Shape;22;p11"/>
          <p:cNvSpPr txBox="1"/>
          <p:nvPr>
            <p:ph type="title"/>
          </p:nvPr>
        </p:nvSpPr>
        <p:spPr>
          <a:xfrm>
            <a:off x="548860" y="1233175"/>
            <a:ext cx="34044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000"/>
              <a:buNone/>
              <a:defRPr sz="3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3" name="Google Shape;23;p11"/>
          <p:cNvSpPr txBox="1"/>
          <p:nvPr>
            <p:ph idx="2" type="subTitle"/>
          </p:nvPr>
        </p:nvSpPr>
        <p:spPr>
          <a:xfrm>
            <a:off x="548700" y="2803075"/>
            <a:ext cx="34044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pic>
        <p:nvPicPr>
          <p:cNvPr id="24" name="Google Shape;24;p11"/>
          <p:cNvPicPr preferRelativeResize="0"/>
          <p:nvPr/>
        </p:nvPicPr>
        <p:blipFill rotWithShape="1">
          <a:blip r:embed="rId2">
            <a:alphaModFix/>
          </a:blip>
          <a:srcRect b="0" l="0" r="0" t="0"/>
          <a:stretch/>
        </p:blipFill>
        <p:spPr>
          <a:xfrm>
            <a:off x="0" y="0"/>
            <a:ext cx="548700" cy="5487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äliotsikko puoli kehys 2">
  <p:cSld name="Väliotsikko puoli kehys 2">
    <p:bg>
      <p:bgPr>
        <a:solidFill>
          <a:srgbClr val="FFFFFF"/>
        </a:solidFill>
      </p:bgPr>
    </p:bg>
    <p:spTree>
      <p:nvGrpSpPr>
        <p:cNvPr id="131" name="Shape 131"/>
        <p:cNvGrpSpPr/>
        <p:nvPr/>
      </p:nvGrpSpPr>
      <p:grpSpPr>
        <a:xfrm>
          <a:off x="0" y="0"/>
          <a:ext cx="0" cy="0"/>
          <a:chOff x="0" y="0"/>
          <a:chExt cx="0" cy="0"/>
        </a:xfrm>
      </p:grpSpPr>
      <p:sp>
        <p:nvSpPr>
          <p:cNvPr id="132" name="Google Shape;132;g31a385c3b87_0_857"/>
          <p:cNvSpPr txBox="1"/>
          <p:nvPr>
            <p:ph type="ctrTitle"/>
          </p:nvPr>
        </p:nvSpPr>
        <p:spPr>
          <a:xfrm>
            <a:off x="311708" y="8969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rgbClr val="26224E"/>
              </a:buClr>
              <a:buSzPts val="4000"/>
              <a:buNone/>
              <a:defRPr sz="4000">
                <a:solidFill>
                  <a:srgbClr val="26224E"/>
                </a:solidFill>
              </a:defRPr>
            </a:lvl1pPr>
            <a:lvl2pPr lvl="1" algn="ctr">
              <a:lnSpc>
                <a:spcPct val="100000"/>
              </a:lnSpc>
              <a:spcBef>
                <a:spcPts val="0"/>
              </a:spcBef>
              <a:spcAft>
                <a:spcPts val="0"/>
              </a:spcAft>
              <a:buClr>
                <a:srgbClr val="26224E"/>
              </a:buClr>
              <a:buSzPts val="5200"/>
              <a:buNone/>
              <a:defRPr sz="5200">
                <a:solidFill>
                  <a:srgbClr val="26224E"/>
                </a:solidFill>
              </a:defRPr>
            </a:lvl2pPr>
            <a:lvl3pPr lvl="2" algn="ctr">
              <a:lnSpc>
                <a:spcPct val="100000"/>
              </a:lnSpc>
              <a:spcBef>
                <a:spcPts val="0"/>
              </a:spcBef>
              <a:spcAft>
                <a:spcPts val="0"/>
              </a:spcAft>
              <a:buClr>
                <a:srgbClr val="26224E"/>
              </a:buClr>
              <a:buSzPts val="5200"/>
              <a:buNone/>
              <a:defRPr sz="5200">
                <a:solidFill>
                  <a:srgbClr val="26224E"/>
                </a:solidFill>
              </a:defRPr>
            </a:lvl3pPr>
            <a:lvl4pPr lvl="3" algn="ctr">
              <a:lnSpc>
                <a:spcPct val="100000"/>
              </a:lnSpc>
              <a:spcBef>
                <a:spcPts val="0"/>
              </a:spcBef>
              <a:spcAft>
                <a:spcPts val="0"/>
              </a:spcAft>
              <a:buClr>
                <a:srgbClr val="26224E"/>
              </a:buClr>
              <a:buSzPts val="5200"/>
              <a:buNone/>
              <a:defRPr sz="5200">
                <a:solidFill>
                  <a:srgbClr val="26224E"/>
                </a:solidFill>
              </a:defRPr>
            </a:lvl4pPr>
            <a:lvl5pPr lvl="4" algn="ctr">
              <a:lnSpc>
                <a:spcPct val="100000"/>
              </a:lnSpc>
              <a:spcBef>
                <a:spcPts val="0"/>
              </a:spcBef>
              <a:spcAft>
                <a:spcPts val="0"/>
              </a:spcAft>
              <a:buClr>
                <a:srgbClr val="26224E"/>
              </a:buClr>
              <a:buSzPts val="5200"/>
              <a:buNone/>
              <a:defRPr sz="5200">
                <a:solidFill>
                  <a:srgbClr val="26224E"/>
                </a:solidFill>
              </a:defRPr>
            </a:lvl5pPr>
            <a:lvl6pPr lvl="5" algn="ctr">
              <a:lnSpc>
                <a:spcPct val="100000"/>
              </a:lnSpc>
              <a:spcBef>
                <a:spcPts val="0"/>
              </a:spcBef>
              <a:spcAft>
                <a:spcPts val="0"/>
              </a:spcAft>
              <a:buClr>
                <a:srgbClr val="26224E"/>
              </a:buClr>
              <a:buSzPts val="5200"/>
              <a:buNone/>
              <a:defRPr sz="5200">
                <a:solidFill>
                  <a:srgbClr val="26224E"/>
                </a:solidFill>
              </a:defRPr>
            </a:lvl6pPr>
            <a:lvl7pPr lvl="6" algn="ctr">
              <a:lnSpc>
                <a:spcPct val="100000"/>
              </a:lnSpc>
              <a:spcBef>
                <a:spcPts val="0"/>
              </a:spcBef>
              <a:spcAft>
                <a:spcPts val="0"/>
              </a:spcAft>
              <a:buClr>
                <a:srgbClr val="26224E"/>
              </a:buClr>
              <a:buSzPts val="5200"/>
              <a:buNone/>
              <a:defRPr sz="5200">
                <a:solidFill>
                  <a:srgbClr val="26224E"/>
                </a:solidFill>
              </a:defRPr>
            </a:lvl7pPr>
            <a:lvl8pPr lvl="7" algn="ctr">
              <a:lnSpc>
                <a:spcPct val="100000"/>
              </a:lnSpc>
              <a:spcBef>
                <a:spcPts val="0"/>
              </a:spcBef>
              <a:spcAft>
                <a:spcPts val="0"/>
              </a:spcAft>
              <a:buClr>
                <a:srgbClr val="26224E"/>
              </a:buClr>
              <a:buSzPts val="5200"/>
              <a:buNone/>
              <a:defRPr sz="5200">
                <a:solidFill>
                  <a:srgbClr val="26224E"/>
                </a:solidFill>
              </a:defRPr>
            </a:lvl8pPr>
            <a:lvl9pPr lvl="8" algn="ctr">
              <a:lnSpc>
                <a:spcPct val="100000"/>
              </a:lnSpc>
              <a:spcBef>
                <a:spcPts val="0"/>
              </a:spcBef>
              <a:spcAft>
                <a:spcPts val="0"/>
              </a:spcAft>
              <a:buClr>
                <a:srgbClr val="26224E"/>
              </a:buClr>
              <a:buSzPts val="5200"/>
              <a:buNone/>
              <a:defRPr sz="5200">
                <a:solidFill>
                  <a:srgbClr val="26224E"/>
                </a:solidFill>
              </a:defRPr>
            </a:lvl9pPr>
          </a:lstStyle>
          <a:p/>
        </p:txBody>
      </p:sp>
      <p:sp>
        <p:nvSpPr>
          <p:cNvPr id="133" name="Google Shape;133;g31a385c3b87_0_857"/>
          <p:cNvSpPr txBox="1"/>
          <p:nvPr>
            <p:ph idx="1" type="subTitle"/>
          </p:nvPr>
        </p:nvSpPr>
        <p:spPr>
          <a:xfrm>
            <a:off x="311700" y="29865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26224E"/>
              </a:buClr>
              <a:buSzPts val="2000"/>
              <a:buFont typeface="Lora"/>
              <a:buNone/>
              <a:defRPr sz="2000">
                <a:solidFill>
                  <a:srgbClr val="26224E"/>
                </a:solidFill>
                <a:latin typeface="Lora"/>
                <a:ea typeface="Lora"/>
                <a:cs typeface="Lora"/>
                <a:sym typeface="Lora"/>
              </a:defRPr>
            </a:lvl1pPr>
            <a:lvl2pPr lvl="1" algn="ctr">
              <a:lnSpc>
                <a:spcPct val="100000"/>
              </a:lnSpc>
              <a:spcBef>
                <a:spcPts val="0"/>
              </a:spcBef>
              <a:spcAft>
                <a:spcPts val="0"/>
              </a:spcAft>
              <a:buClr>
                <a:srgbClr val="26224E"/>
              </a:buClr>
              <a:buSzPts val="2800"/>
              <a:buNone/>
              <a:defRPr sz="2800">
                <a:solidFill>
                  <a:srgbClr val="26224E"/>
                </a:solidFill>
              </a:defRPr>
            </a:lvl2pPr>
            <a:lvl3pPr lvl="2" algn="ctr">
              <a:lnSpc>
                <a:spcPct val="100000"/>
              </a:lnSpc>
              <a:spcBef>
                <a:spcPts val="0"/>
              </a:spcBef>
              <a:spcAft>
                <a:spcPts val="0"/>
              </a:spcAft>
              <a:buClr>
                <a:srgbClr val="26224E"/>
              </a:buClr>
              <a:buSzPts val="2800"/>
              <a:buNone/>
              <a:defRPr sz="2800">
                <a:solidFill>
                  <a:srgbClr val="26224E"/>
                </a:solidFill>
              </a:defRPr>
            </a:lvl3pPr>
            <a:lvl4pPr lvl="3" algn="ctr">
              <a:lnSpc>
                <a:spcPct val="100000"/>
              </a:lnSpc>
              <a:spcBef>
                <a:spcPts val="0"/>
              </a:spcBef>
              <a:spcAft>
                <a:spcPts val="0"/>
              </a:spcAft>
              <a:buClr>
                <a:srgbClr val="26224E"/>
              </a:buClr>
              <a:buSzPts val="2800"/>
              <a:buNone/>
              <a:defRPr sz="2800">
                <a:solidFill>
                  <a:srgbClr val="26224E"/>
                </a:solidFill>
              </a:defRPr>
            </a:lvl4pPr>
            <a:lvl5pPr lvl="4" algn="ctr">
              <a:lnSpc>
                <a:spcPct val="100000"/>
              </a:lnSpc>
              <a:spcBef>
                <a:spcPts val="0"/>
              </a:spcBef>
              <a:spcAft>
                <a:spcPts val="0"/>
              </a:spcAft>
              <a:buClr>
                <a:srgbClr val="26224E"/>
              </a:buClr>
              <a:buSzPts val="2800"/>
              <a:buNone/>
              <a:defRPr sz="2800">
                <a:solidFill>
                  <a:srgbClr val="26224E"/>
                </a:solidFill>
              </a:defRPr>
            </a:lvl5pPr>
            <a:lvl6pPr lvl="5" algn="ctr">
              <a:lnSpc>
                <a:spcPct val="100000"/>
              </a:lnSpc>
              <a:spcBef>
                <a:spcPts val="0"/>
              </a:spcBef>
              <a:spcAft>
                <a:spcPts val="0"/>
              </a:spcAft>
              <a:buClr>
                <a:srgbClr val="26224E"/>
              </a:buClr>
              <a:buSzPts val="2800"/>
              <a:buNone/>
              <a:defRPr sz="2800">
                <a:solidFill>
                  <a:srgbClr val="26224E"/>
                </a:solidFill>
              </a:defRPr>
            </a:lvl6pPr>
            <a:lvl7pPr lvl="6" algn="ctr">
              <a:lnSpc>
                <a:spcPct val="100000"/>
              </a:lnSpc>
              <a:spcBef>
                <a:spcPts val="0"/>
              </a:spcBef>
              <a:spcAft>
                <a:spcPts val="0"/>
              </a:spcAft>
              <a:buClr>
                <a:srgbClr val="26224E"/>
              </a:buClr>
              <a:buSzPts val="2800"/>
              <a:buNone/>
              <a:defRPr sz="2800">
                <a:solidFill>
                  <a:srgbClr val="26224E"/>
                </a:solidFill>
              </a:defRPr>
            </a:lvl7pPr>
            <a:lvl8pPr lvl="7" algn="ctr">
              <a:lnSpc>
                <a:spcPct val="100000"/>
              </a:lnSpc>
              <a:spcBef>
                <a:spcPts val="0"/>
              </a:spcBef>
              <a:spcAft>
                <a:spcPts val="0"/>
              </a:spcAft>
              <a:buClr>
                <a:srgbClr val="26224E"/>
              </a:buClr>
              <a:buSzPts val="2800"/>
              <a:buNone/>
              <a:defRPr sz="2800">
                <a:solidFill>
                  <a:srgbClr val="26224E"/>
                </a:solidFill>
              </a:defRPr>
            </a:lvl8pPr>
            <a:lvl9pPr lvl="8" algn="ctr">
              <a:lnSpc>
                <a:spcPct val="100000"/>
              </a:lnSpc>
              <a:spcBef>
                <a:spcPts val="0"/>
              </a:spcBef>
              <a:spcAft>
                <a:spcPts val="0"/>
              </a:spcAft>
              <a:buClr>
                <a:srgbClr val="26224E"/>
              </a:buClr>
              <a:buSzPts val="2800"/>
              <a:buNone/>
              <a:defRPr sz="2800">
                <a:solidFill>
                  <a:srgbClr val="26224E"/>
                </a:solidFill>
              </a:defRPr>
            </a:lvl9pPr>
          </a:lstStyle>
          <a:p/>
        </p:txBody>
      </p:sp>
      <p:grpSp>
        <p:nvGrpSpPr>
          <p:cNvPr id="134" name="Google Shape;134;g31a385c3b87_0_857"/>
          <p:cNvGrpSpPr/>
          <p:nvPr/>
        </p:nvGrpSpPr>
        <p:grpSpPr>
          <a:xfrm>
            <a:off x="0" y="0"/>
            <a:ext cx="9144000" cy="5143500"/>
            <a:chOff x="0" y="0"/>
            <a:chExt cx="9144000" cy="5143500"/>
          </a:xfrm>
        </p:grpSpPr>
        <p:sp>
          <p:nvSpPr>
            <p:cNvPr id="135" name="Google Shape;135;g31a385c3b87_0_857"/>
            <p:cNvSpPr/>
            <p:nvPr/>
          </p:nvSpPr>
          <p:spPr>
            <a:xfrm>
              <a:off x="0" y="0"/>
              <a:ext cx="272100" cy="5143500"/>
            </a:xfrm>
            <a:prstGeom prst="flowChartProcess">
              <a:avLst/>
            </a:prstGeom>
            <a:solidFill>
              <a:srgbClr val="E20D1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g31a385c3b87_0_857"/>
            <p:cNvSpPr/>
            <p:nvPr/>
          </p:nvSpPr>
          <p:spPr>
            <a:xfrm>
              <a:off x="8871900" y="0"/>
              <a:ext cx="272100" cy="5143500"/>
            </a:xfrm>
            <a:prstGeom prst="flowChartProcess">
              <a:avLst/>
            </a:prstGeom>
            <a:solidFill>
              <a:srgbClr val="E20D1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g31a385c3b87_0_857"/>
            <p:cNvSpPr/>
            <p:nvPr/>
          </p:nvSpPr>
          <p:spPr>
            <a:xfrm rot="-5400000">
              <a:off x="4427338" y="-4427337"/>
              <a:ext cx="281850" cy="9136525"/>
            </a:xfrm>
            <a:prstGeom prst="flowChartProcess">
              <a:avLst/>
            </a:prstGeom>
            <a:solidFill>
              <a:srgbClr val="E20D1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fi-FI"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8" name="Google Shape;138;g31a385c3b87_0_857"/>
            <p:cNvSpPr/>
            <p:nvPr/>
          </p:nvSpPr>
          <p:spPr>
            <a:xfrm rot="-5400000">
              <a:off x="4438913" y="442138"/>
              <a:ext cx="266200" cy="9136525"/>
            </a:xfrm>
            <a:prstGeom prst="flowChartProcess">
              <a:avLst/>
            </a:prstGeom>
            <a:solidFill>
              <a:srgbClr val="E20D1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fi-FI"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grpSp>
      <p:pic>
        <p:nvPicPr>
          <p:cNvPr id="139" name="Google Shape;139;g31a385c3b87_0_857"/>
          <p:cNvPicPr preferRelativeResize="0"/>
          <p:nvPr/>
        </p:nvPicPr>
        <p:blipFill rotWithShape="1">
          <a:blip r:embed="rId2">
            <a:alphaModFix/>
          </a:blip>
          <a:srcRect b="0" l="0" r="0" t="0"/>
          <a:stretch/>
        </p:blipFill>
        <p:spPr>
          <a:xfrm>
            <a:off x="10" y="0"/>
            <a:ext cx="548700" cy="5487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 ja listaus sininen tausta">
  <p:cSld name="TITLE_AND_TWO_COLUMNS_1_1">
    <p:bg>
      <p:bgPr>
        <a:solidFill>
          <a:srgbClr val="26224E"/>
        </a:solidFill>
      </p:bgPr>
    </p:bg>
    <p:spTree>
      <p:nvGrpSpPr>
        <p:cNvPr id="25" name="Shape 25"/>
        <p:cNvGrpSpPr/>
        <p:nvPr/>
      </p:nvGrpSpPr>
      <p:grpSpPr>
        <a:xfrm>
          <a:off x="0" y="0"/>
          <a:ext cx="0" cy="0"/>
          <a:chOff x="0" y="0"/>
          <a:chExt cx="0" cy="0"/>
        </a:xfrm>
      </p:grpSpPr>
      <p:sp>
        <p:nvSpPr>
          <p:cNvPr id="26" name="Google Shape;26;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i-FI"/>
              <a:t>‹#›</a:t>
            </a:fld>
            <a:endParaRPr/>
          </a:p>
        </p:txBody>
      </p:sp>
      <p:sp>
        <p:nvSpPr>
          <p:cNvPr id="27" name="Google Shape;27;p12"/>
          <p:cNvSpPr txBox="1"/>
          <p:nvPr>
            <p:ph type="title"/>
          </p:nvPr>
        </p:nvSpPr>
        <p:spPr>
          <a:xfrm>
            <a:off x="685800" y="548700"/>
            <a:ext cx="81465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8" name="Google Shape;28;p12"/>
          <p:cNvSpPr txBox="1"/>
          <p:nvPr>
            <p:ph idx="1" type="body"/>
          </p:nvPr>
        </p:nvSpPr>
        <p:spPr>
          <a:xfrm>
            <a:off x="685900" y="1246825"/>
            <a:ext cx="81465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pic>
        <p:nvPicPr>
          <p:cNvPr id="29" name="Google Shape;29;p12"/>
          <p:cNvPicPr preferRelativeResize="0"/>
          <p:nvPr/>
        </p:nvPicPr>
        <p:blipFill rotWithShape="1">
          <a:blip r:embed="rId2">
            <a:alphaModFix/>
          </a:blip>
          <a:srcRect b="0" l="0" r="0" t="0"/>
          <a:stretch/>
        </p:blipFill>
        <p:spPr>
          <a:xfrm>
            <a:off x="0" y="0"/>
            <a:ext cx="548700" cy="5487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vaniemi-logo">
  <p:cSld name="BLANK_1">
    <p:spTree>
      <p:nvGrpSpPr>
        <p:cNvPr id="30" name="Shape 30"/>
        <p:cNvGrpSpPr/>
        <p:nvPr/>
      </p:nvGrpSpPr>
      <p:grpSpPr>
        <a:xfrm>
          <a:off x="0" y="0"/>
          <a:ext cx="0" cy="0"/>
          <a:chOff x="0" y="0"/>
          <a:chExt cx="0" cy="0"/>
        </a:xfrm>
      </p:grpSpPr>
      <p:sp>
        <p:nvSpPr>
          <p:cNvPr id="31" name="Google Shape;31;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i-FI"/>
              <a:t>‹#›</a:t>
            </a:fld>
            <a:endParaRPr/>
          </a:p>
        </p:txBody>
      </p:sp>
      <p:pic>
        <p:nvPicPr>
          <p:cNvPr id="32" name="Google Shape;32;p13"/>
          <p:cNvPicPr preferRelativeResize="0"/>
          <p:nvPr/>
        </p:nvPicPr>
        <p:blipFill rotWithShape="1">
          <a:blip r:embed="rId2">
            <a:alphaModFix/>
          </a:blip>
          <a:srcRect b="0" l="0" r="0" t="0"/>
          <a:stretch/>
        </p:blipFill>
        <p:spPr>
          <a:xfrm>
            <a:off x="2964725" y="964475"/>
            <a:ext cx="3214550" cy="32145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 ja kaksi palstaa 2">
  <p:cSld name="TITLE_AND_TWO_COLUMNS_1">
    <p:bg>
      <p:bgPr>
        <a:solidFill>
          <a:schemeClr val="lt1"/>
        </a:solidFill>
      </p:bgPr>
    </p:bg>
    <p:spTree>
      <p:nvGrpSpPr>
        <p:cNvPr id="33" name="Shape 33"/>
        <p:cNvGrpSpPr/>
        <p:nvPr/>
      </p:nvGrpSpPr>
      <p:grpSpPr>
        <a:xfrm>
          <a:off x="0" y="0"/>
          <a:ext cx="0" cy="0"/>
          <a:chOff x="0" y="0"/>
          <a:chExt cx="0" cy="0"/>
        </a:xfrm>
      </p:grpSpPr>
      <p:sp>
        <p:nvSpPr>
          <p:cNvPr id="34" name="Google Shape;34;p14"/>
          <p:cNvSpPr txBox="1"/>
          <p:nvPr>
            <p:ph type="title"/>
          </p:nvPr>
        </p:nvSpPr>
        <p:spPr>
          <a:xfrm>
            <a:off x="684900" y="548700"/>
            <a:ext cx="81474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26224E"/>
              </a:buClr>
              <a:buSzPts val="2800"/>
              <a:buNone/>
              <a:defRPr>
                <a:solidFill>
                  <a:srgbClr val="26224E"/>
                </a:solidFill>
              </a:defRPr>
            </a:lvl1pPr>
            <a:lvl2pPr lvl="1" algn="l">
              <a:lnSpc>
                <a:spcPct val="100000"/>
              </a:lnSpc>
              <a:spcBef>
                <a:spcPts val="0"/>
              </a:spcBef>
              <a:spcAft>
                <a:spcPts val="0"/>
              </a:spcAft>
              <a:buClr>
                <a:srgbClr val="26224E"/>
              </a:buClr>
              <a:buSzPts val="2800"/>
              <a:buNone/>
              <a:defRPr>
                <a:solidFill>
                  <a:srgbClr val="26224E"/>
                </a:solidFill>
              </a:defRPr>
            </a:lvl2pPr>
            <a:lvl3pPr lvl="2" algn="l">
              <a:lnSpc>
                <a:spcPct val="100000"/>
              </a:lnSpc>
              <a:spcBef>
                <a:spcPts val="0"/>
              </a:spcBef>
              <a:spcAft>
                <a:spcPts val="0"/>
              </a:spcAft>
              <a:buClr>
                <a:srgbClr val="26224E"/>
              </a:buClr>
              <a:buSzPts val="2800"/>
              <a:buNone/>
              <a:defRPr>
                <a:solidFill>
                  <a:srgbClr val="26224E"/>
                </a:solidFill>
              </a:defRPr>
            </a:lvl3pPr>
            <a:lvl4pPr lvl="3" algn="l">
              <a:lnSpc>
                <a:spcPct val="100000"/>
              </a:lnSpc>
              <a:spcBef>
                <a:spcPts val="0"/>
              </a:spcBef>
              <a:spcAft>
                <a:spcPts val="0"/>
              </a:spcAft>
              <a:buClr>
                <a:srgbClr val="26224E"/>
              </a:buClr>
              <a:buSzPts val="2800"/>
              <a:buNone/>
              <a:defRPr>
                <a:solidFill>
                  <a:srgbClr val="26224E"/>
                </a:solidFill>
              </a:defRPr>
            </a:lvl4pPr>
            <a:lvl5pPr lvl="4" algn="l">
              <a:lnSpc>
                <a:spcPct val="100000"/>
              </a:lnSpc>
              <a:spcBef>
                <a:spcPts val="0"/>
              </a:spcBef>
              <a:spcAft>
                <a:spcPts val="0"/>
              </a:spcAft>
              <a:buClr>
                <a:srgbClr val="26224E"/>
              </a:buClr>
              <a:buSzPts val="2800"/>
              <a:buNone/>
              <a:defRPr>
                <a:solidFill>
                  <a:srgbClr val="26224E"/>
                </a:solidFill>
              </a:defRPr>
            </a:lvl5pPr>
            <a:lvl6pPr lvl="5" algn="l">
              <a:lnSpc>
                <a:spcPct val="100000"/>
              </a:lnSpc>
              <a:spcBef>
                <a:spcPts val="0"/>
              </a:spcBef>
              <a:spcAft>
                <a:spcPts val="0"/>
              </a:spcAft>
              <a:buClr>
                <a:srgbClr val="26224E"/>
              </a:buClr>
              <a:buSzPts val="2800"/>
              <a:buNone/>
              <a:defRPr>
                <a:solidFill>
                  <a:srgbClr val="26224E"/>
                </a:solidFill>
              </a:defRPr>
            </a:lvl6pPr>
            <a:lvl7pPr lvl="6" algn="l">
              <a:lnSpc>
                <a:spcPct val="100000"/>
              </a:lnSpc>
              <a:spcBef>
                <a:spcPts val="0"/>
              </a:spcBef>
              <a:spcAft>
                <a:spcPts val="0"/>
              </a:spcAft>
              <a:buClr>
                <a:srgbClr val="26224E"/>
              </a:buClr>
              <a:buSzPts val="2800"/>
              <a:buNone/>
              <a:defRPr>
                <a:solidFill>
                  <a:srgbClr val="26224E"/>
                </a:solidFill>
              </a:defRPr>
            </a:lvl7pPr>
            <a:lvl8pPr lvl="7" algn="l">
              <a:lnSpc>
                <a:spcPct val="100000"/>
              </a:lnSpc>
              <a:spcBef>
                <a:spcPts val="0"/>
              </a:spcBef>
              <a:spcAft>
                <a:spcPts val="0"/>
              </a:spcAft>
              <a:buClr>
                <a:srgbClr val="26224E"/>
              </a:buClr>
              <a:buSzPts val="2800"/>
              <a:buNone/>
              <a:defRPr>
                <a:solidFill>
                  <a:srgbClr val="26224E"/>
                </a:solidFill>
              </a:defRPr>
            </a:lvl8pPr>
            <a:lvl9pPr lvl="8" algn="l">
              <a:lnSpc>
                <a:spcPct val="100000"/>
              </a:lnSpc>
              <a:spcBef>
                <a:spcPts val="0"/>
              </a:spcBef>
              <a:spcAft>
                <a:spcPts val="0"/>
              </a:spcAft>
              <a:buClr>
                <a:srgbClr val="26224E"/>
              </a:buClr>
              <a:buSzPts val="2800"/>
              <a:buNone/>
              <a:defRPr>
                <a:solidFill>
                  <a:srgbClr val="26224E"/>
                </a:solidFill>
              </a:defRPr>
            </a:lvl9pPr>
          </a:lstStyle>
          <a:p/>
        </p:txBody>
      </p:sp>
      <p:sp>
        <p:nvSpPr>
          <p:cNvPr id="35" name="Google Shape;35;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i-FI"/>
              <a:t>‹#›</a:t>
            </a:fld>
            <a:endParaRPr/>
          </a:p>
        </p:txBody>
      </p:sp>
      <p:pic>
        <p:nvPicPr>
          <p:cNvPr id="36" name="Google Shape;36;p14"/>
          <p:cNvPicPr preferRelativeResize="0"/>
          <p:nvPr/>
        </p:nvPicPr>
        <p:blipFill rotWithShape="1">
          <a:blip r:embed="rId2">
            <a:alphaModFix/>
          </a:blip>
          <a:srcRect b="0" l="0" r="0" t="0"/>
          <a:stretch/>
        </p:blipFill>
        <p:spPr>
          <a:xfrm>
            <a:off x="0" y="0"/>
            <a:ext cx="548700" cy="548700"/>
          </a:xfrm>
          <a:prstGeom prst="rect">
            <a:avLst/>
          </a:prstGeom>
          <a:noFill/>
          <a:ln>
            <a:noFill/>
          </a:ln>
        </p:spPr>
      </p:pic>
      <p:sp>
        <p:nvSpPr>
          <p:cNvPr id="37" name="Google Shape;37;p14"/>
          <p:cNvSpPr txBox="1"/>
          <p:nvPr>
            <p:ph idx="1" type="body"/>
          </p:nvPr>
        </p:nvSpPr>
        <p:spPr>
          <a:xfrm>
            <a:off x="684900" y="1246825"/>
            <a:ext cx="36267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Clr>
                <a:srgbClr val="26224E"/>
              </a:buClr>
              <a:buSzPts val="1400"/>
              <a:buChar char="●"/>
              <a:defRPr sz="1400">
                <a:solidFill>
                  <a:srgbClr val="26224E"/>
                </a:solidFill>
              </a:defRPr>
            </a:lvl1pPr>
            <a:lvl2pPr indent="-304800" lvl="1" marL="914400" algn="l">
              <a:lnSpc>
                <a:spcPct val="115000"/>
              </a:lnSpc>
              <a:spcBef>
                <a:spcPts val="1600"/>
              </a:spcBef>
              <a:spcAft>
                <a:spcPts val="0"/>
              </a:spcAft>
              <a:buClr>
                <a:srgbClr val="26224E"/>
              </a:buClr>
              <a:buSzPts val="1200"/>
              <a:buChar char="○"/>
              <a:defRPr sz="1200">
                <a:solidFill>
                  <a:srgbClr val="26224E"/>
                </a:solidFill>
              </a:defRPr>
            </a:lvl2pPr>
            <a:lvl3pPr indent="-304800" lvl="2" marL="1371600" algn="l">
              <a:lnSpc>
                <a:spcPct val="115000"/>
              </a:lnSpc>
              <a:spcBef>
                <a:spcPts val="1600"/>
              </a:spcBef>
              <a:spcAft>
                <a:spcPts val="0"/>
              </a:spcAft>
              <a:buClr>
                <a:srgbClr val="26224E"/>
              </a:buClr>
              <a:buSzPts val="1200"/>
              <a:buChar char="■"/>
              <a:defRPr sz="1200">
                <a:solidFill>
                  <a:srgbClr val="26224E"/>
                </a:solidFill>
              </a:defRPr>
            </a:lvl3pPr>
            <a:lvl4pPr indent="-304800" lvl="3" marL="1828800" algn="l">
              <a:lnSpc>
                <a:spcPct val="115000"/>
              </a:lnSpc>
              <a:spcBef>
                <a:spcPts val="1600"/>
              </a:spcBef>
              <a:spcAft>
                <a:spcPts val="0"/>
              </a:spcAft>
              <a:buClr>
                <a:srgbClr val="26224E"/>
              </a:buClr>
              <a:buSzPts val="1200"/>
              <a:buChar char="●"/>
              <a:defRPr sz="1200">
                <a:solidFill>
                  <a:srgbClr val="26224E"/>
                </a:solidFill>
              </a:defRPr>
            </a:lvl4pPr>
            <a:lvl5pPr indent="-304800" lvl="4" marL="2286000" algn="l">
              <a:lnSpc>
                <a:spcPct val="115000"/>
              </a:lnSpc>
              <a:spcBef>
                <a:spcPts val="1600"/>
              </a:spcBef>
              <a:spcAft>
                <a:spcPts val="0"/>
              </a:spcAft>
              <a:buClr>
                <a:srgbClr val="26224E"/>
              </a:buClr>
              <a:buSzPts val="1200"/>
              <a:buChar char="○"/>
              <a:defRPr sz="1200">
                <a:solidFill>
                  <a:srgbClr val="26224E"/>
                </a:solidFill>
              </a:defRPr>
            </a:lvl5pPr>
            <a:lvl6pPr indent="-304800" lvl="5" marL="2743200" algn="l">
              <a:lnSpc>
                <a:spcPct val="115000"/>
              </a:lnSpc>
              <a:spcBef>
                <a:spcPts val="1600"/>
              </a:spcBef>
              <a:spcAft>
                <a:spcPts val="0"/>
              </a:spcAft>
              <a:buClr>
                <a:srgbClr val="26224E"/>
              </a:buClr>
              <a:buSzPts val="1200"/>
              <a:buChar char="■"/>
              <a:defRPr sz="1200">
                <a:solidFill>
                  <a:srgbClr val="26224E"/>
                </a:solidFill>
              </a:defRPr>
            </a:lvl6pPr>
            <a:lvl7pPr indent="-304800" lvl="6" marL="3200400" algn="l">
              <a:lnSpc>
                <a:spcPct val="115000"/>
              </a:lnSpc>
              <a:spcBef>
                <a:spcPts val="1600"/>
              </a:spcBef>
              <a:spcAft>
                <a:spcPts val="0"/>
              </a:spcAft>
              <a:buClr>
                <a:srgbClr val="26224E"/>
              </a:buClr>
              <a:buSzPts val="1200"/>
              <a:buChar char="●"/>
              <a:defRPr sz="1200">
                <a:solidFill>
                  <a:srgbClr val="26224E"/>
                </a:solidFill>
              </a:defRPr>
            </a:lvl7pPr>
            <a:lvl8pPr indent="-304800" lvl="7" marL="3657600" algn="l">
              <a:lnSpc>
                <a:spcPct val="115000"/>
              </a:lnSpc>
              <a:spcBef>
                <a:spcPts val="1600"/>
              </a:spcBef>
              <a:spcAft>
                <a:spcPts val="0"/>
              </a:spcAft>
              <a:buClr>
                <a:srgbClr val="26224E"/>
              </a:buClr>
              <a:buSzPts val="1200"/>
              <a:buChar char="○"/>
              <a:defRPr sz="1200">
                <a:solidFill>
                  <a:srgbClr val="26224E"/>
                </a:solidFill>
              </a:defRPr>
            </a:lvl8pPr>
            <a:lvl9pPr indent="-304800" lvl="8" marL="4114800" algn="l">
              <a:lnSpc>
                <a:spcPct val="115000"/>
              </a:lnSpc>
              <a:spcBef>
                <a:spcPts val="1600"/>
              </a:spcBef>
              <a:spcAft>
                <a:spcPts val="1600"/>
              </a:spcAft>
              <a:buClr>
                <a:srgbClr val="26224E"/>
              </a:buClr>
              <a:buSzPts val="1200"/>
              <a:buChar char="■"/>
              <a:defRPr sz="1200">
                <a:solidFill>
                  <a:srgbClr val="26224E"/>
                </a:solidFill>
              </a:defRPr>
            </a:lvl9pPr>
          </a:lstStyle>
          <a:p/>
        </p:txBody>
      </p:sp>
      <p:sp>
        <p:nvSpPr>
          <p:cNvPr id="38" name="Google Shape;38;p14"/>
          <p:cNvSpPr txBox="1"/>
          <p:nvPr>
            <p:ph idx="2" type="body"/>
          </p:nvPr>
        </p:nvSpPr>
        <p:spPr>
          <a:xfrm>
            <a:off x="4832400" y="124682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Clr>
                <a:srgbClr val="26224E"/>
              </a:buClr>
              <a:buSzPts val="1400"/>
              <a:buChar char="●"/>
              <a:defRPr sz="1400">
                <a:solidFill>
                  <a:srgbClr val="26224E"/>
                </a:solidFill>
              </a:defRPr>
            </a:lvl1pPr>
            <a:lvl2pPr indent="-304800" lvl="1" marL="914400" algn="l">
              <a:lnSpc>
                <a:spcPct val="115000"/>
              </a:lnSpc>
              <a:spcBef>
                <a:spcPts val="1600"/>
              </a:spcBef>
              <a:spcAft>
                <a:spcPts val="0"/>
              </a:spcAft>
              <a:buClr>
                <a:srgbClr val="26224E"/>
              </a:buClr>
              <a:buSzPts val="1200"/>
              <a:buChar char="○"/>
              <a:defRPr sz="1200">
                <a:solidFill>
                  <a:srgbClr val="26224E"/>
                </a:solidFill>
              </a:defRPr>
            </a:lvl2pPr>
            <a:lvl3pPr indent="-304800" lvl="2" marL="1371600" algn="l">
              <a:lnSpc>
                <a:spcPct val="115000"/>
              </a:lnSpc>
              <a:spcBef>
                <a:spcPts val="1600"/>
              </a:spcBef>
              <a:spcAft>
                <a:spcPts val="0"/>
              </a:spcAft>
              <a:buClr>
                <a:srgbClr val="26224E"/>
              </a:buClr>
              <a:buSzPts val="1200"/>
              <a:buChar char="■"/>
              <a:defRPr sz="1200">
                <a:solidFill>
                  <a:srgbClr val="26224E"/>
                </a:solidFill>
              </a:defRPr>
            </a:lvl3pPr>
            <a:lvl4pPr indent="-304800" lvl="3" marL="1828800" algn="l">
              <a:lnSpc>
                <a:spcPct val="115000"/>
              </a:lnSpc>
              <a:spcBef>
                <a:spcPts val="1600"/>
              </a:spcBef>
              <a:spcAft>
                <a:spcPts val="0"/>
              </a:spcAft>
              <a:buClr>
                <a:srgbClr val="26224E"/>
              </a:buClr>
              <a:buSzPts val="1200"/>
              <a:buChar char="●"/>
              <a:defRPr sz="1200">
                <a:solidFill>
                  <a:srgbClr val="26224E"/>
                </a:solidFill>
              </a:defRPr>
            </a:lvl4pPr>
            <a:lvl5pPr indent="-304800" lvl="4" marL="2286000" algn="l">
              <a:lnSpc>
                <a:spcPct val="115000"/>
              </a:lnSpc>
              <a:spcBef>
                <a:spcPts val="1600"/>
              </a:spcBef>
              <a:spcAft>
                <a:spcPts val="0"/>
              </a:spcAft>
              <a:buClr>
                <a:srgbClr val="26224E"/>
              </a:buClr>
              <a:buSzPts val="1200"/>
              <a:buChar char="○"/>
              <a:defRPr sz="1200">
                <a:solidFill>
                  <a:srgbClr val="26224E"/>
                </a:solidFill>
              </a:defRPr>
            </a:lvl5pPr>
            <a:lvl6pPr indent="-304800" lvl="5" marL="2743200" algn="l">
              <a:lnSpc>
                <a:spcPct val="115000"/>
              </a:lnSpc>
              <a:spcBef>
                <a:spcPts val="1600"/>
              </a:spcBef>
              <a:spcAft>
                <a:spcPts val="0"/>
              </a:spcAft>
              <a:buClr>
                <a:srgbClr val="26224E"/>
              </a:buClr>
              <a:buSzPts val="1200"/>
              <a:buChar char="■"/>
              <a:defRPr sz="1200">
                <a:solidFill>
                  <a:srgbClr val="26224E"/>
                </a:solidFill>
              </a:defRPr>
            </a:lvl6pPr>
            <a:lvl7pPr indent="-304800" lvl="6" marL="3200400" algn="l">
              <a:lnSpc>
                <a:spcPct val="115000"/>
              </a:lnSpc>
              <a:spcBef>
                <a:spcPts val="1600"/>
              </a:spcBef>
              <a:spcAft>
                <a:spcPts val="0"/>
              </a:spcAft>
              <a:buClr>
                <a:srgbClr val="26224E"/>
              </a:buClr>
              <a:buSzPts val="1200"/>
              <a:buChar char="●"/>
              <a:defRPr sz="1200">
                <a:solidFill>
                  <a:srgbClr val="26224E"/>
                </a:solidFill>
              </a:defRPr>
            </a:lvl7pPr>
            <a:lvl8pPr indent="-304800" lvl="7" marL="3657600" algn="l">
              <a:lnSpc>
                <a:spcPct val="115000"/>
              </a:lnSpc>
              <a:spcBef>
                <a:spcPts val="1600"/>
              </a:spcBef>
              <a:spcAft>
                <a:spcPts val="0"/>
              </a:spcAft>
              <a:buClr>
                <a:srgbClr val="26224E"/>
              </a:buClr>
              <a:buSzPts val="1200"/>
              <a:buChar char="○"/>
              <a:defRPr sz="1200">
                <a:solidFill>
                  <a:srgbClr val="26224E"/>
                </a:solidFill>
              </a:defRPr>
            </a:lvl8pPr>
            <a:lvl9pPr indent="-304800" lvl="8" marL="4114800" algn="l">
              <a:lnSpc>
                <a:spcPct val="115000"/>
              </a:lnSpc>
              <a:spcBef>
                <a:spcPts val="1600"/>
              </a:spcBef>
              <a:spcAft>
                <a:spcPts val="1600"/>
              </a:spcAft>
              <a:buClr>
                <a:srgbClr val="26224E"/>
              </a:buClr>
              <a:buSzPts val="1200"/>
              <a:buChar char="■"/>
              <a:defRPr sz="1200">
                <a:solidFill>
                  <a:srgbClr val="26224E"/>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liteteksti">
  <p:cSld name="CAPTION_ONLY">
    <p:spTree>
      <p:nvGrpSpPr>
        <p:cNvPr id="39" name="Shape 39"/>
        <p:cNvGrpSpPr/>
        <p:nvPr/>
      </p:nvGrpSpPr>
      <p:grpSpPr>
        <a:xfrm>
          <a:off x="0" y="0"/>
          <a:ext cx="0" cy="0"/>
          <a:chOff x="0" y="0"/>
          <a:chExt cx="0" cy="0"/>
        </a:xfrm>
      </p:grpSpPr>
      <p:sp>
        <p:nvSpPr>
          <p:cNvPr id="40" name="Google Shape;40;p15"/>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1" name="Google Shape;41;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äliotsikko iso kehys 1">
  <p:cSld name="SECTION_HEADER_2">
    <p:bg>
      <p:bgPr>
        <a:solidFill>
          <a:schemeClr val="lt1"/>
        </a:solidFill>
      </p:bgPr>
    </p:bg>
    <p:spTree>
      <p:nvGrpSpPr>
        <p:cNvPr id="42" name="Shape 42"/>
        <p:cNvGrpSpPr/>
        <p:nvPr/>
      </p:nvGrpSpPr>
      <p:grpSpPr>
        <a:xfrm>
          <a:off x="0" y="0"/>
          <a:ext cx="0" cy="0"/>
          <a:chOff x="0" y="0"/>
          <a:chExt cx="0" cy="0"/>
        </a:xfrm>
      </p:grpSpPr>
      <p:sp>
        <p:nvSpPr>
          <p:cNvPr id="43" name="Google Shape;43;g3186b2d12e1_0_1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FI"/>
              <a:t>‹#›</a:t>
            </a:fld>
            <a:endParaRPr/>
          </a:p>
        </p:txBody>
      </p:sp>
      <p:sp>
        <p:nvSpPr>
          <p:cNvPr id="44" name="Google Shape;44;g3186b2d12e1_0_117"/>
          <p:cNvSpPr txBox="1"/>
          <p:nvPr>
            <p:ph idx="1" type="subTitle"/>
          </p:nvPr>
        </p:nvSpPr>
        <p:spPr>
          <a:xfrm>
            <a:off x="311700" y="29865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rgbClr val="26224E"/>
              </a:buClr>
              <a:buSzPts val="2000"/>
              <a:buFont typeface="Lora"/>
              <a:buNone/>
              <a:defRPr sz="2000">
                <a:solidFill>
                  <a:srgbClr val="26224E"/>
                </a:solidFill>
                <a:latin typeface="Lora"/>
                <a:ea typeface="Lora"/>
                <a:cs typeface="Lora"/>
                <a:sym typeface="Lora"/>
              </a:defRPr>
            </a:lvl1pPr>
            <a:lvl2pPr lvl="1" algn="ctr">
              <a:lnSpc>
                <a:spcPct val="100000"/>
              </a:lnSpc>
              <a:spcBef>
                <a:spcPts val="1600"/>
              </a:spcBef>
              <a:spcAft>
                <a:spcPts val="0"/>
              </a:spcAft>
              <a:buClr>
                <a:srgbClr val="26224E"/>
              </a:buClr>
              <a:buSzPts val="2000"/>
              <a:buNone/>
              <a:defRPr sz="2000">
                <a:solidFill>
                  <a:srgbClr val="26224E"/>
                </a:solidFill>
              </a:defRPr>
            </a:lvl2pPr>
            <a:lvl3pPr lvl="2" algn="ctr">
              <a:lnSpc>
                <a:spcPct val="100000"/>
              </a:lnSpc>
              <a:spcBef>
                <a:spcPts val="1600"/>
              </a:spcBef>
              <a:spcAft>
                <a:spcPts val="0"/>
              </a:spcAft>
              <a:buClr>
                <a:srgbClr val="26224E"/>
              </a:buClr>
              <a:buSzPts val="2000"/>
              <a:buNone/>
              <a:defRPr sz="2000">
                <a:solidFill>
                  <a:srgbClr val="26224E"/>
                </a:solidFill>
              </a:defRPr>
            </a:lvl3pPr>
            <a:lvl4pPr lvl="3" algn="ctr">
              <a:lnSpc>
                <a:spcPct val="100000"/>
              </a:lnSpc>
              <a:spcBef>
                <a:spcPts val="1600"/>
              </a:spcBef>
              <a:spcAft>
                <a:spcPts val="0"/>
              </a:spcAft>
              <a:buClr>
                <a:srgbClr val="26224E"/>
              </a:buClr>
              <a:buSzPts val="2000"/>
              <a:buNone/>
              <a:defRPr sz="2000">
                <a:solidFill>
                  <a:srgbClr val="26224E"/>
                </a:solidFill>
              </a:defRPr>
            </a:lvl4pPr>
            <a:lvl5pPr lvl="4" algn="ctr">
              <a:lnSpc>
                <a:spcPct val="100000"/>
              </a:lnSpc>
              <a:spcBef>
                <a:spcPts val="1600"/>
              </a:spcBef>
              <a:spcAft>
                <a:spcPts val="0"/>
              </a:spcAft>
              <a:buClr>
                <a:srgbClr val="26224E"/>
              </a:buClr>
              <a:buSzPts val="2000"/>
              <a:buNone/>
              <a:defRPr sz="2000">
                <a:solidFill>
                  <a:srgbClr val="26224E"/>
                </a:solidFill>
              </a:defRPr>
            </a:lvl5pPr>
            <a:lvl6pPr lvl="5" algn="ctr">
              <a:lnSpc>
                <a:spcPct val="100000"/>
              </a:lnSpc>
              <a:spcBef>
                <a:spcPts val="1600"/>
              </a:spcBef>
              <a:spcAft>
                <a:spcPts val="0"/>
              </a:spcAft>
              <a:buClr>
                <a:srgbClr val="26224E"/>
              </a:buClr>
              <a:buSzPts val="2000"/>
              <a:buNone/>
              <a:defRPr sz="2000">
                <a:solidFill>
                  <a:srgbClr val="26224E"/>
                </a:solidFill>
              </a:defRPr>
            </a:lvl6pPr>
            <a:lvl7pPr lvl="6" algn="ctr">
              <a:lnSpc>
                <a:spcPct val="100000"/>
              </a:lnSpc>
              <a:spcBef>
                <a:spcPts val="1600"/>
              </a:spcBef>
              <a:spcAft>
                <a:spcPts val="0"/>
              </a:spcAft>
              <a:buClr>
                <a:srgbClr val="26224E"/>
              </a:buClr>
              <a:buSzPts val="2000"/>
              <a:buNone/>
              <a:defRPr sz="2000">
                <a:solidFill>
                  <a:srgbClr val="26224E"/>
                </a:solidFill>
              </a:defRPr>
            </a:lvl7pPr>
            <a:lvl8pPr lvl="7" algn="ctr">
              <a:lnSpc>
                <a:spcPct val="100000"/>
              </a:lnSpc>
              <a:spcBef>
                <a:spcPts val="1600"/>
              </a:spcBef>
              <a:spcAft>
                <a:spcPts val="0"/>
              </a:spcAft>
              <a:buClr>
                <a:srgbClr val="26224E"/>
              </a:buClr>
              <a:buSzPts val="2000"/>
              <a:buNone/>
              <a:defRPr sz="2000">
                <a:solidFill>
                  <a:srgbClr val="26224E"/>
                </a:solidFill>
              </a:defRPr>
            </a:lvl8pPr>
            <a:lvl9pPr lvl="8" algn="ctr">
              <a:lnSpc>
                <a:spcPct val="100000"/>
              </a:lnSpc>
              <a:spcBef>
                <a:spcPts val="1600"/>
              </a:spcBef>
              <a:spcAft>
                <a:spcPts val="0"/>
              </a:spcAft>
              <a:buClr>
                <a:srgbClr val="26224E"/>
              </a:buClr>
              <a:buSzPts val="2000"/>
              <a:buNone/>
              <a:defRPr sz="2000">
                <a:solidFill>
                  <a:srgbClr val="26224E"/>
                </a:solidFill>
              </a:defRPr>
            </a:lvl9pPr>
          </a:lstStyle>
          <a:p/>
        </p:txBody>
      </p:sp>
      <p:grpSp>
        <p:nvGrpSpPr>
          <p:cNvPr id="45" name="Google Shape;45;g3186b2d12e1_0_117"/>
          <p:cNvGrpSpPr/>
          <p:nvPr/>
        </p:nvGrpSpPr>
        <p:grpSpPr>
          <a:xfrm>
            <a:off x="0" y="0"/>
            <a:ext cx="9144000" cy="5143500"/>
            <a:chOff x="0" y="0"/>
            <a:chExt cx="9144000" cy="5143500"/>
          </a:xfrm>
        </p:grpSpPr>
        <p:sp>
          <p:nvSpPr>
            <p:cNvPr id="46" name="Google Shape;46;g3186b2d12e1_0_117"/>
            <p:cNvSpPr/>
            <p:nvPr/>
          </p:nvSpPr>
          <p:spPr>
            <a:xfrm>
              <a:off x="0" y="0"/>
              <a:ext cx="548700" cy="5143500"/>
            </a:xfrm>
            <a:prstGeom prst="flowChartProcess">
              <a:avLst/>
            </a:prstGeom>
            <a:solidFill>
              <a:srgbClr val="2622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g3186b2d12e1_0_117"/>
            <p:cNvSpPr/>
            <p:nvPr/>
          </p:nvSpPr>
          <p:spPr>
            <a:xfrm>
              <a:off x="8595300" y="0"/>
              <a:ext cx="548700" cy="5143500"/>
            </a:xfrm>
            <a:prstGeom prst="flowChartProcess">
              <a:avLst/>
            </a:prstGeom>
            <a:solidFill>
              <a:srgbClr val="2622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3186b2d12e1_0_117"/>
            <p:cNvSpPr/>
            <p:nvPr/>
          </p:nvSpPr>
          <p:spPr>
            <a:xfrm rot="-5400000">
              <a:off x="4293913" y="-4293912"/>
              <a:ext cx="548700" cy="9136525"/>
            </a:xfrm>
            <a:prstGeom prst="flowChartProcess">
              <a:avLst/>
            </a:prstGeom>
            <a:solidFill>
              <a:srgbClr val="2622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i-FI"/>
                <a:t> </a:t>
              </a:r>
              <a:endParaRPr/>
            </a:p>
          </p:txBody>
        </p:sp>
        <p:sp>
          <p:nvSpPr>
            <p:cNvPr id="49" name="Google Shape;49;g3186b2d12e1_0_117"/>
            <p:cNvSpPr/>
            <p:nvPr/>
          </p:nvSpPr>
          <p:spPr>
            <a:xfrm rot="-5400000">
              <a:off x="4297650" y="300888"/>
              <a:ext cx="548700" cy="9136525"/>
            </a:xfrm>
            <a:prstGeom prst="flowChartProcess">
              <a:avLst/>
            </a:prstGeom>
            <a:solidFill>
              <a:srgbClr val="2622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i-FI"/>
                <a:t> </a:t>
              </a:r>
              <a:endParaRPr/>
            </a:p>
          </p:txBody>
        </p:sp>
      </p:grpSp>
      <p:sp>
        <p:nvSpPr>
          <p:cNvPr id="50" name="Google Shape;50;g3186b2d12e1_0_117"/>
          <p:cNvSpPr txBox="1"/>
          <p:nvPr>
            <p:ph type="ctrTitle"/>
          </p:nvPr>
        </p:nvSpPr>
        <p:spPr>
          <a:xfrm>
            <a:off x="311708" y="8969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Clr>
                <a:srgbClr val="E20D18"/>
              </a:buClr>
              <a:buSzPts val="4000"/>
              <a:buNone/>
              <a:defRPr sz="4000">
                <a:solidFill>
                  <a:srgbClr val="E20D18"/>
                </a:solidFill>
              </a:defRPr>
            </a:lvl1pPr>
            <a:lvl2pPr lvl="1" algn="ctr">
              <a:spcBef>
                <a:spcPts val="0"/>
              </a:spcBef>
              <a:spcAft>
                <a:spcPts val="0"/>
              </a:spcAft>
              <a:buClr>
                <a:srgbClr val="26224E"/>
              </a:buClr>
              <a:buSzPts val="5200"/>
              <a:buNone/>
              <a:defRPr sz="5200">
                <a:solidFill>
                  <a:srgbClr val="26224E"/>
                </a:solidFill>
              </a:defRPr>
            </a:lvl2pPr>
            <a:lvl3pPr lvl="2" algn="ctr">
              <a:spcBef>
                <a:spcPts val="0"/>
              </a:spcBef>
              <a:spcAft>
                <a:spcPts val="0"/>
              </a:spcAft>
              <a:buClr>
                <a:srgbClr val="26224E"/>
              </a:buClr>
              <a:buSzPts val="5200"/>
              <a:buNone/>
              <a:defRPr sz="5200">
                <a:solidFill>
                  <a:srgbClr val="26224E"/>
                </a:solidFill>
              </a:defRPr>
            </a:lvl3pPr>
            <a:lvl4pPr lvl="3" algn="ctr">
              <a:spcBef>
                <a:spcPts val="0"/>
              </a:spcBef>
              <a:spcAft>
                <a:spcPts val="0"/>
              </a:spcAft>
              <a:buClr>
                <a:srgbClr val="26224E"/>
              </a:buClr>
              <a:buSzPts val="5200"/>
              <a:buNone/>
              <a:defRPr sz="5200">
                <a:solidFill>
                  <a:srgbClr val="26224E"/>
                </a:solidFill>
              </a:defRPr>
            </a:lvl4pPr>
            <a:lvl5pPr lvl="4" algn="ctr">
              <a:spcBef>
                <a:spcPts val="0"/>
              </a:spcBef>
              <a:spcAft>
                <a:spcPts val="0"/>
              </a:spcAft>
              <a:buClr>
                <a:srgbClr val="26224E"/>
              </a:buClr>
              <a:buSzPts val="5200"/>
              <a:buNone/>
              <a:defRPr sz="5200">
                <a:solidFill>
                  <a:srgbClr val="26224E"/>
                </a:solidFill>
              </a:defRPr>
            </a:lvl5pPr>
            <a:lvl6pPr lvl="5" algn="ctr">
              <a:spcBef>
                <a:spcPts val="0"/>
              </a:spcBef>
              <a:spcAft>
                <a:spcPts val="0"/>
              </a:spcAft>
              <a:buClr>
                <a:srgbClr val="26224E"/>
              </a:buClr>
              <a:buSzPts val="5200"/>
              <a:buNone/>
              <a:defRPr sz="5200">
                <a:solidFill>
                  <a:srgbClr val="26224E"/>
                </a:solidFill>
              </a:defRPr>
            </a:lvl6pPr>
            <a:lvl7pPr lvl="6" algn="ctr">
              <a:spcBef>
                <a:spcPts val="0"/>
              </a:spcBef>
              <a:spcAft>
                <a:spcPts val="0"/>
              </a:spcAft>
              <a:buClr>
                <a:srgbClr val="26224E"/>
              </a:buClr>
              <a:buSzPts val="5200"/>
              <a:buNone/>
              <a:defRPr sz="5200">
                <a:solidFill>
                  <a:srgbClr val="26224E"/>
                </a:solidFill>
              </a:defRPr>
            </a:lvl7pPr>
            <a:lvl8pPr lvl="7" algn="ctr">
              <a:spcBef>
                <a:spcPts val="0"/>
              </a:spcBef>
              <a:spcAft>
                <a:spcPts val="0"/>
              </a:spcAft>
              <a:buClr>
                <a:srgbClr val="26224E"/>
              </a:buClr>
              <a:buSzPts val="5200"/>
              <a:buNone/>
              <a:defRPr sz="5200">
                <a:solidFill>
                  <a:srgbClr val="26224E"/>
                </a:solidFill>
              </a:defRPr>
            </a:lvl8pPr>
            <a:lvl9pPr lvl="8" algn="ctr">
              <a:spcBef>
                <a:spcPts val="0"/>
              </a:spcBef>
              <a:spcAft>
                <a:spcPts val="0"/>
              </a:spcAft>
              <a:buClr>
                <a:srgbClr val="26224E"/>
              </a:buClr>
              <a:buSzPts val="5200"/>
              <a:buNone/>
              <a:defRPr sz="5200">
                <a:solidFill>
                  <a:srgbClr val="26224E"/>
                </a:solidFill>
              </a:defRPr>
            </a:lvl9pPr>
          </a:lstStyle>
          <a:p/>
        </p:txBody>
      </p:sp>
      <p:pic>
        <p:nvPicPr>
          <p:cNvPr id="51" name="Google Shape;51;g3186b2d12e1_0_117"/>
          <p:cNvPicPr preferRelativeResize="0"/>
          <p:nvPr/>
        </p:nvPicPr>
        <p:blipFill>
          <a:blip r:embed="rId2">
            <a:alphaModFix/>
          </a:blip>
          <a:stretch>
            <a:fillRect/>
          </a:stretch>
        </p:blipFill>
        <p:spPr>
          <a:xfrm>
            <a:off x="0" y="0"/>
            <a:ext cx="548700" cy="5487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äliotsikko iso kehys 3">
  <p:cSld name="SECTION_HEADER_3">
    <p:spTree>
      <p:nvGrpSpPr>
        <p:cNvPr id="52" name="Shape 52"/>
        <p:cNvGrpSpPr/>
        <p:nvPr/>
      </p:nvGrpSpPr>
      <p:grpSpPr>
        <a:xfrm>
          <a:off x="0" y="0"/>
          <a:ext cx="0" cy="0"/>
          <a:chOff x="0" y="0"/>
          <a:chExt cx="0" cy="0"/>
        </a:xfrm>
      </p:grpSpPr>
      <p:sp>
        <p:nvSpPr>
          <p:cNvPr id="53" name="Google Shape;53;g3186b2d12e1_0_243"/>
          <p:cNvSpPr txBox="1"/>
          <p:nvPr>
            <p:ph type="ctrTitle"/>
          </p:nvPr>
        </p:nvSpPr>
        <p:spPr>
          <a:xfrm>
            <a:off x="311708" y="8969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Clr>
                <a:srgbClr val="FFFFFF"/>
              </a:buClr>
              <a:buSzPts val="4000"/>
              <a:buNone/>
              <a:defRPr sz="4000">
                <a:solidFill>
                  <a:srgbClr val="FFFFFF"/>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54" name="Google Shape;54;g3186b2d12e1_0_243"/>
          <p:cNvSpPr txBox="1"/>
          <p:nvPr>
            <p:ph idx="1" type="subTitle"/>
          </p:nvPr>
        </p:nvSpPr>
        <p:spPr>
          <a:xfrm>
            <a:off x="311700" y="29865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2000"/>
              <a:buFont typeface="Lora"/>
              <a:buNone/>
              <a:defRPr sz="2000">
                <a:solidFill>
                  <a:srgbClr val="FFFFFF"/>
                </a:solidFill>
                <a:latin typeface="Lora"/>
                <a:ea typeface="Lora"/>
                <a:cs typeface="Lora"/>
                <a:sym typeface="Lora"/>
              </a:defRPr>
            </a:lvl1pPr>
            <a:lvl2pPr lvl="1" algn="ctr">
              <a:lnSpc>
                <a:spcPct val="100000"/>
              </a:lnSpc>
              <a:spcBef>
                <a:spcPts val="1600"/>
              </a:spcBef>
              <a:spcAft>
                <a:spcPts val="0"/>
              </a:spcAft>
              <a:buSzPts val="2800"/>
              <a:buNone/>
              <a:defRPr sz="2800"/>
            </a:lvl2pPr>
            <a:lvl3pPr lvl="2" algn="ctr">
              <a:lnSpc>
                <a:spcPct val="100000"/>
              </a:lnSpc>
              <a:spcBef>
                <a:spcPts val="1600"/>
              </a:spcBef>
              <a:spcAft>
                <a:spcPts val="0"/>
              </a:spcAft>
              <a:buSzPts val="2800"/>
              <a:buNone/>
              <a:defRPr sz="2800"/>
            </a:lvl3pPr>
            <a:lvl4pPr lvl="3" algn="ctr">
              <a:lnSpc>
                <a:spcPct val="100000"/>
              </a:lnSpc>
              <a:spcBef>
                <a:spcPts val="1600"/>
              </a:spcBef>
              <a:spcAft>
                <a:spcPts val="0"/>
              </a:spcAft>
              <a:buSzPts val="2800"/>
              <a:buNone/>
              <a:defRPr sz="2800"/>
            </a:lvl4pPr>
            <a:lvl5pPr lvl="4" algn="ctr">
              <a:lnSpc>
                <a:spcPct val="100000"/>
              </a:lnSpc>
              <a:spcBef>
                <a:spcPts val="1600"/>
              </a:spcBef>
              <a:spcAft>
                <a:spcPts val="0"/>
              </a:spcAft>
              <a:buSzPts val="2800"/>
              <a:buNone/>
              <a:defRPr sz="2800"/>
            </a:lvl5pPr>
            <a:lvl6pPr lvl="5" algn="ctr">
              <a:lnSpc>
                <a:spcPct val="100000"/>
              </a:lnSpc>
              <a:spcBef>
                <a:spcPts val="1600"/>
              </a:spcBef>
              <a:spcAft>
                <a:spcPts val="0"/>
              </a:spcAft>
              <a:buSzPts val="2800"/>
              <a:buNone/>
              <a:defRPr sz="2800"/>
            </a:lvl6pPr>
            <a:lvl7pPr lvl="6" algn="ctr">
              <a:lnSpc>
                <a:spcPct val="100000"/>
              </a:lnSpc>
              <a:spcBef>
                <a:spcPts val="1600"/>
              </a:spcBef>
              <a:spcAft>
                <a:spcPts val="0"/>
              </a:spcAft>
              <a:buSzPts val="2800"/>
              <a:buNone/>
              <a:defRPr sz="2800"/>
            </a:lvl7pPr>
            <a:lvl8pPr lvl="7" algn="ctr">
              <a:lnSpc>
                <a:spcPct val="100000"/>
              </a:lnSpc>
              <a:spcBef>
                <a:spcPts val="1600"/>
              </a:spcBef>
              <a:spcAft>
                <a:spcPts val="0"/>
              </a:spcAft>
              <a:buSzPts val="2800"/>
              <a:buNone/>
              <a:defRPr sz="2800"/>
            </a:lvl8pPr>
            <a:lvl9pPr lvl="8" algn="ctr">
              <a:lnSpc>
                <a:spcPct val="100000"/>
              </a:lnSpc>
              <a:spcBef>
                <a:spcPts val="1600"/>
              </a:spcBef>
              <a:spcAft>
                <a:spcPts val="0"/>
              </a:spcAft>
              <a:buSzPts val="2800"/>
              <a:buNone/>
              <a:defRPr sz="2800"/>
            </a:lvl9pPr>
          </a:lstStyle>
          <a:p/>
        </p:txBody>
      </p:sp>
      <p:grpSp>
        <p:nvGrpSpPr>
          <p:cNvPr id="55" name="Google Shape;55;g3186b2d12e1_0_243"/>
          <p:cNvGrpSpPr/>
          <p:nvPr/>
        </p:nvGrpSpPr>
        <p:grpSpPr>
          <a:xfrm>
            <a:off x="0" y="0"/>
            <a:ext cx="9144000" cy="5143500"/>
            <a:chOff x="0" y="0"/>
            <a:chExt cx="9144000" cy="5143500"/>
          </a:xfrm>
        </p:grpSpPr>
        <p:sp>
          <p:nvSpPr>
            <p:cNvPr id="56" name="Google Shape;56;g3186b2d12e1_0_243"/>
            <p:cNvSpPr/>
            <p:nvPr/>
          </p:nvSpPr>
          <p:spPr>
            <a:xfrm>
              <a:off x="0" y="0"/>
              <a:ext cx="548700" cy="5143500"/>
            </a:xfrm>
            <a:prstGeom prst="flowChartProcess">
              <a:avLst/>
            </a:prstGeom>
            <a:solidFill>
              <a:srgbClr val="E20D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3186b2d12e1_0_243"/>
            <p:cNvSpPr/>
            <p:nvPr/>
          </p:nvSpPr>
          <p:spPr>
            <a:xfrm>
              <a:off x="8595300" y="0"/>
              <a:ext cx="548700" cy="5143500"/>
            </a:xfrm>
            <a:prstGeom prst="flowChartProcess">
              <a:avLst/>
            </a:prstGeom>
            <a:solidFill>
              <a:srgbClr val="E20D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3186b2d12e1_0_243"/>
            <p:cNvSpPr/>
            <p:nvPr/>
          </p:nvSpPr>
          <p:spPr>
            <a:xfrm rot="-5400000">
              <a:off x="4293913" y="-4293912"/>
              <a:ext cx="548700" cy="9136525"/>
            </a:xfrm>
            <a:prstGeom prst="flowChartProcess">
              <a:avLst/>
            </a:prstGeom>
            <a:solidFill>
              <a:srgbClr val="E20D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i-FI"/>
                <a:t> </a:t>
              </a:r>
              <a:endParaRPr/>
            </a:p>
          </p:txBody>
        </p:sp>
        <p:sp>
          <p:nvSpPr>
            <p:cNvPr id="59" name="Google Shape;59;g3186b2d12e1_0_243"/>
            <p:cNvSpPr/>
            <p:nvPr/>
          </p:nvSpPr>
          <p:spPr>
            <a:xfrm rot="-5400000">
              <a:off x="4297650" y="300888"/>
              <a:ext cx="548700" cy="9136525"/>
            </a:xfrm>
            <a:prstGeom prst="flowChartProcess">
              <a:avLst/>
            </a:prstGeom>
            <a:solidFill>
              <a:srgbClr val="E20D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fi-FI"/>
                <a:t> </a:t>
              </a:r>
              <a:endParaRPr/>
            </a:p>
          </p:txBody>
        </p:sp>
      </p:grpSp>
      <p:sp>
        <p:nvSpPr>
          <p:cNvPr id="60" name="Google Shape;60;g3186b2d12e1_0_2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FI"/>
              <a:t>‹#›</a:t>
            </a:fld>
            <a:endParaRPr/>
          </a:p>
        </p:txBody>
      </p:sp>
      <p:pic>
        <p:nvPicPr>
          <p:cNvPr id="61" name="Google Shape;61;g3186b2d12e1_0_243"/>
          <p:cNvPicPr preferRelativeResize="0"/>
          <p:nvPr/>
        </p:nvPicPr>
        <p:blipFill>
          <a:blip r:embed="rId2">
            <a:alphaModFix/>
          </a:blip>
          <a:stretch>
            <a:fillRect/>
          </a:stretch>
        </p:blipFill>
        <p:spPr>
          <a:xfrm>
            <a:off x="10" y="0"/>
            <a:ext cx="548700" cy="5487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oitus slide ROVANIEMI" type="title">
  <p:cSld name="TITLE">
    <p:spTree>
      <p:nvGrpSpPr>
        <p:cNvPr id="66" name="Shape 66"/>
        <p:cNvGrpSpPr/>
        <p:nvPr/>
      </p:nvGrpSpPr>
      <p:grpSpPr>
        <a:xfrm>
          <a:off x="0" y="0"/>
          <a:ext cx="0" cy="0"/>
          <a:chOff x="0" y="0"/>
          <a:chExt cx="0" cy="0"/>
        </a:xfrm>
      </p:grpSpPr>
      <p:pic>
        <p:nvPicPr>
          <p:cNvPr id="67" name="Google Shape;67;g31a385c3b87_0_792"/>
          <p:cNvPicPr preferRelativeResize="0"/>
          <p:nvPr/>
        </p:nvPicPr>
        <p:blipFill rotWithShape="1">
          <a:blip r:embed="rId2">
            <a:alphaModFix/>
          </a:blip>
          <a:srcRect b="0" l="0" r="0" t="0"/>
          <a:stretch/>
        </p:blipFill>
        <p:spPr>
          <a:xfrm rot="183437">
            <a:off x="-2576251" y="-1646802"/>
            <a:ext cx="14525092" cy="8170369"/>
          </a:xfrm>
          <a:prstGeom prst="rect">
            <a:avLst/>
          </a:prstGeom>
          <a:noFill/>
          <a:ln>
            <a:noFill/>
          </a:ln>
        </p:spPr>
      </p:pic>
      <p:pic>
        <p:nvPicPr>
          <p:cNvPr id="68" name="Google Shape;68;g31a385c3b87_0_792"/>
          <p:cNvPicPr preferRelativeResize="0"/>
          <p:nvPr/>
        </p:nvPicPr>
        <p:blipFill rotWithShape="1">
          <a:blip r:embed="rId3">
            <a:alphaModFix/>
          </a:blip>
          <a:srcRect b="0" l="0" r="0" t="0"/>
          <a:stretch/>
        </p:blipFill>
        <p:spPr>
          <a:xfrm>
            <a:off x="2374775" y="2152075"/>
            <a:ext cx="4394750" cy="477375"/>
          </a:xfrm>
          <a:prstGeom prst="rect">
            <a:avLst/>
          </a:prstGeom>
          <a:noFill/>
          <a:ln>
            <a:noFill/>
          </a:ln>
        </p:spPr>
      </p:pic>
      <p:sp>
        <p:nvSpPr>
          <p:cNvPr id="69" name="Google Shape;69;g31a385c3b87_0_792"/>
          <p:cNvSpPr txBox="1"/>
          <p:nvPr>
            <p:ph idx="1" type="subTitle"/>
          </p:nvPr>
        </p:nvSpPr>
        <p:spPr>
          <a:xfrm>
            <a:off x="150" y="2922175"/>
            <a:ext cx="9144000" cy="820500"/>
          </a:xfrm>
          <a:prstGeom prst="rect">
            <a:avLst/>
          </a:prstGeom>
          <a:noFill/>
          <a:ln>
            <a:noFill/>
          </a:ln>
        </p:spPr>
        <p:txBody>
          <a:bodyPr anchorCtr="0" anchor="t" bIns="91425" lIns="91425" spcFirstLastPara="1" rIns="91425" wrap="square" tIns="91425">
            <a:noAutofit/>
          </a:bodyPr>
          <a:lstStyle>
            <a:lvl1pPr lvl="0" algn="ctr">
              <a:lnSpc>
                <a:spcPct val="115000"/>
              </a:lnSpc>
              <a:spcBef>
                <a:spcPts val="0"/>
              </a:spcBef>
              <a:spcAft>
                <a:spcPts val="0"/>
              </a:spcAft>
              <a:buSzPts val="1800"/>
              <a:buNone/>
              <a:defRPr sz="2400">
                <a:latin typeface="Titillium Web SemiBold"/>
                <a:ea typeface="Titillium Web SemiBold"/>
                <a:cs typeface="Titillium Web SemiBold"/>
                <a:sym typeface="Titillium Web SemiBold"/>
              </a:defRPr>
            </a:lvl1pPr>
            <a:lvl2pPr lvl="1" algn="ctr">
              <a:lnSpc>
                <a:spcPct val="115000"/>
              </a:lnSpc>
              <a:spcBef>
                <a:spcPts val="1600"/>
              </a:spcBef>
              <a:spcAft>
                <a:spcPts val="0"/>
              </a:spcAft>
              <a:buSzPts val="1400"/>
              <a:buNone/>
              <a:defRPr/>
            </a:lvl2pPr>
            <a:lvl3pPr lvl="2" algn="ctr">
              <a:lnSpc>
                <a:spcPct val="115000"/>
              </a:lnSpc>
              <a:spcBef>
                <a:spcPts val="1600"/>
              </a:spcBef>
              <a:spcAft>
                <a:spcPts val="0"/>
              </a:spcAft>
              <a:buSzPts val="1400"/>
              <a:buNone/>
              <a:defRPr/>
            </a:lvl3pPr>
            <a:lvl4pPr lvl="3" algn="ctr">
              <a:lnSpc>
                <a:spcPct val="115000"/>
              </a:lnSpc>
              <a:spcBef>
                <a:spcPts val="1600"/>
              </a:spcBef>
              <a:spcAft>
                <a:spcPts val="0"/>
              </a:spcAft>
              <a:buSzPts val="1400"/>
              <a:buNone/>
              <a:defRPr/>
            </a:lvl4pPr>
            <a:lvl5pPr lvl="4" algn="ctr">
              <a:lnSpc>
                <a:spcPct val="115000"/>
              </a:lnSpc>
              <a:spcBef>
                <a:spcPts val="1600"/>
              </a:spcBef>
              <a:spcAft>
                <a:spcPts val="0"/>
              </a:spcAft>
              <a:buSzPts val="1400"/>
              <a:buNone/>
              <a:defRPr/>
            </a:lvl5pPr>
            <a:lvl6pPr lvl="5" algn="ctr">
              <a:lnSpc>
                <a:spcPct val="115000"/>
              </a:lnSpc>
              <a:spcBef>
                <a:spcPts val="1600"/>
              </a:spcBef>
              <a:spcAft>
                <a:spcPts val="0"/>
              </a:spcAft>
              <a:buSzPts val="1400"/>
              <a:buNone/>
              <a:defRPr/>
            </a:lvl6pPr>
            <a:lvl7pPr lvl="6" algn="ctr">
              <a:lnSpc>
                <a:spcPct val="115000"/>
              </a:lnSpc>
              <a:spcBef>
                <a:spcPts val="1600"/>
              </a:spcBef>
              <a:spcAft>
                <a:spcPts val="0"/>
              </a:spcAft>
              <a:buSzPts val="1400"/>
              <a:buNone/>
              <a:defRPr/>
            </a:lvl7pPr>
            <a:lvl8pPr lvl="7" algn="ctr">
              <a:lnSpc>
                <a:spcPct val="115000"/>
              </a:lnSpc>
              <a:spcBef>
                <a:spcPts val="1600"/>
              </a:spcBef>
              <a:spcAft>
                <a:spcPts val="0"/>
              </a:spcAft>
              <a:buSzPts val="1400"/>
              <a:buNone/>
              <a:defRPr/>
            </a:lvl8pPr>
            <a:lvl9pPr lvl="8" algn="ctr">
              <a:lnSpc>
                <a:spcPct val="115000"/>
              </a:lnSpc>
              <a:spcBef>
                <a:spcPts val="1600"/>
              </a:spcBef>
              <a:spcAft>
                <a:spcPts val="1600"/>
              </a:spcAft>
              <a:buSzPts val="1400"/>
              <a:buNone/>
              <a:defRPr/>
            </a:lvl9pPr>
          </a:lstStyle>
          <a:p/>
        </p:txBody>
      </p:sp>
      <p:sp>
        <p:nvSpPr>
          <p:cNvPr id="70" name="Google Shape;70;g31a385c3b87_0_792"/>
          <p:cNvSpPr txBox="1"/>
          <p:nvPr>
            <p:ph idx="2" type="subTitle"/>
          </p:nvPr>
        </p:nvSpPr>
        <p:spPr>
          <a:xfrm>
            <a:off x="2539650" y="4323025"/>
            <a:ext cx="4064700" cy="820500"/>
          </a:xfrm>
          <a:prstGeom prst="rect">
            <a:avLst/>
          </a:prstGeom>
          <a:noFill/>
          <a:ln>
            <a:noFill/>
          </a:ln>
        </p:spPr>
        <p:txBody>
          <a:bodyPr anchorCtr="0" anchor="t" bIns="91425" lIns="91425" spcFirstLastPara="1" rIns="91425" wrap="square" tIns="91425">
            <a:noAutofit/>
          </a:bodyPr>
          <a:lstStyle>
            <a:lvl1pPr lvl="0" algn="ctr">
              <a:lnSpc>
                <a:spcPct val="115000"/>
              </a:lnSpc>
              <a:spcBef>
                <a:spcPts val="0"/>
              </a:spcBef>
              <a:spcAft>
                <a:spcPts val="0"/>
              </a:spcAft>
              <a:buSzPts val="1800"/>
              <a:buNone/>
              <a:defRPr sz="1200"/>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p:txBody>
      </p:sp>
      <p:pic>
        <p:nvPicPr>
          <p:cNvPr id="71" name="Google Shape;71;g31a385c3b87_0_792"/>
          <p:cNvPicPr preferRelativeResize="0"/>
          <p:nvPr/>
        </p:nvPicPr>
        <p:blipFill rotWithShape="1">
          <a:blip r:embed="rId4">
            <a:alphaModFix/>
          </a:blip>
          <a:srcRect b="0" l="0" r="0" t="0"/>
          <a:stretch/>
        </p:blipFill>
        <p:spPr>
          <a:xfrm>
            <a:off x="0" y="0"/>
            <a:ext cx="548700" cy="5487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9.xml"/><Relationship Id="rId10" Type="http://schemas.openxmlformats.org/officeDocument/2006/relationships/slideLayout" Target="../slideLayouts/slideLayout18.xml"/><Relationship Id="rId13" Type="http://schemas.openxmlformats.org/officeDocument/2006/relationships/theme" Target="../theme/theme3.xml"/><Relationship Id="rId12" Type="http://schemas.openxmlformats.org/officeDocument/2006/relationships/slideLayout" Target="../slideLayouts/slideLayout20.xml"/><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9" Type="http://schemas.openxmlformats.org/officeDocument/2006/relationships/slideLayout" Target="../slideLayouts/slideLayout17.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26224E"/>
        </a:solidFill>
      </p:bgPr>
    </p:bg>
    <p:spTree>
      <p:nvGrpSpPr>
        <p:cNvPr id="5" name="Shape 5"/>
        <p:cNvGrpSpPr/>
        <p:nvPr/>
      </p:nvGrpSpPr>
      <p:grpSpPr>
        <a:xfrm>
          <a:off x="0" y="0"/>
          <a:ext cx="0" cy="0"/>
          <a:chOff x="0" y="0"/>
          <a:chExt cx="0" cy="0"/>
        </a:xfrm>
      </p:grpSpPr>
      <p:sp>
        <p:nvSpPr>
          <p:cNvPr id="6" name="Google Shape;6;p9"/>
          <p:cNvSpPr txBox="1"/>
          <p:nvPr>
            <p:ph type="title"/>
          </p:nvPr>
        </p:nvSpPr>
        <p:spPr>
          <a:xfrm>
            <a:off x="576050" y="433000"/>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FFFFF"/>
              </a:buClr>
              <a:buSzPts val="2800"/>
              <a:buFont typeface="Titillium Web"/>
              <a:buNone/>
              <a:defRPr b="1" i="0" sz="2800" u="none" cap="none" strike="noStrike">
                <a:solidFill>
                  <a:srgbClr val="FFFFFF"/>
                </a:solidFill>
                <a:latin typeface="Titillium Web"/>
                <a:ea typeface="Titillium Web"/>
                <a:cs typeface="Titillium Web"/>
                <a:sym typeface="Titillium Web"/>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9"/>
          <p:cNvSpPr txBox="1"/>
          <p:nvPr>
            <p:ph idx="1" type="body"/>
          </p:nvPr>
        </p:nvSpPr>
        <p:spPr>
          <a:xfrm>
            <a:off x="576050" y="1152475"/>
            <a:ext cx="82563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rgbClr val="FFFFFF"/>
              </a:buClr>
              <a:buSzPts val="1800"/>
              <a:buFont typeface="Lora"/>
              <a:buChar char="●"/>
              <a:defRPr b="0" i="0" sz="1800" u="none" cap="none" strike="noStrike">
                <a:solidFill>
                  <a:srgbClr val="FFFFFF"/>
                </a:solidFill>
                <a:latin typeface="Lora"/>
                <a:ea typeface="Lora"/>
                <a:cs typeface="Lora"/>
                <a:sym typeface="Lora"/>
              </a:defRPr>
            </a:lvl1pPr>
            <a:lvl2pPr indent="-317500" lvl="1" marL="914400" marR="0" rtl="0" algn="l">
              <a:lnSpc>
                <a:spcPct val="115000"/>
              </a:lnSpc>
              <a:spcBef>
                <a:spcPts val="1600"/>
              </a:spcBef>
              <a:spcAft>
                <a:spcPts val="0"/>
              </a:spcAft>
              <a:buClr>
                <a:srgbClr val="FFFFFF"/>
              </a:buClr>
              <a:buSzPts val="1400"/>
              <a:buFont typeface="Lora"/>
              <a:buChar char="○"/>
              <a:defRPr b="0" i="0" sz="1400" u="none" cap="none" strike="noStrike">
                <a:solidFill>
                  <a:srgbClr val="FFFFFF"/>
                </a:solidFill>
                <a:latin typeface="Lora"/>
                <a:ea typeface="Lora"/>
                <a:cs typeface="Lora"/>
                <a:sym typeface="Lora"/>
              </a:defRPr>
            </a:lvl2pPr>
            <a:lvl3pPr indent="-317500" lvl="2" marL="1371600" marR="0" rtl="0" algn="l">
              <a:lnSpc>
                <a:spcPct val="115000"/>
              </a:lnSpc>
              <a:spcBef>
                <a:spcPts val="1600"/>
              </a:spcBef>
              <a:spcAft>
                <a:spcPts val="0"/>
              </a:spcAft>
              <a:buClr>
                <a:srgbClr val="FFFFFF"/>
              </a:buClr>
              <a:buSzPts val="1400"/>
              <a:buFont typeface="Lora"/>
              <a:buChar char="■"/>
              <a:defRPr b="0" i="0" sz="1400" u="none" cap="none" strike="noStrike">
                <a:solidFill>
                  <a:srgbClr val="FFFFFF"/>
                </a:solidFill>
                <a:latin typeface="Lora"/>
                <a:ea typeface="Lora"/>
                <a:cs typeface="Lora"/>
                <a:sym typeface="Lora"/>
              </a:defRPr>
            </a:lvl3pPr>
            <a:lvl4pPr indent="-317500" lvl="3" marL="1828800" marR="0" rtl="0" algn="l">
              <a:lnSpc>
                <a:spcPct val="115000"/>
              </a:lnSpc>
              <a:spcBef>
                <a:spcPts val="1600"/>
              </a:spcBef>
              <a:spcAft>
                <a:spcPts val="0"/>
              </a:spcAft>
              <a:buClr>
                <a:srgbClr val="FFFFFF"/>
              </a:buClr>
              <a:buSzPts val="1400"/>
              <a:buFont typeface="Lora"/>
              <a:buChar char="●"/>
              <a:defRPr b="0" i="0" sz="1400" u="none" cap="none" strike="noStrike">
                <a:solidFill>
                  <a:srgbClr val="FFFFFF"/>
                </a:solidFill>
                <a:latin typeface="Lora"/>
                <a:ea typeface="Lora"/>
                <a:cs typeface="Lora"/>
                <a:sym typeface="Lora"/>
              </a:defRPr>
            </a:lvl4pPr>
            <a:lvl5pPr indent="-317500" lvl="4" marL="2286000" marR="0" rtl="0" algn="l">
              <a:lnSpc>
                <a:spcPct val="115000"/>
              </a:lnSpc>
              <a:spcBef>
                <a:spcPts val="1600"/>
              </a:spcBef>
              <a:spcAft>
                <a:spcPts val="0"/>
              </a:spcAft>
              <a:buClr>
                <a:srgbClr val="FFFFFF"/>
              </a:buClr>
              <a:buSzPts val="1400"/>
              <a:buFont typeface="Lora"/>
              <a:buChar char="○"/>
              <a:defRPr b="0" i="0" sz="1400" u="none" cap="none" strike="noStrike">
                <a:solidFill>
                  <a:srgbClr val="FFFFFF"/>
                </a:solidFill>
                <a:latin typeface="Lora"/>
                <a:ea typeface="Lora"/>
                <a:cs typeface="Lora"/>
                <a:sym typeface="Lora"/>
              </a:defRPr>
            </a:lvl5pPr>
            <a:lvl6pPr indent="-317500" lvl="5" marL="2743200" marR="0" rtl="0" algn="l">
              <a:lnSpc>
                <a:spcPct val="115000"/>
              </a:lnSpc>
              <a:spcBef>
                <a:spcPts val="1600"/>
              </a:spcBef>
              <a:spcAft>
                <a:spcPts val="0"/>
              </a:spcAft>
              <a:buClr>
                <a:srgbClr val="FFFFFF"/>
              </a:buClr>
              <a:buSzPts val="1400"/>
              <a:buFont typeface="Lora"/>
              <a:buChar char="■"/>
              <a:defRPr b="0" i="0" sz="1400" u="none" cap="none" strike="noStrike">
                <a:solidFill>
                  <a:srgbClr val="FFFFFF"/>
                </a:solidFill>
                <a:latin typeface="Lora"/>
                <a:ea typeface="Lora"/>
                <a:cs typeface="Lora"/>
                <a:sym typeface="Lora"/>
              </a:defRPr>
            </a:lvl6pPr>
            <a:lvl7pPr indent="-317500" lvl="6" marL="3200400" marR="0" rtl="0" algn="l">
              <a:lnSpc>
                <a:spcPct val="115000"/>
              </a:lnSpc>
              <a:spcBef>
                <a:spcPts val="1600"/>
              </a:spcBef>
              <a:spcAft>
                <a:spcPts val="0"/>
              </a:spcAft>
              <a:buClr>
                <a:srgbClr val="FFFFFF"/>
              </a:buClr>
              <a:buSzPts val="1400"/>
              <a:buFont typeface="Lora"/>
              <a:buChar char="●"/>
              <a:defRPr b="0" i="0" sz="1400" u="none" cap="none" strike="noStrike">
                <a:solidFill>
                  <a:srgbClr val="FFFFFF"/>
                </a:solidFill>
                <a:latin typeface="Lora"/>
                <a:ea typeface="Lora"/>
                <a:cs typeface="Lora"/>
                <a:sym typeface="Lora"/>
              </a:defRPr>
            </a:lvl7pPr>
            <a:lvl8pPr indent="-317500" lvl="7" marL="3657600" marR="0" rtl="0" algn="l">
              <a:lnSpc>
                <a:spcPct val="115000"/>
              </a:lnSpc>
              <a:spcBef>
                <a:spcPts val="1600"/>
              </a:spcBef>
              <a:spcAft>
                <a:spcPts val="0"/>
              </a:spcAft>
              <a:buClr>
                <a:srgbClr val="FFFFFF"/>
              </a:buClr>
              <a:buSzPts val="1400"/>
              <a:buFont typeface="Lora"/>
              <a:buChar char="○"/>
              <a:defRPr b="0" i="0" sz="1400" u="none" cap="none" strike="noStrike">
                <a:solidFill>
                  <a:srgbClr val="FFFFFF"/>
                </a:solidFill>
                <a:latin typeface="Lora"/>
                <a:ea typeface="Lora"/>
                <a:cs typeface="Lora"/>
                <a:sym typeface="Lora"/>
              </a:defRPr>
            </a:lvl8pPr>
            <a:lvl9pPr indent="-317500" lvl="8" marL="4114800" marR="0" rtl="0" algn="l">
              <a:lnSpc>
                <a:spcPct val="115000"/>
              </a:lnSpc>
              <a:spcBef>
                <a:spcPts val="1600"/>
              </a:spcBef>
              <a:spcAft>
                <a:spcPts val="1600"/>
              </a:spcAft>
              <a:buClr>
                <a:srgbClr val="FFFFFF"/>
              </a:buClr>
              <a:buSzPts val="1400"/>
              <a:buFont typeface="Lora"/>
              <a:buChar char="■"/>
              <a:defRPr b="0" i="0" sz="1400" u="none" cap="none" strike="noStrike">
                <a:solidFill>
                  <a:srgbClr val="FFFFFF"/>
                </a:solidFill>
                <a:latin typeface="Lora"/>
                <a:ea typeface="Lora"/>
                <a:cs typeface="Lora"/>
                <a:sym typeface="Lora"/>
              </a:defRPr>
            </a:lvl9pPr>
          </a:lstStyle>
          <a:p/>
        </p:txBody>
      </p:sp>
      <p:sp>
        <p:nvSpPr>
          <p:cNvPr id="8" name="Google Shape;8;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i-FI"/>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26224E"/>
        </a:solidFill>
      </p:bgPr>
    </p:bg>
    <p:spTree>
      <p:nvGrpSpPr>
        <p:cNvPr id="62" name="Shape 62"/>
        <p:cNvGrpSpPr/>
        <p:nvPr/>
      </p:nvGrpSpPr>
      <p:grpSpPr>
        <a:xfrm>
          <a:off x="0" y="0"/>
          <a:ext cx="0" cy="0"/>
          <a:chOff x="0" y="0"/>
          <a:chExt cx="0" cy="0"/>
        </a:xfrm>
      </p:grpSpPr>
      <p:sp>
        <p:nvSpPr>
          <p:cNvPr id="63" name="Google Shape;63;g31a385c3b87_0_788"/>
          <p:cNvSpPr txBox="1"/>
          <p:nvPr>
            <p:ph type="title"/>
          </p:nvPr>
        </p:nvSpPr>
        <p:spPr>
          <a:xfrm>
            <a:off x="576050" y="433000"/>
            <a:ext cx="8520600" cy="572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rgbClr val="FFFFFF"/>
              </a:buClr>
              <a:buSzPts val="2800"/>
              <a:buFont typeface="Titillium Web"/>
              <a:buNone/>
              <a:defRPr b="1" i="0" sz="2800" u="none" cap="none" strike="noStrike">
                <a:solidFill>
                  <a:srgbClr val="FFFFFF"/>
                </a:solidFill>
                <a:latin typeface="Titillium Web"/>
                <a:ea typeface="Titillium Web"/>
                <a:cs typeface="Titillium Web"/>
                <a:sym typeface="Titillium Web"/>
              </a:defRPr>
            </a:lvl1pPr>
            <a:lvl2pPr lvl="1"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64" name="Google Shape;64;g31a385c3b87_0_788"/>
          <p:cNvSpPr txBox="1"/>
          <p:nvPr>
            <p:ph idx="1" type="body"/>
          </p:nvPr>
        </p:nvSpPr>
        <p:spPr>
          <a:xfrm>
            <a:off x="576050" y="1152475"/>
            <a:ext cx="8256300" cy="3416400"/>
          </a:xfrm>
          <a:prstGeom prst="rect">
            <a:avLst/>
          </a:prstGeom>
          <a:noFill/>
          <a:ln>
            <a:noFill/>
          </a:ln>
        </p:spPr>
        <p:txBody>
          <a:bodyPr anchorCtr="0" anchor="t" bIns="91425" lIns="91425" spcFirstLastPara="1" rIns="91425" wrap="square" tIns="91425">
            <a:noAutofit/>
          </a:bodyPr>
          <a:lstStyle>
            <a:lvl1pPr indent="-342900" lvl="0" marL="457200" marR="0" algn="l">
              <a:lnSpc>
                <a:spcPct val="115000"/>
              </a:lnSpc>
              <a:spcBef>
                <a:spcPts val="0"/>
              </a:spcBef>
              <a:spcAft>
                <a:spcPts val="0"/>
              </a:spcAft>
              <a:buClr>
                <a:srgbClr val="FFFFFF"/>
              </a:buClr>
              <a:buSzPts val="1800"/>
              <a:buFont typeface="Lora"/>
              <a:buChar char="●"/>
              <a:defRPr b="0" i="0" sz="1800" u="none" cap="none" strike="noStrike">
                <a:solidFill>
                  <a:srgbClr val="FFFFFF"/>
                </a:solidFill>
                <a:latin typeface="Lora"/>
                <a:ea typeface="Lora"/>
                <a:cs typeface="Lora"/>
                <a:sym typeface="Lora"/>
              </a:defRPr>
            </a:lvl1pPr>
            <a:lvl2pPr indent="-317500" lvl="1" marL="914400" marR="0" algn="l">
              <a:lnSpc>
                <a:spcPct val="115000"/>
              </a:lnSpc>
              <a:spcBef>
                <a:spcPts val="1600"/>
              </a:spcBef>
              <a:spcAft>
                <a:spcPts val="0"/>
              </a:spcAft>
              <a:buClr>
                <a:srgbClr val="FFFFFF"/>
              </a:buClr>
              <a:buSzPts val="1400"/>
              <a:buFont typeface="Lora"/>
              <a:buChar char="○"/>
              <a:defRPr b="0" i="0" sz="1400" u="none" cap="none" strike="noStrike">
                <a:solidFill>
                  <a:srgbClr val="FFFFFF"/>
                </a:solidFill>
                <a:latin typeface="Lora"/>
                <a:ea typeface="Lora"/>
                <a:cs typeface="Lora"/>
                <a:sym typeface="Lora"/>
              </a:defRPr>
            </a:lvl2pPr>
            <a:lvl3pPr indent="-317500" lvl="2" marL="1371600" marR="0" algn="l">
              <a:lnSpc>
                <a:spcPct val="115000"/>
              </a:lnSpc>
              <a:spcBef>
                <a:spcPts val="1600"/>
              </a:spcBef>
              <a:spcAft>
                <a:spcPts val="0"/>
              </a:spcAft>
              <a:buClr>
                <a:srgbClr val="FFFFFF"/>
              </a:buClr>
              <a:buSzPts val="1400"/>
              <a:buFont typeface="Lora"/>
              <a:buChar char="■"/>
              <a:defRPr b="0" i="0" sz="1400" u="none" cap="none" strike="noStrike">
                <a:solidFill>
                  <a:srgbClr val="FFFFFF"/>
                </a:solidFill>
                <a:latin typeface="Lora"/>
                <a:ea typeface="Lora"/>
                <a:cs typeface="Lora"/>
                <a:sym typeface="Lora"/>
              </a:defRPr>
            </a:lvl3pPr>
            <a:lvl4pPr indent="-317500" lvl="3" marL="1828800" marR="0" algn="l">
              <a:lnSpc>
                <a:spcPct val="115000"/>
              </a:lnSpc>
              <a:spcBef>
                <a:spcPts val="1600"/>
              </a:spcBef>
              <a:spcAft>
                <a:spcPts val="0"/>
              </a:spcAft>
              <a:buClr>
                <a:srgbClr val="FFFFFF"/>
              </a:buClr>
              <a:buSzPts val="1400"/>
              <a:buFont typeface="Lora"/>
              <a:buChar char="●"/>
              <a:defRPr b="0" i="0" sz="1400" u="none" cap="none" strike="noStrike">
                <a:solidFill>
                  <a:srgbClr val="FFFFFF"/>
                </a:solidFill>
                <a:latin typeface="Lora"/>
                <a:ea typeface="Lora"/>
                <a:cs typeface="Lora"/>
                <a:sym typeface="Lora"/>
              </a:defRPr>
            </a:lvl4pPr>
            <a:lvl5pPr indent="-317500" lvl="4" marL="2286000" marR="0" algn="l">
              <a:lnSpc>
                <a:spcPct val="115000"/>
              </a:lnSpc>
              <a:spcBef>
                <a:spcPts val="1600"/>
              </a:spcBef>
              <a:spcAft>
                <a:spcPts val="0"/>
              </a:spcAft>
              <a:buClr>
                <a:srgbClr val="FFFFFF"/>
              </a:buClr>
              <a:buSzPts val="1400"/>
              <a:buFont typeface="Lora"/>
              <a:buChar char="○"/>
              <a:defRPr b="0" i="0" sz="1400" u="none" cap="none" strike="noStrike">
                <a:solidFill>
                  <a:srgbClr val="FFFFFF"/>
                </a:solidFill>
                <a:latin typeface="Lora"/>
                <a:ea typeface="Lora"/>
                <a:cs typeface="Lora"/>
                <a:sym typeface="Lora"/>
              </a:defRPr>
            </a:lvl5pPr>
            <a:lvl6pPr indent="-317500" lvl="5" marL="2743200" marR="0" algn="l">
              <a:lnSpc>
                <a:spcPct val="115000"/>
              </a:lnSpc>
              <a:spcBef>
                <a:spcPts val="1600"/>
              </a:spcBef>
              <a:spcAft>
                <a:spcPts val="0"/>
              </a:spcAft>
              <a:buClr>
                <a:srgbClr val="FFFFFF"/>
              </a:buClr>
              <a:buSzPts val="1400"/>
              <a:buFont typeface="Lora"/>
              <a:buChar char="■"/>
              <a:defRPr b="0" i="0" sz="1400" u="none" cap="none" strike="noStrike">
                <a:solidFill>
                  <a:srgbClr val="FFFFFF"/>
                </a:solidFill>
                <a:latin typeface="Lora"/>
                <a:ea typeface="Lora"/>
                <a:cs typeface="Lora"/>
                <a:sym typeface="Lora"/>
              </a:defRPr>
            </a:lvl6pPr>
            <a:lvl7pPr indent="-317500" lvl="6" marL="3200400" marR="0" algn="l">
              <a:lnSpc>
                <a:spcPct val="115000"/>
              </a:lnSpc>
              <a:spcBef>
                <a:spcPts val="1600"/>
              </a:spcBef>
              <a:spcAft>
                <a:spcPts val="0"/>
              </a:spcAft>
              <a:buClr>
                <a:srgbClr val="FFFFFF"/>
              </a:buClr>
              <a:buSzPts val="1400"/>
              <a:buFont typeface="Lora"/>
              <a:buChar char="●"/>
              <a:defRPr b="0" i="0" sz="1400" u="none" cap="none" strike="noStrike">
                <a:solidFill>
                  <a:srgbClr val="FFFFFF"/>
                </a:solidFill>
                <a:latin typeface="Lora"/>
                <a:ea typeface="Lora"/>
                <a:cs typeface="Lora"/>
                <a:sym typeface="Lora"/>
              </a:defRPr>
            </a:lvl7pPr>
            <a:lvl8pPr indent="-317500" lvl="7" marL="3657600" marR="0" algn="l">
              <a:lnSpc>
                <a:spcPct val="115000"/>
              </a:lnSpc>
              <a:spcBef>
                <a:spcPts val="1600"/>
              </a:spcBef>
              <a:spcAft>
                <a:spcPts val="0"/>
              </a:spcAft>
              <a:buClr>
                <a:srgbClr val="FFFFFF"/>
              </a:buClr>
              <a:buSzPts val="1400"/>
              <a:buFont typeface="Lora"/>
              <a:buChar char="○"/>
              <a:defRPr b="0" i="0" sz="1400" u="none" cap="none" strike="noStrike">
                <a:solidFill>
                  <a:srgbClr val="FFFFFF"/>
                </a:solidFill>
                <a:latin typeface="Lora"/>
                <a:ea typeface="Lora"/>
                <a:cs typeface="Lora"/>
                <a:sym typeface="Lora"/>
              </a:defRPr>
            </a:lvl8pPr>
            <a:lvl9pPr indent="-317500" lvl="8" marL="4114800" marR="0" algn="l">
              <a:lnSpc>
                <a:spcPct val="115000"/>
              </a:lnSpc>
              <a:spcBef>
                <a:spcPts val="1600"/>
              </a:spcBef>
              <a:spcAft>
                <a:spcPts val="1600"/>
              </a:spcAft>
              <a:buClr>
                <a:srgbClr val="FFFFFF"/>
              </a:buClr>
              <a:buSzPts val="1400"/>
              <a:buFont typeface="Lora"/>
              <a:buChar char="■"/>
              <a:defRPr b="0" i="0" sz="1400" u="none" cap="none" strike="noStrike">
                <a:solidFill>
                  <a:srgbClr val="FFFFFF"/>
                </a:solidFill>
                <a:latin typeface="Lora"/>
                <a:ea typeface="Lora"/>
                <a:cs typeface="Lora"/>
                <a:sym typeface="Lora"/>
              </a:defRPr>
            </a:lvl9pPr>
          </a:lstStyle>
          <a:p/>
        </p:txBody>
      </p:sp>
      <p:sp>
        <p:nvSpPr>
          <p:cNvPr id="65" name="Google Shape;65;g31a385c3b87_0_78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i-FI"/>
              <a:t>‹#›</a:t>
            </a:fld>
            <a:endParaRPr/>
          </a:p>
        </p:txBody>
      </p:sp>
    </p:spTree>
  </p:cSld>
  <p:clrMap accent1="accent1" accent2="accent2" accent3="accent3" accent4="accent4" accent5="accent5" accent6="accent6" bg1="lt1" bg2="dk2" tx1="dk1" tx2="lt2" folHlink="folHlink" hlink="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27.jp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chart" Target="../charts/char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8.jp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5.jp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3.jp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6.jp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3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3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6.xml"/><Relationship Id="rId3" Type="http://schemas.openxmlformats.org/officeDocument/2006/relationships/image" Target="../media/image28.png"/><Relationship Id="rId4" Type="http://schemas.openxmlformats.org/officeDocument/2006/relationships/image" Target="../media/image3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7.xml"/><Relationship Id="rId3"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37.jp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5.jpg"/><Relationship Id="rId4" Type="http://schemas.openxmlformats.org/officeDocument/2006/relationships/image" Target="../media/image23.png"/><Relationship Id="rId5"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comments" Target="../comments/commen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chart" Target="../charts/char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1"/>
          <p:cNvSpPr txBox="1"/>
          <p:nvPr>
            <p:ph idx="1" type="subTitle"/>
          </p:nvPr>
        </p:nvSpPr>
        <p:spPr>
          <a:xfrm>
            <a:off x="150" y="2922175"/>
            <a:ext cx="9144000" cy="820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SzPts val="1800"/>
              <a:buNone/>
            </a:pPr>
            <a:r>
              <a:rPr lang="fi-FI"/>
              <a:t>Arctic Capital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g31a385c3b87_0_214"/>
          <p:cNvSpPr txBox="1"/>
          <p:nvPr>
            <p:ph idx="1" type="body"/>
          </p:nvPr>
        </p:nvSpPr>
        <p:spPr>
          <a:xfrm>
            <a:off x="4839300" y="859125"/>
            <a:ext cx="3511500" cy="3560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SzPts val="1800"/>
              <a:buNone/>
            </a:pPr>
            <a:r>
              <a:rPr lang="fi-FI"/>
              <a:t>Kuva tai tekstiä tälle puolelle</a:t>
            </a:r>
            <a:endParaRPr/>
          </a:p>
        </p:txBody>
      </p:sp>
      <p:sp>
        <p:nvSpPr>
          <p:cNvPr id="212" name="Google Shape;212;g31a385c3b87_0_214"/>
          <p:cNvSpPr txBox="1"/>
          <p:nvPr>
            <p:ph type="title"/>
          </p:nvPr>
        </p:nvSpPr>
        <p:spPr>
          <a:xfrm>
            <a:off x="212339" y="1741993"/>
            <a:ext cx="3742200" cy="1482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000"/>
              <a:buNone/>
            </a:pPr>
            <a:r>
              <a:rPr lang="fi-FI" sz="3400">
                <a:solidFill>
                  <a:schemeClr val="lt1"/>
                </a:solidFill>
                <a:latin typeface="Titillium Web"/>
                <a:ea typeface="Titillium Web"/>
                <a:cs typeface="Titillium Web"/>
                <a:sym typeface="Titillium Web"/>
              </a:rPr>
              <a:t>Christmas </a:t>
            </a:r>
            <a:endParaRPr sz="3400">
              <a:solidFill>
                <a:schemeClr val="lt1"/>
              </a:solidFill>
              <a:latin typeface="Titillium Web"/>
              <a:ea typeface="Titillium Web"/>
              <a:cs typeface="Titillium Web"/>
              <a:sym typeface="Titillium Web"/>
            </a:endParaRPr>
          </a:p>
          <a:p>
            <a:pPr indent="0" lvl="0" marL="0" rtl="0" algn="ctr">
              <a:lnSpc>
                <a:spcPct val="100000"/>
              </a:lnSpc>
              <a:spcBef>
                <a:spcPts val="0"/>
              </a:spcBef>
              <a:spcAft>
                <a:spcPts val="0"/>
              </a:spcAft>
              <a:buSzPts val="3000"/>
              <a:buNone/>
            </a:pPr>
            <a:r>
              <a:rPr lang="fi-FI" sz="3400">
                <a:solidFill>
                  <a:schemeClr val="lt1"/>
                </a:solidFill>
                <a:latin typeface="Titillium Web"/>
                <a:ea typeface="Titillium Web"/>
                <a:cs typeface="Titillium Web"/>
                <a:sym typeface="Titillium Web"/>
              </a:rPr>
              <a:t>season</a:t>
            </a:r>
            <a:endParaRPr sz="3400">
              <a:solidFill>
                <a:schemeClr val="lt1"/>
              </a:solidFill>
              <a:latin typeface="Titillium Web"/>
              <a:ea typeface="Titillium Web"/>
              <a:cs typeface="Titillium Web"/>
              <a:sym typeface="Titillium Web"/>
            </a:endParaRPr>
          </a:p>
        </p:txBody>
      </p:sp>
      <p:pic>
        <p:nvPicPr>
          <p:cNvPr id="213" name="Google Shape;213;g31a385c3b87_0_214"/>
          <p:cNvPicPr preferRelativeResize="0"/>
          <p:nvPr/>
        </p:nvPicPr>
        <p:blipFill rotWithShape="1">
          <a:blip r:embed="rId3">
            <a:alphaModFix/>
          </a:blip>
          <a:srcRect b="0" l="0" r="0" t="0"/>
          <a:stretch/>
        </p:blipFill>
        <p:spPr>
          <a:xfrm>
            <a:off x="4448710" y="267128"/>
            <a:ext cx="4443349" cy="461183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g31964046ae0_0_11"/>
          <p:cNvPicPr preferRelativeResize="0"/>
          <p:nvPr/>
        </p:nvPicPr>
        <p:blipFill rotWithShape="1">
          <a:blip r:embed="rId3">
            <a:alphaModFix/>
          </a:blip>
          <a:srcRect b="4067" l="0" r="0" t="5947"/>
          <a:stretch/>
        </p:blipFill>
        <p:spPr>
          <a:xfrm>
            <a:off x="524025" y="544375"/>
            <a:ext cx="8089175" cy="4044574"/>
          </a:xfrm>
          <a:prstGeom prst="rect">
            <a:avLst/>
          </a:prstGeom>
          <a:noFill/>
          <a:ln>
            <a:noFill/>
          </a:ln>
        </p:spPr>
      </p:pic>
      <p:pic>
        <p:nvPicPr>
          <p:cNvPr id="219" name="Google Shape;219;g31964046ae0_0_11"/>
          <p:cNvPicPr preferRelativeResize="0"/>
          <p:nvPr/>
        </p:nvPicPr>
        <p:blipFill rotWithShape="1">
          <a:blip r:embed="rId4">
            <a:alphaModFix/>
          </a:blip>
          <a:srcRect b="0" l="0" r="0" t="0"/>
          <a:stretch/>
        </p:blipFill>
        <p:spPr>
          <a:xfrm rot="822995">
            <a:off x="-1968201" y="-3303226"/>
            <a:ext cx="15795948" cy="888524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g31a385c3b87_0_290"/>
          <p:cNvSpPr txBox="1"/>
          <p:nvPr>
            <p:ph idx="1" type="body"/>
          </p:nvPr>
        </p:nvSpPr>
        <p:spPr>
          <a:xfrm>
            <a:off x="4839300" y="859125"/>
            <a:ext cx="3511500" cy="3560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SzPts val="1800"/>
              <a:buNone/>
            </a:pPr>
            <a:r>
              <a:rPr lang="fi-FI"/>
              <a:t>Kuva tai tekstiä tälle puolelle</a:t>
            </a:r>
            <a:endParaRPr/>
          </a:p>
        </p:txBody>
      </p:sp>
      <p:sp>
        <p:nvSpPr>
          <p:cNvPr id="225" name="Google Shape;225;g31a385c3b87_0_290"/>
          <p:cNvSpPr txBox="1"/>
          <p:nvPr>
            <p:ph type="title"/>
          </p:nvPr>
        </p:nvSpPr>
        <p:spPr>
          <a:xfrm>
            <a:off x="220850" y="1510329"/>
            <a:ext cx="3802500" cy="2349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000"/>
              <a:buNone/>
            </a:pPr>
            <a:r>
              <a:rPr lang="fi-FI" sz="3400">
                <a:solidFill>
                  <a:schemeClr val="lt1"/>
                </a:solidFill>
              </a:rPr>
              <a:t>Magnificent</a:t>
            </a:r>
            <a:r>
              <a:rPr lang="fi-FI" sz="3400">
                <a:solidFill>
                  <a:schemeClr val="lt1"/>
                </a:solidFill>
                <a:latin typeface="Titillium Web"/>
                <a:ea typeface="Titillium Web"/>
                <a:cs typeface="Titillium Web"/>
                <a:sym typeface="Titillium Web"/>
              </a:rPr>
              <a:t> </a:t>
            </a:r>
            <a:endParaRPr sz="3400">
              <a:solidFill>
                <a:schemeClr val="lt1"/>
              </a:solidFill>
              <a:latin typeface="Titillium Web"/>
              <a:ea typeface="Titillium Web"/>
              <a:cs typeface="Titillium Web"/>
              <a:sym typeface="Titillium Web"/>
            </a:endParaRPr>
          </a:p>
          <a:p>
            <a:pPr indent="0" lvl="0" marL="0" rtl="0" algn="ctr">
              <a:lnSpc>
                <a:spcPct val="100000"/>
              </a:lnSpc>
              <a:spcBef>
                <a:spcPts val="0"/>
              </a:spcBef>
              <a:spcAft>
                <a:spcPts val="0"/>
              </a:spcAft>
              <a:buSzPts val="3000"/>
              <a:buNone/>
            </a:pPr>
            <a:r>
              <a:rPr lang="fi-FI" sz="3400">
                <a:solidFill>
                  <a:schemeClr val="lt1"/>
                </a:solidFill>
                <a:latin typeface="Titillium Web"/>
                <a:ea typeface="Titillium Web"/>
                <a:cs typeface="Titillium Web"/>
                <a:sym typeface="Titillium Web"/>
              </a:rPr>
              <a:t>nature phenomena</a:t>
            </a:r>
            <a:r>
              <a:rPr lang="fi-FI" sz="4000">
                <a:solidFill>
                  <a:schemeClr val="lt1"/>
                </a:solidFill>
                <a:latin typeface="Titillium Web"/>
                <a:ea typeface="Titillium Web"/>
                <a:cs typeface="Titillium Web"/>
                <a:sym typeface="Titillium Web"/>
              </a:rPr>
              <a:t> </a:t>
            </a:r>
            <a:br>
              <a:rPr lang="fi-FI" sz="4000">
                <a:solidFill>
                  <a:schemeClr val="lt1"/>
                </a:solidFill>
                <a:latin typeface="Titillium Web"/>
                <a:ea typeface="Titillium Web"/>
                <a:cs typeface="Titillium Web"/>
                <a:sym typeface="Titillium Web"/>
              </a:rPr>
            </a:br>
            <a:br>
              <a:rPr lang="fi-FI" sz="4000">
                <a:solidFill>
                  <a:schemeClr val="lt1"/>
                </a:solidFill>
                <a:latin typeface="Titillium Web"/>
                <a:ea typeface="Titillium Web"/>
                <a:cs typeface="Titillium Web"/>
                <a:sym typeface="Titillium Web"/>
              </a:rPr>
            </a:br>
            <a:r>
              <a:rPr lang="fi-FI" sz="3400">
                <a:solidFill>
                  <a:schemeClr val="lt1"/>
                </a:solidFill>
                <a:latin typeface="Titillium Web"/>
                <a:ea typeface="Titillium Web"/>
                <a:cs typeface="Titillium Web"/>
                <a:sym typeface="Titillium Web"/>
              </a:rPr>
              <a:t>Northern Lights</a:t>
            </a:r>
            <a:endParaRPr sz="3400">
              <a:solidFill>
                <a:schemeClr val="lt1"/>
              </a:solidFill>
              <a:latin typeface="Titillium Web"/>
              <a:ea typeface="Titillium Web"/>
              <a:cs typeface="Titillium Web"/>
              <a:sym typeface="Titillium Web"/>
            </a:endParaRPr>
          </a:p>
        </p:txBody>
      </p:sp>
      <p:pic>
        <p:nvPicPr>
          <p:cNvPr descr="Kuvahaun tulos haulle rovaniemi northern lights" id="226" name="Google Shape;226;g31a385c3b87_0_290"/>
          <p:cNvPicPr preferRelativeResize="0"/>
          <p:nvPr/>
        </p:nvPicPr>
        <p:blipFill rotWithShape="1">
          <a:blip r:embed="rId3">
            <a:alphaModFix/>
          </a:blip>
          <a:srcRect b="0" l="0" r="0" t="0"/>
          <a:stretch/>
        </p:blipFill>
        <p:spPr>
          <a:xfrm>
            <a:off x="4369981" y="200017"/>
            <a:ext cx="4774018" cy="487831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7"/>
          <p:cNvSpPr/>
          <p:nvPr/>
        </p:nvSpPr>
        <p:spPr>
          <a:xfrm>
            <a:off x="338250" y="676875"/>
            <a:ext cx="8467500" cy="1349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sz="1200">
              <a:solidFill>
                <a:schemeClr val="lt1"/>
              </a:solidFill>
              <a:latin typeface="Lora"/>
              <a:ea typeface="Lora"/>
              <a:cs typeface="Lora"/>
              <a:sym typeface="Lora"/>
            </a:endParaRPr>
          </a:p>
          <a:p>
            <a:pPr indent="-317500" lvl="0" marL="457200" marR="0" rtl="0" algn="l">
              <a:lnSpc>
                <a:spcPct val="100000"/>
              </a:lnSpc>
              <a:spcBef>
                <a:spcPts val="0"/>
              </a:spcBef>
              <a:spcAft>
                <a:spcPts val="0"/>
              </a:spcAft>
              <a:buClr>
                <a:schemeClr val="lt1"/>
              </a:buClr>
              <a:buSzPts val="1400"/>
              <a:buFont typeface="Lora"/>
              <a:buChar char="●"/>
            </a:pPr>
            <a:r>
              <a:rPr i="0" lang="fi-FI" u="none" cap="none" strike="noStrike">
                <a:solidFill>
                  <a:schemeClr val="lt1"/>
                </a:solidFill>
                <a:latin typeface="Lora"/>
                <a:ea typeface="Lora"/>
                <a:cs typeface="Lora"/>
                <a:sym typeface="Lora"/>
              </a:rPr>
              <a:t>A significant challenge related to sustainab</a:t>
            </a:r>
            <a:r>
              <a:rPr i="0" lang="fi-FI" u="none" cap="none" strike="noStrike">
                <a:solidFill>
                  <a:schemeClr val="lt1"/>
                </a:solidFill>
                <a:latin typeface="Lora"/>
                <a:ea typeface="Lora"/>
                <a:cs typeface="Lora"/>
                <a:sym typeface="Lora"/>
              </a:rPr>
              <a:t>le tourism development is the notable differences between various tourist seasons. </a:t>
            </a:r>
            <a:endParaRPr>
              <a:solidFill>
                <a:schemeClr val="lt1"/>
              </a:solidFill>
              <a:latin typeface="Lora"/>
              <a:ea typeface="Lora"/>
              <a:cs typeface="Lora"/>
              <a:sym typeface="Lora"/>
            </a:endParaRPr>
          </a:p>
          <a:p>
            <a:pPr indent="-317500" lvl="0" marL="457200" marR="0" rtl="0" algn="l">
              <a:lnSpc>
                <a:spcPct val="100000"/>
              </a:lnSpc>
              <a:spcBef>
                <a:spcPts val="0"/>
              </a:spcBef>
              <a:spcAft>
                <a:spcPts val="0"/>
              </a:spcAft>
              <a:buClr>
                <a:schemeClr val="lt1"/>
              </a:buClr>
              <a:buSzPts val="1400"/>
              <a:buFont typeface="Lora"/>
              <a:buChar char="●"/>
            </a:pPr>
            <a:r>
              <a:rPr i="0" lang="fi-FI" u="none" cap="none" strike="noStrike">
                <a:solidFill>
                  <a:schemeClr val="lt1"/>
                </a:solidFill>
                <a:latin typeface="Lora"/>
                <a:ea typeface="Lora"/>
                <a:cs typeface="Lora"/>
                <a:sym typeface="Lora"/>
              </a:rPr>
              <a:t>Before the pandemic, 63 </a:t>
            </a:r>
            <a:r>
              <a:rPr lang="fi-FI">
                <a:solidFill>
                  <a:schemeClr val="lt1"/>
                </a:solidFill>
                <a:latin typeface="Lora"/>
                <a:ea typeface="Lora"/>
                <a:cs typeface="Lora"/>
                <a:sym typeface="Lora"/>
              </a:rPr>
              <a:t>%</a:t>
            </a:r>
            <a:r>
              <a:rPr i="0" lang="fi-FI" u="none" cap="none" strike="noStrike">
                <a:solidFill>
                  <a:schemeClr val="lt1"/>
                </a:solidFill>
                <a:latin typeface="Lora"/>
                <a:ea typeface="Lora"/>
                <a:cs typeface="Lora"/>
                <a:sym typeface="Lora"/>
              </a:rPr>
              <a:t> of all tourism was concentrated in the winter season. In 2023, the share of the winter season was 70 %.  </a:t>
            </a:r>
            <a:endParaRPr>
              <a:solidFill>
                <a:schemeClr val="lt1"/>
              </a:solidFill>
              <a:latin typeface="Lora"/>
              <a:ea typeface="Lora"/>
              <a:cs typeface="Lora"/>
              <a:sym typeface="Lora"/>
            </a:endParaRPr>
          </a:p>
          <a:p>
            <a:pPr indent="-317500" lvl="0" marL="457200" marR="0" rtl="0" algn="l">
              <a:lnSpc>
                <a:spcPct val="100000"/>
              </a:lnSpc>
              <a:spcBef>
                <a:spcPts val="0"/>
              </a:spcBef>
              <a:spcAft>
                <a:spcPts val="0"/>
              </a:spcAft>
              <a:buClr>
                <a:schemeClr val="lt1"/>
              </a:buClr>
              <a:buSzPts val="1400"/>
              <a:buFont typeface="Lora"/>
              <a:buChar char="●"/>
            </a:pPr>
            <a:r>
              <a:rPr i="0" lang="fi-FI" u="none" cap="none" strike="noStrike">
                <a:solidFill>
                  <a:schemeClr val="lt1"/>
                </a:solidFill>
                <a:latin typeface="Lora"/>
                <a:ea typeface="Lora"/>
                <a:cs typeface="Lora"/>
                <a:sym typeface="Lora"/>
              </a:rPr>
              <a:t>Achieving sustainable tourism needs year-round tourism.</a:t>
            </a:r>
            <a:endParaRPr i="0" u="none" cap="none" strike="noStrike">
              <a:solidFill>
                <a:schemeClr val="lt1"/>
              </a:solidFill>
              <a:latin typeface="Lora"/>
              <a:ea typeface="Lora"/>
              <a:cs typeface="Lora"/>
              <a:sym typeface="Lora"/>
            </a:endParaRPr>
          </a:p>
        </p:txBody>
      </p:sp>
      <p:graphicFrame>
        <p:nvGraphicFramePr>
          <p:cNvPr id="232" name="Google Shape;232;p7"/>
          <p:cNvGraphicFramePr/>
          <p:nvPr/>
        </p:nvGraphicFramePr>
        <p:xfrm>
          <a:off x="888132" y="2152725"/>
          <a:ext cx="6970500" cy="2853000"/>
        </p:xfrm>
        <a:graphic>
          <a:graphicData uri="http://schemas.openxmlformats.org/drawingml/2006/chart">
            <c:chart r:id="rId3"/>
          </a:graphicData>
        </a:graphic>
      </p:graphicFrame>
      <p:sp>
        <p:nvSpPr>
          <p:cNvPr id="233" name="Google Shape;233;p7"/>
          <p:cNvSpPr txBox="1"/>
          <p:nvPr/>
        </p:nvSpPr>
        <p:spPr>
          <a:xfrm>
            <a:off x="730175" y="182000"/>
            <a:ext cx="7131000" cy="67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i-FI" sz="2800">
                <a:solidFill>
                  <a:srgbClr val="FFFFFF"/>
                </a:solidFill>
                <a:latin typeface="Titillium Web"/>
                <a:ea typeface="Titillium Web"/>
                <a:cs typeface="Titillium Web"/>
                <a:sym typeface="Titillium Web"/>
              </a:rPr>
              <a:t>Year-round Tourism and Sustainability</a:t>
            </a:r>
            <a:endParaRPr b="1" sz="2800">
              <a:solidFill>
                <a:srgbClr val="FFFFFF"/>
              </a:solidFill>
              <a:latin typeface="Titillium Web"/>
              <a:ea typeface="Titillium Web"/>
              <a:cs typeface="Titillium Web"/>
              <a:sym typeface="Titillium Web"/>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g31a385c3b87_0_0"/>
          <p:cNvSpPr txBox="1"/>
          <p:nvPr>
            <p:ph type="title"/>
          </p:nvPr>
        </p:nvSpPr>
        <p:spPr>
          <a:xfrm>
            <a:off x="746250" y="259100"/>
            <a:ext cx="81465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fi-FI"/>
              <a:t>Workforce Availability in the Tourism Sector</a:t>
            </a:r>
            <a:endParaRPr/>
          </a:p>
          <a:p>
            <a:pPr indent="0" lvl="0" marL="0" rtl="0" algn="l">
              <a:lnSpc>
                <a:spcPct val="100000"/>
              </a:lnSpc>
              <a:spcBef>
                <a:spcPts val="0"/>
              </a:spcBef>
              <a:spcAft>
                <a:spcPts val="0"/>
              </a:spcAft>
              <a:buSzPts val="2800"/>
              <a:buNone/>
            </a:pPr>
            <a:r>
              <a:t/>
            </a:r>
            <a:endParaRPr/>
          </a:p>
          <a:p>
            <a:pPr indent="0" lvl="0" marL="0" rtl="0" algn="l">
              <a:lnSpc>
                <a:spcPct val="100000"/>
              </a:lnSpc>
              <a:spcBef>
                <a:spcPts val="0"/>
              </a:spcBef>
              <a:spcAft>
                <a:spcPts val="0"/>
              </a:spcAft>
              <a:buSzPts val="2800"/>
              <a:buNone/>
            </a:pPr>
            <a:r>
              <a:t/>
            </a:r>
            <a:endParaRPr/>
          </a:p>
        </p:txBody>
      </p:sp>
      <p:sp>
        <p:nvSpPr>
          <p:cNvPr id="239" name="Google Shape;239;g31a385c3b87_0_0"/>
          <p:cNvSpPr txBox="1"/>
          <p:nvPr>
            <p:ph idx="1" type="body"/>
          </p:nvPr>
        </p:nvSpPr>
        <p:spPr>
          <a:xfrm>
            <a:off x="289350" y="831800"/>
            <a:ext cx="8565300" cy="40143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Char char="●"/>
            </a:pPr>
            <a:r>
              <a:rPr lang="fi-FI" sz="1400"/>
              <a:t>The availability of skilled workforce is critical for the renewal and growth of the tourism sector.</a:t>
            </a:r>
            <a:endParaRPr sz="1400"/>
          </a:p>
          <a:p>
            <a:pPr indent="0" lvl="0" marL="457200" rtl="0" algn="l">
              <a:lnSpc>
                <a:spcPct val="115000"/>
              </a:lnSpc>
              <a:spcBef>
                <a:spcPts val="0"/>
              </a:spcBef>
              <a:spcAft>
                <a:spcPts val="0"/>
              </a:spcAft>
              <a:buSzPts val="1800"/>
              <a:buNone/>
            </a:pPr>
            <a:r>
              <a:t/>
            </a:r>
            <a:endParaRPr sz="1400"/>
          </a:p>
          <a:p>
            <a:pPr indent="-317500" lvl="0" marL="457200" rtl="0" algn="l">
              <a:lnSpc>
                <a:spcPct val="115000"/>
              </a:lnSpc>
              <a:spcBef>
                <a:spcPts val="0"/>
              </a:spcBef>
              <a:spcAft>
                <a:spcPts val="0"/>
              </a:spcAft>
              <a:buSzPts val="1400"/>
              <a:buChar char="●"/>
            </a:pPr>
            <a:r>
              <a:rPr lang="fi-FI" sz="1400"/>
              <a:t>There is a shortage of skilled workers, especially in roles such as restaurant managers, fast food workers, tour guides, and hotel receptionists. At the same time, there are open positions in the industry.</a:t>
            </a:r>
            <a:endParaRPr sz="1400"/>
          </a:p>
          <a:p>
            <a:pPr indent="0" lvl="0" marL="457200" rtl="0" algn="l">
              <a:lnSpc>
                <a:spcPct val="115000"/>
              </a:lnSpc>
              <a:spcBef>
                <a:spcPts val="0"/>
              </a:spcBef>
              <a:spcAft>
                <a:spcPts val="0"/>
              </a:spcAft>
              <a:buSzPts val="1800"/>
              <a:buNone/>
            </a:pPr>
            <a:r>
              <a:t/>
            </a:r>
            <a:endParaRPr sz="1400"/>
          </a:p>
          <a:p>
            <a:pPr indent="-317500" lvl="0" marL="457200" rtl="0" algn="l">
              <a:lnSpc>
                <a:spcPct val="115000"/>
              </a:lnSpc>
              <a:spcBef>
                <a:spcPts val="0"/>
              </a:spcBef>
              <a:spcAft>
                <a:spcPts val="0"/>
              </a:spcAft>
              <a:buClr>
                <a:schemeClr val="lt1"/>
              </a:buClr>
              <a:buSzPts val="1400"/>
              <a:buChar char="●"/>
            </a:pPr>
            <a:r>
              <a:rPr lang="fi-FI" sz="1400">
                <a:solidFill>
                  <a:schemeClr val="lt1"/>
                </a:solidFill>
              </a:rPr>
              <a:t>Behind the mismatch problem is e.g. atypical employment relationships, wage level and location. </a:t>
            </a:r>
            <a:r>
              <a:rPr lang="fi-FI" sz="1400"/>
              <a:t>Efforts are being made to address these challenges, including improving the match between job seekers and available positions, and enhancing training programs to equip workers with the necessary skills.</a:t>
            </a:r>
            <a:endParaRPr sz="1400"/>
          </a:p>
          <a:p>
            <a:pPr indent="0" lvl="0" marL="457200" rtl="0" algn="l">
              <a:lnSpc>
                <a:spcPct val="115000"/>
              </a:lnSpc>
              <a:spcBef>
                <a:spcPts val="0"/>
              </a:spcBef>
              <a:spcAft>
                <a:spcPts val="0"/>
              </a:spcAft>
              <a:buNone/>
            </a:pPr>
            <a:r>
              <a:t/>
            </a:r>
            <a:endParaRPr sz="1400"/>
          </a:p>
          <a:p>
            <a:pPr indent="-317500" lvl="0" marL="457200" rtl="0" algn="l">
              <a:spcBef>
                <a:spcPts val="0"/>
              </a:spcBef>
              <a:spcAft>
                <a:spcPts val="0"/>
              </a:spcAft>
              <a:buSzPts val="1400"/>
              <a:buChar char="●"/>
            </a:pPr>
            <a:r>
              <a:rPr lang="fi-FI" sz="1400">
                <a:solidFill>
                  <a:schemeClr val="lt1"/>
                </a:solidFill>
              </a:rPr>
              <a:t>Labor shortage and employee orientation require a lot of work from the responsibility perspective. Year-round tourism is seen as one of the solutions to improve this - it brings permanent employment to local residents and enables tourism products based on local culture.</a:t>
            </a:r>
            <a:endParaRPr sz="1400"/>
          </a:p>
          <a:p>
            <a:pPr indent="0" lvl="0" marL="457200" rtl="0" algn="l">
              <a:lnSpc>
                <a:spcPct val="115000"/>
              </a:lnSpc>
              <a:spcBef>
                <a:spcPts val="0"/>
              </a:spcBef>
              <a:spcAft>
                <a:spcPts val="0"/>
              </a:spcAft>
              <a:buSzPts val="1800"/>
              <a:buNone/>
            </a:pPr>
            <a:r>
              <a:t/>
            </a:r>
            <a:endParaRPr sz="1400"/>
          </a:p>
          <a:p>
            <a:pPr indent="0" lvl="0" marL="457200" rtl="0" algn="l">
              <a:lnSpc>
                <a:spcPct val="115000"/>
              </a:lnSpc>
              <a:spcBef>
                <a:spcPts val="0"/>
              </a:spcBef>
              <a:spcAft>
                <a:spcPts val="0"/>
              </a:spcAft>
              <a:buNone/>
            </a:pPr>
            <a:r>
              <a:t/>
            </a:r>
            <a:endParaRPr sz="1400"/>
          </a:p>
          <a:p>
            <a:pPr indent="0" lvl="0" marL="0" rtl="0" algn="l">
              <a:lnSpc>
                <a:spcPct val="115000"/>
              </a:lnSpc>
              <a:spcBef>
                <a:spcPts val="0"/>
              </a:spcBef>
              <a:spcAft>
                <a:spcPts val="0"/>
              </a:spcAft>
              <a:buSzPts val="1800"/>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g31673de187b_1_3"/>
          <p:cNvSpPr txBox="1"/>
          <p:nvPr>
            <p:ph idx="1" type="body"/>
          </p:nvPr>
        </p:nvSpPr>
        <p:spPr>
          <a:xfrm>
            <a:off x="487200" y="813150"/>
            <a:ext cx="8169600" cy="406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i-FI" sz="1300"/>
              <a:t>Rovaniemi is committed to sustainable tourism, ensuring that visitors can enjoy its natural beauty while minimizing their environmental impact.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b="1" lang="fi-FI" sz="1500">
                <a:latin typeface="Titillium Web"/>
                <a:ea typeface="Titillium Web"/>
                <a:cs typeface="Titillium Web"/>
                <a:sym typeface="Titillium Web"/>
              </a:rPr>
              <a:t>Commitment to Sustainability</a:t>
            </a:r>
            <a:endParaRPr b="1" sz="1500">
              <a:latin typeface="Titillium Web"/>
              <a:ea typeface="Titillium Web"/>
              <a:cs typeface="Titillium Web"/>
              <a:sym typeface="Titillium Web"/>
            </a:endParaRPr>
          </a:p>
          <a:p>
            <a:pPr indent="-311150" lvl="0" marL="457200" rtl="0" algn="l">
              <a:spcBef>
                <a:spcPts val="0"/>
              </a:spcBef>
              <a:spcAft>
                <a:spcPts val="0"/>
              </a:spcAft>
              <a:buSzPts val="1300"/>
              <a:buChar char="●"/>
            </a:pPr>
            <a:r>
              <a:rPr lang="fi-FI" sz="1300"/>
              <a:t>Visit Rovaniemi has been awarded the Sustainable Travel Finland (STF) label, which highlights their dedication to sustainable and responsible tourism. This includes providing guidance to local businesses and encouraging them to adopt sustainable practices.</a:t>
            </a:r>
            <a:endParaRPr sz="1300"/>
          </a:p>
          <a:p>
            <a:pPr indent="-311150" lvl="0" marL="457200" rtl="0" algn="l">
              <a:spcBef>
                <a:spcPts val="0"/>
              </a:spcBef>
              <a:spcAft>
                <a:spcPts val="0"/>
              </a:spcAft>
              <a:buSzPts val="1300"/>
              <a:buChar char="●"/>
            </a:pPr>
            <a:r>
              <a:rPr lang="fi-FI" sz="1300"/>
              <a:t>Visitors are encouraged to make responsible choices, such as using local products, recycling, and respecting nature. Simple actions like switching off lights, picking up trash, and avoiding bottled water (as tap water is excellent in Finland) contribute significantly.</a:t>
            </a:r>
            <a:endParaRPr sz="1300"/>
          </a:p>
          <a:p>
            <a:pPr indent="0" lvl="0" marL="0" rtl="0" algn="l">
              <a:spcBef>
                <a:spcPts val="0"/>
              </a:spcBef>
              <a:spcAft>
                <a:spcPts val="0"/>
              </a:spcAft>
              <a:buNone/>
            </a:pPr>
            <a:r>
              <a:t/>
            </a:r>
            <a:endParaRPr b="1" sz="1300">
              <a:solidFill>
                <a:schemeClr val="lt1"/>
              </a:solidFill>
            </a:endParaRPr>
          </a:p>
          <a:p>
            <a:pPr indent="0" lvl="0" marL="0" rtl="0" algn="l">
              <a:spcBef>
                <a:spcPts val="0"/>
              </a:spcBef>
              <a:spcAft>
                <a:spcPts val="0"/>
              </a:spcAft>
              <a:buNone/>
            </a:pPr>
            <a:r>
              <a:rPr b="1" lang="fi-FI" sz="1500">
                <a:solidFill>
                  <a:schemeClr val="lt1"/>
                </a:solidFill>
                <a:latin typeface="Titillium Web"/>
                <a:ea typeface="Titillium Web"/>
                <a:cs typeface="Titillium Web"/>
                <a:sym typeface="Titillium Web"/>
              </a:rPr>
              <a:t>Eco-friendly Activities</a:t>
            </a:r>
            <a:endParaRPr b="1" sz="1500">
              <a:solidFill>
                <a:schemeClr val="lt1"/>
              </a:solidFill>
              <a:latin typeface="Titillium Web"/>
              <a:ea typeface="Titillium Web"/>
              <a:cs typeface="Titillium Web"/>
              <a:sym typeface="Titillium Web"/>
            </a:endParaRPr>
          </a:p>
          <a:p>
            <a:pPr indent="-311150" lvl="0" marL="457200" rtl="0" algn="l">
              <a:spcBef>
                <a:spcPts val="0"/>
              </a:spcBef>
              <a:spcAft>
                <a:spcPts val="0"/>
              </a:spcAft>
              <a:buClr>
                <a:schemeClr val="lt1"/>
              </a:buClr>
              <a:buSzPts val="1300"/>
              <a:buChar char="●"/>
            </a:pPr>
            <a:r>
              <a:rPr lang="fi-FI" sz="1300">
                <a:solidFill>
                  <a:schemeClr val="lt1"/>
                </a:solidFill>
              </a:rPr>
              <a:t>Visitors can engage in various eco-friendly activities such as hiking in designated areas, midnight sun canoeing, Northern Lights tours and other nature-friendly tours designed to minimize environmental impact.</a:t>
            </a:r>
            <a:endParaRPr sz="1300">
              <a:solidFill>
                <a:schemeClr val="lt1"/>
              </a:solidFill>
            </a:endParaRPr>
          </a:p>
          <a:p>
            <a:pPr indent="-311150" lvl="0" marL="457200" rtl="0" algn="l">
              <a:spcBef>
                <a:spcPts val="0"/>
              </a:spcBef>
              <a:spcAft>
                <a:spcPts val="0"/>
              </a:spcAft>
              <a:buClr>
                <a:schemeClr val="lt1"/>
              </a:buClr>
              <a:buSzPts val="1300"/>
              <a:buChar char="●"/>
            </a:pPr>
            <a:r>
              <a:rPr lang="fi-FI" sz="1300">
                <a:solidFill>
                  <a:schemeClr val="lt1"/>
                </a:solidFill>
              </a:rPr>
              <a:t>It is important to respect nature by staying on marked trails, picking up trash, and avoiding disturbance to wildlife.</a:t>
            </a:r>
            <a:endParaRPr b="1" sz="1300"/>
          </a:p>
          <a:p>
            <a:pPr indent="0" lvl="0" marL="0" rtl="0" algn="l">
              <a:spcBef>
                <a:spcPts val="0"/>
              </a:spcBef>
              <a:spcAft>
                <a:spcPts val="0"/>
              </a:spcAft>
              <a:buNone/>
            </a:pPr>
            <a:r>
              <a:t/>
            </a:r>
            <a:endParaRPr sz="1300">
              <a:latin typeface="Arial"/>
              <a:ea typeface="Arial"/>
              <a:cs typeface="Arial"/>
              <a:sym typeface="Arial"/>
            </a:endParaRPr>
          </a:p>
        </p:txBody>
      </p:sp>
      <p:sp>
        <p:nvSpPr>
          <p:cNvPr id="245" name="Google Shape;245;g31673de187b_1_3"/>
          <p:cNvSpPr txBox="1"/>
          <p:nvPr/>
        </p:nvSpPr>
        <p:spPr>
          <a:xfrm>
            <a:off x="640325" y="221950"/>
            <a:ext cx="7061100" cy="67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i-FI" sz="2800">
                <a:solidFill>
                  <a:schemeClr val="lt1"/>
                </a:solidFill>
                <a:latin typeface="Titillium Web"/>
                <a:ea typeface="Titillium Web"/>
                <a:cs typeface="Titillium Web"/>
                <a:sym typeface="Titillium Web"/>
              </a:rPr>
              <a:t>Sustainable Tourism in Rovaniemi</a:t>
            </a:r>
            <a:endParaRPr b="1" sz="2800">
              <a:solidFill>
                <a:schemeClr val="lt1"/>
              </a:solidFill>
              <a:latin typeface="Titillium Web"/>
              <a:ea typeface="Titillium Web"/>
              <a:cs typeface="Titillium Web"/>
              <a:sym typeface="Titillium Web"/>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g31964046ae0_0_267"/>
          <p:cNvSpPr txBox="1"/>
          <p:nvPr>
            <p:ph idx="1" type="body"/>
          </p:nvPr>
        </p:nvSpPr>
        <p:spPr>
          <a:xfrm>
            <a:off x="394425" y="703125"/>
            <a:ext cx="8372400" cy="425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i-FI" sz="1500">
                <a:solidFill>
                  <a:schemeClr val="lt1"/>
                </a:solidFill>
                <a:latin typeface="Titillium Web"/>
                <a:ea typeface="Titillium Web"/>
                <a:cs typeface="Titillium Web"/>
                <a:sym typeface="Titillium Web"/>
              </a:rPr>
              <a:t>Sustainable Accommodation</a:t>
            </a:r>
            <a:endParaRPr b="1" sz="1500">
              <a:solidFill>
                <a:schemeClr val="lt1"/>
              </a:solidFill>
              <a:latin typeface="Titillium Web"/>
              <a:ea typeface="Titillium Web"/>
              <a:cs typeface="Titillium Web"/>
              <a:sym typeface="Titillium Web"/>
            </a:endParaRPr>
          </a:p>
          <a:p>
            <a:pPr indent="-311150" lvl="0" marL="457200" rtl="0" algn="l">
              <a:spcBef>
                <a:spcPts val="0"/>
              </a:spcBef>
              <a:spcAft>
                <a:spcPts val="0"/>
              </a:spcAft>
              <a:buClr>
                <a:schemeClr val="lt1"/>
              </a:buClr>
              <a:buSzPts val="1300"/>
              <a:buChar char="●"/>
            </a:pPr>
            <a:r>
              <a:rPr lang="fi-FI" sz="1300">
                <a:solidFill>
                  <a:schemeClr val="lt1"/>
                </a:solidFill>
              </a:rPr>
              <a:t>Visitors can choose from a variety of eco-friendly accommodations including hotels, resorts, and chalets that prioritize reducing their environmental footprint.</a:t>
            </a:r>
            <a:endParaRPr sz="1300">
              <a:solidFill>
                <a:schemeClr val="lt1"/>
              </a:solidFill>
            </a:endParaRPr>
          </a:p>
          <a:p>
            <a:pPr indent="0" lvl="0" marL="457200" rtl="0" algn="l">
              <a:spcBef>
                <a:spcPts val="0"/>
              </a:spcBef>
              <a:spcAft>
                <a:spcPts val="0"/>
              </a:spcAft>
              <a:buNone/>
            </a:pPr>
            <a:r>
              <a:t/>
            </a:r>
            <a:endParaRPr sz="1300">
              <a:solidFill>
                <a:schemeClr val="lt1"/>
              </a:solidFill>
            </a:endParaRPr>
          </a:p>
          <a:p>
            <a:pPr indent="0" lvl="0" marL="0" rtl="0" algn="l">
              <a:spcBef>
                <a:spcPts val="0"/>
              </a:spcBef>
              <a:spcAft>
                <a:spcPts val="0"/>
              </a:spcAft>
              <a:buNone/>
            </a:pPr>
            <a:r>
              <a:rPr b="1" lang="fi-FI" sz="1500">
                <a:latin typeface="Titillium Web"/>
                <a:ea typeface="Titillium Web"/>
                <a:cs typeface="Titillium Web"/>
                <a:sym typeface="Titillium Web"/>
              </a:rPr>
              <a:t>Support Local Businesses</a:t>
            </a:r>
            <a:endParaRPr b="1" sz="1500">
              <a:latin typeface="Titillium Web"/>
              <a:ea typeface="Titillium Web"/>
              <a:cs typeface="Titillium Web"/>
              <a:sym typeface="Titillium Web"/>
            </a:endParaRPr>
          </a:p>
          <a:p>
            <a:pPr indent="-311150" lvl="0" marL="457200" rtl="0" algn="l">
              <a:spcBef>
                <a:spcPts val="0"/>
              </a:spcBef>
              <a:spcAft>
                <a:spcPts val="0"/>
              </a:spcAft>
              <a:buSzPts val="1300"/>
              <a:buChar char="●"/>
            </a:pPr>
            <a:r>
              <a:rPr lang="fi-FI" sz="1300"/>
              <a:t>Choosing local, responsible businesses helps support the local economy and reduces the environmental impact of tourism. Many local companies participate in the STF program and offer responsible tours and services.</a:t>
            </a:r>
            <a:endParaRPr sz="1300"/>
          </a:p>
          <a:p>
            <a:pPr indent="0" lvl="0" marL="457200" rtl="0" algn="l">
              <a:spcBef>
                <a:spcPts val="0"/>
              </a:spcBef>
              <a:spcAft>
                <a:spcPts val="0"/>
              </a:spcAft>
              <a:buNone/>
            </a:pPr>
            <a:r>
              <a:t/>
            </a:r>
            <a:endParaRPr sz="1300"/>
          </a:p>
          <a:p>
            <a:pPr indent="0" lvl="0" marL="0" rtl="0" algn="l">
              <a:spcBef>
                <a:spcPts val="0"/>
              </a:spcBef>
              <a:spcAft>
                <a:spcPts val="0"/>
              </a:spcAft>
              <a:buNone/>
            </a:pPr>
            <a:r>
              <a:rPr b="1" lang="fi-FI" sz="1500">
                <a:latin typeface="Titillium Web"/>
                <a:ea typeface="Titillium Web"/>
                <a:cs typeface="Titillium Web"/>
                <a:sym typeface="Titillium Web"/>
              </a:rPr>
              <a:t>Cultural and Environmental Respect</a:t>
            </a:r>
            <a:endParaRPr b="1" sz="1500">
              <a:latin typeface="Titillium Web"/>
              <a:ea typeface="Titillium Web"/>
              <a:cs typeface="Titillium Web"/>
              <a:sym typeface="Titillium Web"/>
            </a:endParaRPr>
          </a:p>
          <a:p>
            <a:pPr indent="-311150" lvl="0" marL="457200" rtl="0" algn="l">
              <a:spcBef>
                <a:spcPts val="0"/>
              </a:spcBef>
              <a:spcAft>
                <a:spcPts val="0"/>
              </a:spcAft>
              <a:buSzPts val="1300"/>
              <a:buChar char="●"/>
            </a:pPr>
            <a:r>
              <a:rPr lang="fi-FI" sz="1300"/>
              <a:t>Understanding and respecting local customs and traditions is a key part of sustainable tourism. Visitors can learn about the local way of life through cultural centers and traditional activities like sauna experiences.</a:t>
            </a:r>
            <a:endParaRPr sz="1300"/>
          </a:p>
          <a:p>
            <a:pPr indent="-311150" lvl="0" marL="457200" rtl="0" algn="l">
              <a:spcBef>
                <a:spcPts val="0"/>
              </a:spcBef>
              <a:spcAft>
                <a:spcPts val="0"/>
              </a:spcAft>
              <a:buSzPts val="1300"/>
              <a:buChar char="●"/>
            </a:pPr>
            <a:r>
              <a:rPr lang="fi-FI" sz="1300"/>
              <a:t>It is important to stick to public hiking areas and respect private properties to preserve the natural environment. </a:t>
            </a:r>
            <a:endParaRPr sz="1300"/>
          </a:p>
          <a:p>
            <a:pPr indent="0" lvl="0" marL="0" rtl="0" algn="l">
              <a:spcBef>
                <a:spcPts val="0"/>
              </a:spcBef>
              <a:spcAft>
                <a:spcPts val="0"/>
              </a:spcAft>
              <a:buNone/>
            </a:pPr>
            <a:r>
              <a:t/>
            </a:r>
            <a:endParaRPr sz="1300"/>
          </a:p>
          <a:p>
            <a:pPr indent="0" lvl="0" marL="0" rtl="0" algn="l">
              <a:spcBef>
                <a:spcPts val="0"/>
              </a:spcBef>
              <a:spcAft>
                <a:spcPts val="0"/>
              </a:spcAft>
              <a:buClr>
                <a:schemeClr val="dk1"/>
              </a:buClr>
              <a:buSzPts val="1800"/>
              <a:buFont typeface="Arial"/>
              <a:buNone/>
            </a:pPr>
            <a:r>
              <a:rPr lang="fi-FI" sz="1300">
                <a:solidFill>
                  <a:schemeClr val="lt1"/>
                </a:solidFill>
              </a:rPr>
              <a:t>By choosing sustainable options, visitors can help preserve Rovaniemi’s unique Arctic ecosystem for future generations.</a:t>
            </a:r>
            <a:endParaRPr sz="1300"/>
          </a:p>
          <a:p>
            <a:pPr indent="0" lvl="0" marL="0" rtl="0" algn="l">
              <a:spcBef>
                <a:spcPts val="0"/>
              </a:spcBef>
              <a:spcAft>
                <a:spcPts val="0"/>
              </a:spcAft>
              <a:buNone/>
            </a:pPr>
            <a:r>
              <a:t/>
            </a:r>
            <a:endParaRPr sz="1300"/>
          </a:p>
        </p:txBody>
      </p:sp>
      <p:sp>
        <p:nvSpPr>
          <p:cNvPr id="251" name="Google Shape;251;g31964046ae0_0_267"/>
          <p:cNvSpPr txBox="1"/>
          <p:nvPr/>
        </p:nvSpPr>
        <p:spPr>
          <a:xfrm>
            <a:off x="650300" y="190025"/>
            <a:ext cx="7140900" cy="67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i-FI" sz="2800">
                <a:solidFill>
                  <a:schemeClr val="lt1"/>
                </a:solidFill>
                <a:latin typeface="Titillium Web"/>
                <a:ea typeface="Titillium Web"/>
                <a:cs typeface="Titillium Web"/>
                <a:sym typeface="Titillium Web"/>
              </a:rPr>
              <a:t>Sustainable Tourism in Rovaniemi</a:t>
            </a:r>
            <a:endParaRPr b="1" sz="2800">
              <a:solidFill>
                <a:schemeClr val="lt1"/>
              </a:solidFill>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t/>
            </a:r>
            <a:endParaRPr b="1" sz="2800">
              <a:solidFill>
                <a:schemeClr val="lt1"/>
              </a:solidFill>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t/>
            </a:r>
            <a:endParaRPr b="1" sz="2800">
              <a:solidFill>
                <a:schemeClr val="lt1"/>
              </a:solidFill>
              <a:latin typeface="Titillium Web"/>
              <a:ea typeface="Titillium Web"/>
              <a:cs typeface="Titillium Web"/>
              <a:sym typeface="Titillium Web"/>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g31a385c3b87_0_655"/>
          <p:cNvSpPr txBox="1"/>
          <p:nvPr>
            <p:ph idx="1" type="body"/>
          </p:nvPr>
        </p:nvSpPr>
        <p:spPr>
          <a:xfrm>
            <a:off x="469350" y="799750"/>
            <a:ext cx="8406300" cy="405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fi-FI" sz="1300">
                <a:solidFill>
                  <a:schemeClr val="lt1"/>
                </a:solidFill>
              </a:rPr>
              <a:t>Rovaniemi is a fantastic summer destination with a unique blend of natural beauty, cultural experiences and outdoor activities. Here are some highlights:</a:t>
            </a:r>
            <a:endParaRPr sz="1300">
              <a:solidFill>
                <a:schemeClr val="lt1"/>
              </a:solidFill>
            </a:endParaRPr>
          </a:p>
          <a:p>
            <a:pPr indent="0" lvl="0" marL="0" rtl="0" algn="l">
              <a:lnSpc>
                <a:spcPct val="115000"/>
              </a:lnSpc>
              <a:spcBef>
                <a:spcPts val="0"/>
              </a:spcBef>
              <a:spcAft>
                <a:spcPts val="0"/>
              </a:spcAft>
              <a:buClr>
                <a:schemeClr val="dk1"/>
              </a:buClr>
              <a:buSzPts val="1100"/>
              <a:buFont typeface="Arial"/>
              <a:buNone/>
            </a:pPr>
            <a:r>
              <a:t/>
            </a:r>
            <a:endParaRPr sz="1300">
              <a:solidFill>
                <a:schemeClr val="lt1"/>
              </a:solidFill>
            </a:endParaRPr>
          </a:p>
          <a:p>
            <a:pPr indent="0" lvl="0" marL="0" rtl="0" algn="l">
              <a:lnSpc>
                <a:spcPct val="115000"/>
              </a:lnSpc>
              <a:spcBef>
                <a:spcPts val="0"/>
              </a:spcBef>
              <a:spcAft>
                <a:spcPts val="0"/>
              </a:spcAft>
              <a:buClr>
                <a:schemeClr val="dk1"/>
              </a:buClr>
              <a:buSzPts val="1100"/>
              <a:buFont typeface="Arial"/>
              <a:buNone/>
            </a:pPr>
            <a:r>
              <a:rPr b="1" lang="fi-FI" sz="1500">
                <a:solidFill>
                  <a:schemeClr val="lt1"/>
                </a:solidFill>
                <a:latin typeface="Titillium Web"/>
                <a:ea typeface="Titillium Web"/>
                <a:cs typeface="Titillium Web"/>
                <a:sym typeface="Titillium Web"/>
              </a:rPr>
              <a:t>Activities and Attractions</a:t>
            </a:r>
            <a:endParaRPr b="1" sz="1500">
              <a:solidFill>
                <a:schemeClr val="lt1"/>
              </a:solidFill>
              <a:latin typeface="Titillium Web"/>
              <a:ea typeface="Titillium Web"/>
              <a:cs typeface="Titillium Web"/>
              <a:sym typeface="Titillium Web"/>
            </a:endParaRPr>
          </a:p>
          <a:p>
            <a:pPr indent="-311150" lvl="0" marL="457200" rtl="0" algn="l">
              <a:lnSpc>
                <a:spcPct val="115000"/>
              </a:lnSpc>
              <a:spcBef>
                <a:spcPts val="0"/>
              </a:spcBef>
              <a:spcAft>
                <a:spcPts val="0"/>
              </a:spcAft>
              <a:buClr>
                <a:schemeClr val="lt1"/>
              </a:buClr>
              <a:buSzPts val="1300"/>
              <a:buChar char="●"/>
            </a:pPr>
            <a:r>
              <a:rPr lang="fi-FI" sz="1300">
                <a:solidFill>
                  <a:schemeClr val="lt1"/>
                </a:solidFill>
              </a:rPr>
              <a:t>Experience the magical Midnight Sun, where the sun doesn’t set for several weeks. This phenomenon allows for activities like hiking, canoeing, and even golfing at any hour.</a:t>
            </a:r>
            <a:endParaRPr sz="1300">
              <a:solidFill>
                <a:schemeClr val="lt1"/>
              </a:solidFill>
            </a:endParaRPr>
          </a:p>
          <a:p>
            <a:pPr indent="-311150" lvl="0" marL="457200" rtl="0" algn="l">
              <a:lnSpc>
                <a:spcPct val="115000"/>
              </a:lnSpc>
              <a:spcBef>
                <a:spcPts val="0"/>
              </a:spcBef>
              <a:spcAft>
                <a:spcPts val="0"/>
              </a:spcAft>
              <a:buClr>
                <a:schemeClr val="lt1"/>
              </a:buClr>
              <a:buSzPts val="1300"/>
              <a:buChar char="●"/>
            </a:pPr>
            <a:r>
              <a:rPr lang="fi-FI" sz="1300">
                <a:solidFill>
                  <a:schemeClr val="lt1"/>
                </a:solidFill>
              </a:rPr>
              <a:t>Enjoy outdoor adventures like river cruises, swimming, horseback riding and hiking. </a:t>
            </a:r>
            <a:endParaRPr sz="1300">
              <a:solidFill>
                <a:schemeClr val="lt1"/>
              </a:solidFill>
            </a:endParaRPr>
          </a:p>
          <a:p>
            <a:pPr indent="-311150" lvl="0" marL="457200" rtl="0" algn="l">
              <a:lnSpc>
                <a:spcPct val="115000"/>
              </a:lnSpc>
              <a:spcBef>
                <a:spcPts val="0"/>
              </a:spcBef>
              <a:spcAft>
                <a:spcPts val="0"/>
              </a:spcAft>
              <a:buClr>
                <a:schemeClr val="lt1"/>
              </a:buClr>
              <a:buSzPts val="1300"/>
              <a:buChar char="●"/>
            </a:pPr>
            <a:r>
              <a:rPr lang="fi-FI" sz="1300">
                <a:solidFill>
                  <a:schemeClr val="lt1"/>
                </a:solidFill>
              </a:rPr>
              <a:t>Visit reindeer and husky farms to learn about traditional Lappish lifestyles.</a:t>
            </a:r>
            <a:endParaRPr sz="1300">
              <a:solidFill>
                <a:schemeClr val="lt1"/>
              </a:solidFill>
            </a:endParaRPr>
          </a:p>
          <a:p>
            <a:pPr indent="0" lvl="0" marL="457200" rtl="0" algn="l">
              <a:lnSpc>
                <a:spcPct val="115000"/>
              </a:lnSpc>
              <a:spcBef>
                <a:spcPts val="0"/>
              </a:spcBef>
              <a:spcAft>
                <a:spcPts val="0"/>
              </a:spcAft>
              <a:buSzPts val="1800"/>
              <a:buNone/>
            </a:pPr>
            <a:r>
              <a:t/>
            </a:r>
            <a:endParaRPr sz="1300">
              <a:solidFill>
                <a:schemeClr val="lt1"/>
              </a:solidFill>
            </a:endParaRPr>
          </a:p>
          <a:p>
            <a:pPr indent="0" lvl="0" marL="0" rtl="0" algn="l">
              <a:lnSpc>
                <a:spcPct val="115000"/>
              </a:lnSpc>
              <a:spcBef>
                <a:spcPts val="0"/>
              </a:spcBef>
              <a:spcAft>
                <a:spcPts val="0"/>
              </a:spcAft>
              <a:buClr>
                <a:schemeClr val="dk1"/>
              </a:buClr>
              <a:buSzPts val="1100"/>
              <a:buFont typeface="Arial"/>
              <a:buNone/>
            </a:pPr>
            <a:r>
              <a:rPr b="1" lang="fi-FI" sz="1500">
                <a:solidFill>
                  <a:schemeClr val="lt1"/>
                </a:solidFill>
                <a:latin typeface="Titillium Web"/>
                <a:ea typeface="Titillium Web"/>
                <a:cs typeface="Titillium Web"/>
                <a:sym typeface="Titillium Web"/>
              </a:rPr>
              <a:t>Cultural Experiences</a:t>
            </a:r>
            <a:endParaRPr b="1" sz="1500">
              <a:solidFill>
                <a:schemeClr val="lt1"/>
              </a:solidFill>
              <a:latin typeface="Titillium Web"/>
              <a:ea typeface="Titillium Web"/>
              <a:cs typeface="Titillium Web"/>
              <a:sym typeface="Titillium Web"/>
            </a:endParaRPr>
          </a:p>
          <a:p>
            <a:pPr indent="-311150" lvl="0" marL="457200" rtl="0" algn="l">
              <a:lnSpc>
                <a:spcPct val="115000"/>
              </a:lnSpc>
              <a:spcBef>
                <a:spcPts val="0"/>
              </a:spcBef>
              <a:spcAft>
                <a:spcPts val="0"/>
              </a:spcAft>
              <a:buClr>
                <a:schemeClr val="lt1"/>
              </a:buClr>
              <a:buSzPts val="1300"/>
              <a:buChar char="●"/>
            </a:pPr>
            <a:r>
              <a:rPr lang="fi-FI" sz="1300">
                <a:solidFill>
                  <a:schemeClr val="lt1"/>
                </a:solidFill>
              </a:rPr>
              <a:t>Meet Santa Claus at Santa Claus Village any day of the year and cross the Arctic Circle.</a:t>
            </a:r>
            <a:endParaRPr sz="1300">
              <a:solidFill>
                <a:schemeClr val="lt1"/>
              </a:solidFill>
            </a:endParaRPr>
          </a:p>
          <a:p>
            <a:pPr indent="-311150" lvl="0" marL="457200" rtl="0" algn="l">
              <a:lnSpc>
                <a:spcPct val="115000"/>
              </a:lnSpc>
              <a:spcBef>
                <a:spcPts val="0"/>
              </a:spcBef>
              <a:spcAft>
                <a:spcPts val="0"/>
              </a:spcAft>
              <a:buClr>
                <a:schemeClr val="lt1"/>
              </a:buClr>
              <a:buSzPts val="1300"/>
              <a:buChar char="●"/>
            </a:pPr>
            <a:r>
              <a:rPr lang="fi-FI" sz="1300">
                <a:solidFill>
                  <a:schemeClr val="lt1"/>
                </a:solidFill>
              </a:rPr>
              <a:t>Participate in summer events and the Midsummer Eve celebration. </a:t>
            </a:r>
            <a:endParaRPr sz="1300">
              <a:solidFill>
                <a:schemeClr val="lt1"/>
              </a:solidFill>
            </a:endParaRPr>
          </a:p>
          <a:p>
            <a:pPr indent="-311150" lvl="0" marL="457200" rtl="0" algn="l">
              <a:lnSpc>
                <a:spcPct val="115000"/>
              </a:lnSpc>
              <a:spcBef>
                <a:spcPts val="0"/>
              </a:spcBef>
              <a:spcAft>
                <a:spcPts val="0"/>
              </a:spcAft>
              <a:buClr>
                <a:schemeClr val="lt1"/>
              </a:buClr>
              <a:buSzPts val="1300"/>
              <a:buChar char="●"/>
            </a:pPr>
            <a:r>
              <a:rPr lang="fi-FI" sz="1300">
                <a:solidFill>
                  <a:schemeClr val="lt1"/>
                </a:solidFill>
              </a:rPr>
              <a:t>Try traditional Lappish food in local restaurants or by a campfire. </a:t>
            </a:r>
            <a:endParaRPr sz="1300">
              <a:solidFill>
                <a:schemeClr val="lt1"/>
              </a:solidFill>
            </a:endParaRPr>
          </a:p>
          <a:p>
            <a:pPr indent="0" lvl="0" marL="457200" rtl="0" algn="l">
              <a:lnSpc>
                <a:spcPct val="115000"/>
              </a:lnSpc>
              <a:spcBef>
                <a:spcPts val="0"/>
              </a:spcBef>
              <a:spcAft>
                <a:spcPts val="0"/>
              </a:spcAft>
              <a:buSzPts val="1800"/>
              <a:buNone/>
            </a:pPr>
            <a:r>
              <a:t/>
            </a:r>
            <a:endParaRPr sz="1300">
              <a:solidFill>
                <a:schemeClr val="lt1"/>
              </a:solidFill>
            </a:endParaRPr>
          </a:p>
          <a:p>
            <a:pPr indent="0" lvl="0" marL="0" rtl="0" algn="l">
              <a:lnSpc>
                <a:spcPct val="115000"/>
              </a:lnSpc>
              <a:spcBef>
                <a:spcPts val="0"/>
              </a:spcBef>
              <a:spcAft>
                <a:spcPts val="0"/>
              </a:spcAft>
              <a:buClr>
                <a:schemeClr val="dk1"/>
              </a:buClr>
              <a:buSzPts val="1100"/>
              <a:buFont typeface="Arial"/>
              <a:buNone/>
            </a:pPr>
            <a:r>
              <a:rPr b="1" lang="fi-FI" sz="1500">
                <a:solidFill>
                  <a:schemeClr val="lt1"/>
                </a:solidFill>
                <a:latin typeface="Titillium Web"/>
                <a:ea typeface="Titillium Web"/>
                <a:cs typeface="Titillium Web"/>
                <a:sym typeface="Titillium Web"/>
              </a:rPr>
              <a:t>Nature and Scenery</a:t>
            </a:r>
            <a:endParaRPr b="1" sz="1500">
              <a:solidFill>
                <a:schemeClr val="lt1"/>
              </a:solidFill>
              <a:latin typeface="Titillium Web"/>
              <a:ea typeface="Titillium Web"/>
              <a:cs typeface="Titillium Web"/>
              <a:sym typeface="Titillium Web"/>
            </a:endParaRPr>
          </a:p>
          <a:p>
            <a:pPr indent="-311150" lvl="0" marL="457200" rtl="0" algn="l">
              <a:lnSpc>
                <a:spcPct val="115000"/>
              </a:lnSpc>
              <a:spcBef>
                <a:spcPts val="0"/>
              </a:spcBef>
              <a:spcAft>
                <a:spcPts val="0"/>
              </a:spcAft>
              <a:buClr>
                <a:schemeClr val="lt1"/>
              </a:buClr>
              <a:buSzPts val="1300"/>
              <a:buChar char="●"/>
            </a:pPr>
            <a:r>
              <a:rPr lang="fi-FI" sz="1300">
                <a:solidFill>
                  <a:schemeClr val="lt1"/>
                </a:solidFill>
              </a:rPr>
              <a:t>Explore the beautiful landscapes of nearby natural reserves.</a:t>
            </a:r>
            <a:endParaRPr sz="1300">
              <a:solidFill>
                <a:schemeClr val="lt1"/>
              </a:solidFill>
            </a:endParaRPr>
          </a:p>
          <a:p>
            <a:pPr indent="-311150" lvl="0" marL="457200" rtl="0" algn="l">
              <a:lnSpc>
                <a:spcPct val="115000"/>
              </a:lnSpc>
              <a:spcBef>
                <a:spcPts val="0"/>
              </a:spcBef>
              <a:spcAft>
                <a:spcPts val="0"/>
              </a:spcAft>
              <a:buClr>
                <a:schemeClr val="lt1"/>
              </a:buClr>
              <a:buSzPts val="1300"/>
              <a:buChar char="●"/>
            </a:pPr>
            <a:r>
              <a:rPr lang="fi-FI" sz="1300">
                <a:solidFill>
                  <a:schemeClr val="lt1"/>
                </a:solidFill>
              </a:rPr>
              <a:t>Engage in wildlife watching and safaris.</a:t>
            </a:r>
            <a:endParaRPr sz="1300">
              <a:solidFill>
                <a:schemeClr val="lt1"/>
              </a:solidFill>
            </a:endParaRPr>
          </a:p>
          <a:p>
            <a:pPr indent="0" lvl="0" marL="0" rtl="0" algn="l">
              <a:lnSpc>
                <a:spcPct val="115000"/>
              </a:lnSpc>
              <a:spcBef>
                <a:spcPts val="0"/>
              </a:spcBef>
              <a:spcAft>
                <a:spcPts val="0"/>
              </a:spcAft>
              <a:buClr>
                <a:schemeClr val="dk1"/>
              </a:buClr>
              <a:buSzPts val="1100"/>
              <a:buFont typeface="Arial"/>
              <a:buNone/>
            </a:pPr>
            <a:r>
              <a:t/>
            </a:r>
            <a:endParaRPr sz="1300">
              <a:solidFill>
                <a:schemeClr val="lt1"/>
              </a:solidFill>
            </a:endParaRPr>
          </a:p>
          <a:p>
            <a:pPr indent="0" lvl="0" marL="0" rtl="0" algn="l">
              <a:lnSpc>
                <a:spcPct val="115000"/>
              </a:lnSpc>
              <a:spcBef>
                <a:spcPts val="0"/>
              </a:spcBef>
              <a:spcAft>
                <a:spcPts val="0"/>
              </a:spcAft>
              <a:buClr>
                <a:schemeClr val="dk1"/>
              </a:buClr>
              <a:buSzPts val="1100"/>
              <a:buFont typeface="Arial"/>
              <a:buNone/>
            </a:pPr>
            <a:r>
              <a:t/>
            </a:r>
            <a:endParaRPr i="1" sz="1300">
              <a:solidFill>
                <a:schemeClr val="lt1"/>
              </a:solidFill>
            </a:endParaRPr>
          </a:p>
        </p:txBody>
      </p:sp>
      <p:sp>
        <p:nvSpPr>
          <p:cNvPr id="257" name="Google Shape;257;g31a385c3b87_0_655"/>
          <p:cNvSpPr txBox="1"/>
          <p:nvPr/>
        </p:nvSpPr>
        <p:spPr>
          <a:xfrm>
            <a:off x="690225" y="176350"/>
            <a:ext cx="5752800" cy="67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fi-FI" sz="2800" u="none" cap="none" strike="noStrike">
                <a:solidFill>
                  <a:srgbClr val="FFFFFF"/>
                </a:solidFill>
                <a:latin typeface="Titillium Web"/>
                <a:ea typeface="Titillium Web"/>
                <a:cs typeface="Titillium Web"/>
                <a:sym typeface="Titillium Web"/>
              </a:rPr>
              <a:t>Rovaniemi as a Summer Destination</a:t>
            </a:r>
            <a:endParaRPr b="1" i="0" sz="2800" u="none" cap="none" strike="noStrike">
              <a:solidFill>
                <a:srgbClr val="FFFFFF"/>
              </a:solidFill>
              <a:latin typeface="Titillium Web"/>
              <a:ea typeface="Titillium Web"/>
              <a:cs typeface="Titillium Web"/>
              <a:sym typeface="Titillium Web"/>
            </a:endParaRPr>
          </a:p>
        </p:txBody>
      </p:sp>
      <p:pic>
        <p:nvPicPr>
          <p:cNvPr id="258" name="Google Shape;258;g31a385c3b87_0_655"/>
          <p:cNvPicPr preferRelativeResize="0"/>
          <p:nvPr/>
        </p:nvPicPr>
        <p:blipFill rotWithShape="1">
          <a:blip r:embed="rId3">
            <a:alphaModFix/>
          </a:blip>
          <a:srcRect b="0" l="0" r="0" t="0"/>
          <a:stretch/>
        </p:blipFill>
        <p:spPr>
          <a:xfrm rot="822994">
            <a:off x="4390628" y="-2418997"/>
            <a:ext cx="16415144" cy="923353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g31a385c3b87_0_366"/>
          <p:cNvSpPr txBox="1"/>
          <p:nvPr>
            <p:ph idx="1" type="body"/>
          </p:nvPr>
        </p:nvSpPr>
        <p:spPr>
          <a:xfrm>
            <a:off x="4839300" y="859125"/>
            <a:ext cx="3511500" cy="3560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SzPts val="1800"/>
              <a:buNone/>
            </a:pPr>
            <a:r>
              <a:rPr lang="fi-FI"/>
              <a:t>Kuva tai tekstiä tälle puolelle</a:t>
            </a:r>
            <a:endParaRPr/>
          </a:p>
        </p:txBody>
      </p:sp>
      <p:sp>
        <p:nvSpPr>
          <p:cNvPr id="264" name="Google Shape;264;g31a385c3b87_0_366"/>
          <p:cNvSpPr txBox="1"/>
          <p:nvPr>
            <p:ph type="title"/>
          </p:nvPr>
        </p:nvSpPr>
        <p:spPr>
          <a:xfrm>
            <a:off x="273072" y="1898031"/>
            <a:ext cx="3742200" cy="1482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000"/>
              <a:buNone/>
            </a:pPr>
            <a:r>
              <a:rPr lang="fi-FI" sz="3400">
                <a:solidFill>
                  <a:schemeClr val="lt1"/>
                </a:solidFill>
                <a:latin typeface="Titillium Web"/>
                <a:ea typeface="Titillium Web"/>
                <a:cs typeface="Titillium Web"/>
                <a:sym typeface="Titillium Web"/>
              </a:rPr>
              <a:t>Warm </a:t>
            </a:r>
            <a:endParaRPr sz="3400">
              <a:solidFill>
                <a:schemeClr val="lt1"/>
              </a:solidFill>
              <a:latin typeface="Titillium Web"/>
              <a:ea typeface="Titillium Web"/>
              <a:cs typeface="Titillium Web"/>
              <a:sym typeface="Titillium Web"/>
            </a:endParaRPr>
          </a:p>
          <a:p>
            <a:pPr indent="0" lvl="0" marL="0" rtl="0" algn="ctr">
              <a:lnSpc>
                <a:spcPct val="100000"/>
              </a:lnSpc>
              <a:spcBef>
                <a:spcPts val="0"/>
              </a:spcBef>
              <a:spcAft>
                <a:spcPts val="0"/>
              </a:spcAft>
              <a:buSzPts val="3000"/>
              <a:buNone/>
            </a:pPr>
            <a:r>
              <a:rPr lang="fi-FI" sz="3400">
                <a:solidFill>
                  <a:schemeClr val="lt1"/>
                </a:solidFill>
                <a:latin typeface="Titillium Web"/>
                <a:ea typeface="Titillium Web"/>
                <a:cs typeface="Titillium Web"/>
                <a:sym typeface="Titillium Web"/>
              </a:rPr>
              <a:t>summers</a:t>
            </a:r>
            <a:br>
              <a:rPr lang="fi-FI" sz="3400">
                <a:solidFill>
                  <a:schemeClr val="lt1"/>
                </a:solidFill>
                <a:latin typeface="Titillium Web"/>
                <a:ea typeface="Titillium Web"/>
                <a:cs typeface="Titillium Web"/>
                <a:sym typeface="Titillium Web"/>
              </a:rPr>
            </a:br>
            <a:endParaRPr sz="3400">
              <a:solidFill>
                <a:schemeClr val="lt1"/>
              </a:solidFill>
              <a:latin typeface="Titillium Web"/>
              <a:ea typeface="Titillium Web"/>
              <a:cs typeface="Titillium Web"/>
              <a:sym typeface="Titillium Web"/>
            </a:endParaRPr>
          </a:p>
        </p:txBody>
      </p:sp>
      <p:pic>
        <p:nvPicPr>
          <p:cNvPr descr="Ounaskosken uimarannalla vilvoittelevat porot ilahduttavat maailmalla â &quot;Poro on hyvÃ¤ uimari&quot;" id="265" name="Google Shape;265;g31a385c3b87_0_366"/>
          <p:cNvPicPr preferRelativeResize="0"/>
          <p:nvPr/>
        </p:nvPicPr>
        <p:blipFill rotWithShape="1">
          <a:blip r:embed="rId3">
            <a:alphaModFix/>
          </a:blip>
          <a:srcRect b="0" l="0" r="0" t="0"/>
          <a:stretch/>
        </p:blipFill>
        <p:spPr>
          <a:xfrm>
            <a:off x="4423144" y="271659"/>
            <a:ext cx="4497572" cy="462214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g31a385c3b87_0_372"/>
          <p:cNvSpPr txBox="1"/>
          <p:nvPr>
            <p:ph idx="1" type="body"/>
          </p:nvPr>
        </p:nvSpPr>
        <p:spPr>
          <a:xfrm>
            <a:off x="4839300" y="859125"/>
            <a:ext cx="3511500" cy="3560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SzPts val="1800"/>
              <a:buNone/>
            </a:pPr>
            <a:r>
              <a:rPr lang="fi-FI"/>
              <a:t>Kuva tai tekstiä tälle puolelle</a:t>
            </a:r>
            <a:endParaRPr/>
          </a:p>
        </p:txBody>
      </p:sp>
      <p:sp>
        <p:nvSpPr>
          <p:cNvPr id="271" name="Google Shape;271;g31a385c3b87_0_372"/>
          <p:cNvSpPr txBox="1"/>
          <p:nvPr>
            <p:ph type="title"/>
          </p:nvPr>
        </p:nvSpPr>
        <p:spPr>
          <a:xfrm>
            <a:off x="621800" y="2071877"/>
            <a:ext cx="3752700" cy="7905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fi-FI" sz="3400">
                <a:solidFill>
                  <a:schemeClr val="lt1"/>
                </a:solidFill>
                <a:latin typeface="Titillium Web"/>
                <a:ea typeface="Titillium Web"/>
                <a:cs typeface="Titillium Web"/>
                <a:sym typeface="Titillium Web"/>
              </a:rPr>
              <a:t>Midnight sun</a:t>
            </a:r>
            <a:endParaRPr sz="3400">
              <a:solidFill>
                <a:schemeClr val="lt1"/>
              </a:solidFill>
              <a:latin typeface="Titillium Web"/>
              <a:ea typeface="Titillium Web"/>
              <a:cs typeface="Titillium Web"/>
              <a:sym typeface="Titillium Web"/>
            </a:endParaRPr>
          </a:p>
        </p:txBody>
      </p:sp>
      <p:pic>
        <p:nvPicPr>
          <p:cNvPr id="272" name="Google Shape;272;g31a385c3b87_0_372"/>
          <p:cNvPicPr preferRelativeResize="0"/>
          <p:nvPr/>
        </p:nvPicPr>
        <p:blipFill rotWithShape="1">
          <a:blip r:embed="rId3">
            <a:alphaModFix/>
          </a:blip>
          <a:srcRect b="0" l="0" r="0" t="0"/>
          <a:stretch/>
        </p:blipFill>
        <p:spPr>
          <a:xfrm>
            <a:off x="4529471" y="238393"/>
            <a:ext cx="4338082" cy="465857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8" name="Shape 148"/>
        <p:cNvGrpSpPr/>
        <p:nvPr/>
      </p:nvGrpSpPr>
      <p:grpSpPr>
        <a:xfrm>
          <a:off x="0" y="0"/>
          <a:ext cx="0" cy="0"/>
          <a:chOff x="0" y="0"/>
          <a:chExt cx="0" cy="0"/>
        </a:xfrm>
      </p:grpSpPr>
      <p:pic>
        <p:nvPicPr>
          <p:cNvPr id="149" name="Google Shape;149;g3186b2d12e1_0_253"/>
          <p:cNvPicPr preferRelativeResize="0"/>
          <p:nvPr/>
        </p:nvPicPr>
        <p:blipFill rotWithShape="1">
          <a:blip r:embed="rId4">
            <a:alphaModFix/>
          </a:blip>
          <a:srcRect b="0" l="0" r="0" t="0"/>
          <a:stretch/>
        </p:blipFill>
        <p:spPr>
          <a:xfrm rot="822995">
            <a:off x="-1587201" y="-3303226"/>
            <a:ext cx="15795948" cy="888524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g31964046ae0_0_17"/>
          <p:cNvPicPr preferRelativeResize="0"/>
          <p:nvPr/>
        </p:nvPicPr>
        <p:blipFill rotWithShape="1">
          <a:blip r:embed="rId3">
            <a:alphaModFix/>
          </a:blip>
          <a:srcRect b="4342" l="0" r="14383" t="0"/>
          <a:stretch/>
        </p:blipFill>
        <p:spPr>
          <a:xfrm>
            <a:off x="478225" y="549825"/>
            <a:ext cx="8134973" cy="4054400"/>
          </a:xfrm>
          <a:prstGeom prst="rect">
            <a:avLst/>
          </a:prstGeom>
          <a:noFill/>
          <a:ln>
            <a:noFill/>
          </a:ln>
        </p:spPr>
      </p:pic>
      <p:pic>
        <p:nvPicPr>
          <p:cNvPr id="278" name="Google Shape;278;g31964046ae0_0_17"/>
          <p:cNvPicPr preferRelativeResize="0"/>
          <p:nvPr/>
        </p:nvPicPr>
        <p:blipFill rotWithShape="1">
          <a:blip r:embed="rId4">
            <a:alphaModFix/>
          </a:blip>
          <a:srcRect b="0" l="0" r="0" t="0"/>
          <a:stretch/>
        </p:blipFill>
        <p:spPr>
          <a:xfrm rot="822994">
            <a:off x="-2003872" y="-3719972"/>
            <a:ext cx="16415144" cy="923353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g31964046ae0_0_34"/>
          <p:cNvSpPr txBox="1"/>
          <p:nvPr/>
        </p:nvSpPr>
        <p:spPr>
          <a:xfrm>
            <a:off x="1579100" y="1680100"/>
            <a:ext cx="5752800" cy="67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i-FI" sz="1800">
                <a:solidFill>
                  <a:schemeClr val="dk1"/>
                </a:solidFill>
              </a:rPr>
              <a:t>tähän aurinkoinen kesäkuva esim. pitkospuut</a:t>
            </a:r>
            <a:endParaRPr sz="1800">
              <a:solidFill>
                <a:schemeClr val="dk1"/>
              </a:solidFill>
            </a:endParaRPr>
          </a:p>
        </p:txBody>
      </p:sp>
      <p:pic>
        <p:nvPicPr>
          <p:cNvPr id="284" name="Google Shape;284;g31964046ae0_0_34"/>
          <p:cNvPicPr preferRelativeResize="0"/>
          <p:nvPr/>
        </p:nvPicPr>
        <p:blipFill rotWithShape="1">
          <a:blip r:embed="rId3">
            <a:alphaModFix/>
          </a:blip>
          <a:srcRect b="7182" l="0" r="0" t="2015"/>
          <a:stretch/>
        </p:blipFill>
        <p:spPr>
          <a:xfrm>
            <a:off x="533400" y="544375"/>
            <a:ext cx="8068075" cy="4120899"/>
          </a:xfrm>
          <a:prstGeom prst="rect">
            <a:avLst/>
          </a:prstGeom>
          <a:noFill/>
          <a:ln>
            <a:noFill/>
          </a:ln>
        </p:spPr>
      </p:pic>
      <p:pic>
        <p:nvPicPr>
          <p:cNvPr id="285" name="Google Shape;285;g31964046ae0_0_34"/>
          <p:cNvPicPr preferRelativeResize="0"/>
          <p:nvPr/>
        </p:nvPicPr>
        <p:blipFill rotWithShape="1">
          <a:blip r:embed="rId4">
            <a:alphaModFix/>
          </a:blip>
          <a:srcRect b="0" l="0" r="0" t="0"/>
          <a:stretch/>
        </p:blipFill>
        <p:spPr>
          <a:xfrm rot="1544950">
            <a:off x="-9060026" y="-2952750"/>
            <a:ext cx="15795953" cy="88852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g319dabf73cc_0_4"/>
          <p:cNvSpPr txBox="1"/>
          <p:nvPr/>
        </p:nvSpPr>
        <p:spPr>
          <a:xfrm>
            <a:off x="1579100" y="1680100"/>
            <a:ext cx="5752800" cy="67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i-FI" sz="1800">
                <a:solidFill>
                  <a:schemeClr val="dk1"/>
                </a:solidFill>
              </a:rPr>
              <a:t>tähän aurinkoinen kesäkuva esim. pitkospuut</a:t>
            </a:r>
            <a:endParaRPr sz="1800">
              <a:solidFill>
                <a:schemeClr val="dk1"/>
              </a:solidFill>
            </a:endParaRPr>
          </a:p>
        </p:txBody>
      </p:sp>
      <p:pic>
        <p:nvPicPr>
          <p:cNvPr id="291" name="Google Shape;291;g319dabf73cc_0_4"/>
          <p:cNvPicPr preferRelativeResize="0"/>
          <p:nvPr/>
        </p:nvPicPr>
        <p:blipFill rotWithShape="1">
          <a:blip r:embed="rId3">
            <a:alphaModFix/>
          </a:blip>
          <a:srcRect b="1391" l="0" r="5571" t="14255"/>
          <a:stretch/>
        </p:blipFill>
        <p:spPr>
          <a:xfrm>
            <a:off x="533400" y="544375"/>
            <a:ext cx="8068075" cy="4054250"/>
          </a:xfrm>
          <a:prstGeom prst="rect">
            <a:avLst/>
          </a:prstGeom>
          <a:noFill/>
          <a:ln>
            <a:noFill/>
          </a:ln>
        </p:spPr>
      </p:pic>
      <p:pic>
        <p:nvPicPr>
          <p:cNvPr id="292" name="Google Shape;292;g319dabf73cc_0_4"/>
          <p:cNvPicPr preferRelativeResize="0"/>
          <p:nvPr/>
        </p:nvPicPr>
        <p:blipFill rotWithShape="1">
          <a:blip r:embed="rId4">
            <a:alphaModFix/>
          </a:blip>
          <a:srcRect b="0" l="0" r="0" t="0"/>
          <a:stretch/>
        </p:blipFill>
        <p:spPr>
          <a:xfrm rot="1544950">
            <a:off x="312574" y="-6610350"/>
            <a:ext cx="15795953" cy="88852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g31a385c3b87_0_558"/>
          <p:cNvSpPr txBox="1"/>
          <p:nvPr>
            <p:ph idx="1" type="body"/>
          </p:nvPr>
        </p:nvSpPr>
        <p:spPr>
          <a:xfrm>
            <a:off x="469350" y="799750"/>
            <a:ext cx="8406300" cy="405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i-FI" sz="1400">
                <a:solidFill>
                  <a:schemeClr val="lt1"/>
                </a:solidFill>
              </a:rPr>
              <a:t>Autumn in Rovaniemi is a magical time too, offering a variety of activities and experiences. </a:t>
            </a:r>
            <a:endParaRPr sz="1400">
              <a:solidFill>
                <a:schemeClr val="lt1"/>
              </a:solidFill>
            </a:endParaRPr>
          </a:p>
          <a:p>
            <a:pPr indent="0" lvl="0" marL="0" rtl="0" algn="l">
              <a:spcBef>
                <a:spcPts val="0"/>
              </a:spcBef>
              <a:spcAft>
                <a:spcPts val="0"/>
              </a:spcAft>
              <a:buNone/>
            </a:pPr>
            <a:r>
              <a:t/>
            </a:r>
            <a:endParaRPr sz="1400">
              <a:solidFill>
                <a:schemeClr val="lt1"/>
              </a:solidFill>
            </a:endParaRPr>
          </a:p>
          <a:p>
            <a:pPr indent="-317500" lvl="0" marL="457200" rtl="0" algn="l">
              <a:spcBef>
                <a:spcPts val="0"/>
              </a:spcBef>
              <a:spcAft>
                <a:spcPts val="0"/>
              </a:spcAft>
              <a:buClr>
                <a:schemeClr val="lt1"/>
              </a:buClr>
              <a:buSzPts val="1400"/>
              <a:buChar char="●"/>
            </a:pPr>
            <a:r>
              <a:rPr b="1" lang="fi-FI" sz="1400">
                <a:solidFill>
                  <a:schemeClr val="lt1"/>
                </a:solidFill>
              </a:rPr>
              <a:t>The autumn colors</a:t>
            </a:r>
            <a:r>
              <a:rPr lang="fi-FI" sz="1400">
                <a:solidFill>
                  <a:schemeClr val="lt1"/>
                </a:solidFill>
              </a:rPr>
              <a:t> in Rovaniemi are stunning, with leaves turning vibrant shades of yellow, orange, and red. This natural spectacle usually peaks in mid to late September.</a:t>
            </a:r>
            <a:endParaRPr sz="1400">
              <a:solidFill>
                <a:schemeClr val="lt1"/>
              </a:solidFill>
            </a:endParaRPr>
          </a:p>
          <a:p>
            <a:pPr indent="0" lvl="0" marL="0" rtl="0" algn="l">
              <a:spcBef>
                <a:spcPts val="0"/>
              </a:spcBef>
              <a:spcAft>
                <a:spcPts val="0"/>
              </a:spcAft>
              <a:buNone/>
            </a:pPr>
            <a:r>
              <a:t/>
            </a:r>
            <a:endParaRPr sz="1400">
              <a:solidFill>
                <a:schemeClr val="lt1"/>
              </a:solidFill>
            </a:endParaRPr>
          </a:p>
          <a:p>
            <a:pPr indent="-317500" lvl="0" marL="457200" rtl="0" algn="l">
              <a:spcBef>
                <a:spcPts val="0"/>
              </a:spcBef>
              <a:spcAft>
                <a:spcPts val="0"/>
              </a:spcAft>
              <a:buClr>
                <a:schemeClr val="lt1"/>
              </a:buClr>
              <a:buSzPts val="1400"/>
              <a:buChar char="●"/>
            </a:pPr>
            <a:r>
              <a:rPr lang="fi-FI" sz="1400">
                <a:solidFill>
                  <a:schemeClr val="lt1"/>
                </a:solidFill>
              </a:rPr>
              <a:t>Autumn marks the beginning of the </a:t>
            </a:r>
            <a:r>
              <a:rPr b="1" lang="fi-FI" sz="1400">
                <a:solidFill>
                  <a:schemeClr val="lt1"/>
                </a:solidFill>
              </a:rPr>
              <a:t>Northern Lights </a:t>
            </a:r>
            <a:r>
              <a:rPr lang="fi-FI" sz="1400">
                <a:solidFill>
                  <a:schemeClr val="lt1"/>
                </a:solidFill>
              </a:rPr>
              <a:t>season. From late August, the darkening nights provide a great opportunity to witness this breathtaking phenomenon.</a:t>
            </a:r>
            <a:endParaRPr sz="1400">
              <a:solidFill>
                <a:schemeClr val="lt1"/>
              </a:solidFill>
            </a:endParaRPr>
          </a:p>
          <a:p>
            <a:pPr indent="0" lvl="0" marL="457200" rtl="0" algn="l">
              <a:spcBef>
                <a:spcPts val="0"/>
              </a:spcBef>
              <a:spcAft>
                <a:spcPts val="0"/>
              </a:spcAft>
              <a:buNone/>
            </a:pPr>
            <a:r>
              <a:t/>
            </a:r>
            <a:endParaRPr sz="1400">
              <a:solidFill>
                <a:schemeClr val="lt1"/>
              </a:solidFill>
            </a:endParaRPr>
          </a:p>
          <a:p>
            <a:pPr indent="-317500" lvl="0" marL="457200" rtl="0" algn="l">
              <a:spcBef>
                <a:spcPts val="0"/>
              </a:spcBef>
              <a:spcAft>
                <a:spcPts val="0"/>
              </a:spcAft>
              <a:buClr>
                <a:schemeClr val="lt1"/>
              </a:buClr>
              <a:buSzPts val="1400"/>
              <a:buChar char="●"/>
            </a:pPr>
            <a:r>
              <a:rPr lang="fi-FI" sz="1400">
                <a:solidFill>
                  <a:schemeClr val="lt1"/>
                </a:solidFill>
              </a:rPr>
              <a:t>The cooler autumn weather is perfect for </a:t>
            </a:r>
            <a:r>
              <a:rPr b="1" lang="fi-FI" sz="1400">
                <a:solidFill>
                  <a:schemeClr val="lt1"/>
                </a:solidFill>
              </a:rPr>
              <a:t>outdoor activities</a:t>
            </a:r>
            <a:r>
              <a:rPr lang="fi-FI" sz="1400">
                <a:solidFill>
                  <a:schemeClr val="lt1"/>
                </a:solidFill>
              </a:rPr>
              <a:t> like hiking, biking and canoeing. You can also visit reindeer farms and husky kennels. In autumn, huskies often pull carts instead of sleds due to the lack of snow.</a:t>
            </a:r>
            <a:endParaRPr sz="1400">
              <a:solidFill>
                <a:schemeClr val="lt1"/>
              </a:solidFill>
            </a:endParaRPr>
          </a:p>
          <a:p>
            <a:pPr indent="0" lvl="0" marL="457200" rtl="0" algn="l">
              <a:spcBef>
                <a:spcPts val="0"/>
              </a:spcBef>
              <a:spcAft>
                <a:spcPts val="0"/>
              </a:spcAft>
              <a:buNone/>
            </a:pPr>
            <a:r>
              <a:t/>
            </a:r>
            <a:endParaRPr sz="1400">
              <a:solidFill>
                <a:schemeClr val="lt1"/>
              </a:solidFill>
            </a:endParaRPr>
          </a:p>
          <a:p>
            <a:pPr indent="-317500" lvl="0" marL="457200" rtl="0" algn="l">
              <a:spcBef>
                <a:spcPts val="0"/>
              </a:spcBef>
              <a:spcAft>
                <a:spcPts val="0"/>
              </a:spcAft>
              <a:buClr>
                <a:schemeClr val="lt1"/>
              </a:buClr>
              <a:buSzPts val="1400"/>
              <a:buChar char="●"/>
            </a:pPr>
            <a:r>
              <a:rPr lang="fi-FI" sz="1400">
                <a:solidFill>
                  <a:schemeClr val="lt1"/>
                </a:solidFill>
              </a:rPr>
              <a:t>Autumn is the </a:t>
            </a:r>
            <a:r>
              <a:rPr b="1" lang="fi-FI" sz="1400">
                <a:solidFill>
                  <a:schemeClr val="lt1"/>
                </a:solidFill>
              </a:rPr>
              <a:t>harvesting season</a:t>
            </a:r>
            <a:r>
              <a:rPr lang="fi-FI" sz="1400">
                <a:solidFill>
                  <a:schemeClr val="lt1"/>
                </a:solidFill>
              </a:rPr>
              <a:t> - time for berry and mushroom picking. </a:t>
            </a:r>
            <a:endParaRPr sz="1400">
              <a:solidFill>
                <a:schemeClr val="lt1"/>
              </a:solidFill>
            </a:endParaRPr>
          </a:p>
          <a:p>
            <a:pPr indent="0" lvl="0" marL="457200" rtl="0" algn="l">
              <a:spcBef>
                <a:spcPts val="0"/>
              </a:spcBef>
              <a:spcAft>
                <a:spcPts val="0"/>
              </a:spcAft>
              <a:buNone/>
            </a:pPr>
            <a:r>
              <a:t/>
            </a:r>
            <a:endParaRPr sz="1400">
              <a:solidFill>
                <a:schemeClr val="lt1"/>
              </a:solidFill>
            </a:endParaRPr>
          </a:p>
          <a:p>
            <a:pPr indent="-317500" lvl="0" marL="457200" rtl="0" algn="l">
              <a:spcBef>
                <a:spcPts val="0"/>
              </a:spcBef>
              <a:spcAft>
                <a:spcPts val="0"/>
              </a:spcAft>
              <a:buClr>
                <a:schemeClr val="lt1"/>
              </a:buClr>
              <a:buSzPts val="1400"/>
              <a:buChar char="●"/>
            </a:pPr>
            <a:r>
              <a:rPr lang="fi-FI" sz="1400">
                <a:solidFill>
                  <a:schemeClr val="lt1"/>
                </a:solidFill>
              </a:rPr>
              <a:t>Engage with the l</a:t>
            </a:r>
            <a:r>
              <a:rPr b="1" lang="fi-FI" sz="1400">
                <a:solidFill>
                  <a:schemeClr val="lt1"/>
                </a:solidFill>
              </a:rPr>
              <a:t>ocal culture</a:t>
            </a:r>
            <a:r>
              <a:rPr lang="fi-FI" sz="1400">
                <a:solidFill>
                  <a:schemeClr val="lt1"/>
                </a:solidFill>
              </a:rPr>
              <a:t> through various events and activities. You can explore traditional Lappish cuisine, visit museums, and participate in cultural tours.</a:t>
            </a:r>
            <a:endParaRPr sz="1400">
              <a:solidFill>
                <a:schemeClr val="lt1"/>
              </a:solidFill>
            </a:endParaRPr>
          </a:p>
          <a:p>
            <a:pPr indent="0" lvl="0" marL="0" rtl="0" algn="l">
              <a:lnSpc>
                <a:spcPct val="115000"/>
              </a:lnSpc>
              <a:spcBef>
                <a:spcPts val="0"/>
              </a:spcBef>
              <a:spcAft>
                <a:spcPts val="0"/>
              </a:spcAft>
              <a:buClr>
                <a:schemeClr val="dk1"/>
              </a:buClr>
              <a:buSzPts val="1100"/>
              <a:buFont typeface="Arial"/>
              <a:buNone/>
            </a:pPr>
            <a:r>
              <a:t/>
            </a:r>
            <a:endParaRPr sz="1300">
              <a:solidFill>
                <a:schemeClr val="lt1"/>
              </a:solidFill>
            </a:endParaRPr>
          </a:p>
          <a:p>
            <a:pPr indent="0" lvl="0" marL="0" rtl="0" algn="l">
              <a:lnSpc>
                <a:spcPct val="115000"/>
              </a:lnSpc>
              <a:spcBef>
                <a:spcPts val="0"/>
              </a:spcBef>
              <a:spcAft>
                <a:spcPts val="0"/>
              </a:spcAft>
              <a:buClr>
                <a:schemeClr val="dk1"/>
              </a:buClr>
              <a:buSzPts val="1100"/>
              <a:buFont typeface="Arial"/>
              <a:buNone/>
            </a:pPr>
            <a:r>
              <a:t/>
            </a:r>
            <a:endParaRPr i="1" sz="1300">
              <a:solidFill>
                <a:schemeClr val="lt1"/>
              </a:solidFill>
            </a:endParaRPr>
          </a:p>
        </p:txBody>
      </p:sp>
      <p:sp>
        <p:nvSpPr>
          <p:cNvPr id="298" name="Google Shape;298;g31a385c3b87_0_558"/>
          <p:cNvSpPr txBox="1"/>
          <p:nvPr/>
        </p:nvSpPr>
        <p:spPr>
          <a:xfrm>
            <a:off x="690225" y="176350"/>
            <a:ext cx="5752800" cy="67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lang="fi-FI" sz="2800">
                <a:solidFill>
                  <a:srgbClr val="FFFFFF"/>
                </a:solidFill>
                <a:latin typeface="Titillium Web"/>
                <a:ea typeface="Titillium Web"/>
                <a:cs typeface="Titillium Web"/>
                <a:sym typeface="Titillium Web"/>
              </a:rPr>
              <a:t>Autumn in </a:t>
            </a:r>
            <a:r>
              <a:rPr b="1" i="0" lang="fi-FI" sz="2800" u="none" cap="none" strike="noStrike">
                <a:solidFill>
                  <a:srgbClr val="FFFFFF"/>
                </a:solidFill>
                <a:latin typeface="Titillium Web"/>
                <a:ea typeface="Titillium Web"/>
                <a:cs typeface="Titillium Web"/>
                <a:sym typeface="Titillium Web"/>
              </a:rPr>
              <a:t>Rovaniemi</a:t>
            </a:r>
            <a:endParaRPr b="1" i="0" sz="2800" u="none" cap="none" strike="noStrike">
              <a:solidFill>
                <a:srgbClr val="FFFFFF"/>
              </a:solidFill>
              <a:latin typeface="Titillium Web"/>
              <a:ea typeface="Titillium Web"/>
              <a:cs typeface="Titillium Web"/>
              <a:sym typeface="Titillium Web"/>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g31a385c3b87_0_563"/>
          <p:cNvSpPr txBox="1"/>
          <p:nvPr>
            <p:ph idx="1" type="body"/>
          </p:nvPr>
        </p:nvSpPr>
        <p:spPr>
          <a:xfrm>
            <a:off x="4839300" y="859125"/>
            <a:ext cx="3511500" cy="3560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SzPts val="1800"/>
              <a:buNone/>
            </a:pPr>
            <a:r>
              <a:rPr lang="fi-FI"/>
              <a:t>Kuva tai tekstiä tälle puolelle</a:t>
            </a:r>
            <a:endParaRPr/>
          </a:p>
        </p:txBody>
      </p:sp>
      <p:sp>
        <p:nvSpPr>
          <p:cNvPr id="304" name="Google Shape;304;g31a385c3b87_0_563"/>
          <p:cNvSpPr txBox="1"/>
          <p:nvPr>
            <p:ph type="title"/>
          </p:nvPr>
        </p:nvSpPr>
        <p:spPr>
          <a:xfrm>
            <a:off x="192364" y="1529943"/>
            <a:ext cx="3742200" cy="1482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000"/>
              <a:buNone/>
            </a:pPr>
            <a:r>
              <a:rPr lang="fi-FI" sz="3400">
                <a:solidFill>
                  <a:schemeClr val="lt1"/>
                </a:solidFill>
                <a:latin typeface="Titillium Web"/>
                <a:ea typeface="Titillium Web"/>
                <a:cs typeface="Titillium Web"/>
                <a:sym typeface="Titillium Web"/>
              </a:rPr>
              <a:t>Colourful </a:t>
            </a:r>
            <a:endParaRPr sz="3400">
              <a:solidFill>
                <a:schemeClr val="lt1"/>
              </a:solidFill>
              <a:latin typeface="Titillium Web"/>
              <a:ea typeface="Titillium Web"/>
              <a:cs typeface="Titillium Web"/>
              <a:sym typeface="Titillium Web"/>
            </a:endParaRPr>
          </a:p>
          <a:p>
            <a:pPr indent="0" lvl="0" marL="0" rtl="0" algn="ctr">
              <a:lnSpc>
                <a:spcPct val="100000"/>
              </a:lnSpc>
              <a:spcBef>
                <a:spcPts val="0"/>
              </a:spcBef>
              <a:spcAft>
                <a:spcPts val="0"/>
              </a:spcAft>
              <a:buSzPts val="3000"/>
              <a:buNone/>
            </a:pPr>
            <a:r>
              <a:rPr lang="fi-FI" sz="3400">
                <a:solidFill>
                  <a:schemeClr val="lt1"/>
                </a:solidFill>
                <a:latin typeface="Titillium Web"/>
                <a:ea typeface="Titillium Web"/>
                <a:cs typeface="Titillium Web"/>
                <a:sym typeface="Titillium Web"/>
              </a:rPr>
              <a:t>autumn</a:t>
            </a:r>
            <a:endParaRPr sz="3400">
              <a:solidFill>
                <a:schemeClr val="lt1"/>
              </a:solidFill>
              <a:latin typeface="Titillium Web"/>
              <a:ea typeface="Titillium Web"/>
              <a:cs typeface="Titillium Web"/>
              <a:sym typeface="Titillium Web"/>
            </a:endParaRPr>
          </a:p>
        </p:txBody>
      </p:sp>
      <p:pic>
        <p:nvPicPr>
          <p:cNvPr id="305" name="Google Shape;305;g31a385c3b87_0_563"/>
          <p:cNvPicPr preferRelativeResize="0"/>
          <p:nvPr/>
        </p:nvPicPr>
        <p:blipFill rotWithShape="1">
          <a:blip r:embed="rId3">
            <a:alphaModFix/>
          </a:blip>
          <a:srcRect b="0" l="0" r="0" t="0"/>
          <a:stretch/>
        </p:blipFill>
        <p:spPr>
          <a:xfrm>
            <a:off x="4497571" y="233917"/>
            <a:ext cx="4409444" cy="469959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g31a385c3b87_0_569"/>
          <p:cNvSpPr txBox="1"/>
          <p:nvPr>
            <p:ph idx="1" type="body"/>
          </p:nvPr>
        </p:nvSpPr>
        <p:spPr>
          <a:xfrm>
            <a:off x="4839300" y="859125"/>
            <a:ext cx="3511500" cy="3560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SzPts val="1800"/>
              <a:buNone/>
            </a:pPr>
            <a:r>
              <a:rPr lang="fi-FI"/>
              <a:t>Kuva tai tekstiä tälle puolelle</a:t>
            </a:r>
            <a:endParaRPr/>
          </a:p>
        </p:txBody>
      </p:sp>
      <p:sp>
        <p:nvSpPr>
          <p:cNvPr id="311" name="Google Shape;311;g31a385c3b87_0_569"/>
          <p:cNvSpPr txBox="1"/>
          <p:nvPr>
            <p:ph type="title"/>
          </p:nvPr>
        </p:nvSpPr>
        <p:spPr>
          <a:xfrm>
            <a:off x="222289" y="1479968"/>
            <a:ext cx="3742200" cy="1482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000"/>
              <a:buNone/>
            </a:pPr>
            <a:r>
              <a:rPr lang="fi-FI" sz="3400">
                <a:solidFill>
                  <a:schemeClr val="lt1"/>
                </a:solidFill>
                <a:latin typeface="Titillium Web"/>
                <a:ea typeface="Titillium Web"/>
                <a:cs typeface="Titillium Web"/>
                <a:sym typeface="Titillium Web"/>
              </a:rPr>
              <a:t>Harvesting </a:t>
            </a:r>
            <a:endParaRPr sz="3400">
              <a:solidFill>
                <a:schemeClr val="lt1"/>
              </a:solidFill>
              <a:latin typeface="Titillium Web"/>
              <a:ea typeface="Titillium Web"/>
              <a:cs typeface="Titillium Web"/>
              <a:sym typeface="Titillium Web"/>
            </a:endParaRPr>
          </a:p>
          <a:p>
            <a:pPr indent="0" lvl="0" marL="0" rtl="0" algn="ctr">
              <a:lnSpc>
                <a:spcPct val="100000"/>
              </a:lnSpc>
              <a:spcBef>
                <a:spcPts val="0"/>
              </a:spcBef>
              <a:spcAft>
                <a:spcPts val="0"/>
              </a:spcAft>
              <a:buSzPts val="3000"/>
              <a:buNone/>
            </a:pPr>
            <a:r>
              <a:rPr lang="fi-FI" sz="3400">
                <a:solidFill>
                  <a:schemeClr val="lt1"/>
                </a:solidFill>
                <a:latin typeface="Titillium Web"/>
                <a:ea typeface="Titillium Web"/>
                <a:cs typeface="Titillium Web"/>
                <a:sym typeface="Titillium Web"/>
              </a:rPr>
              <a:t>season</a:t>
            </a:r>
            <a:endParaRPr sz="3400">
              <a:solidFill>
                <a:schemeClr val="lt1"/>
              </a:solidFill>
              <a:latin typeface="Titillium Web"/>
              <a:ea typeface="Titillium Web"/>
              <a:cs typeface="Titillium Web"/>
              <a:sym typeface="Titillium Web"/>
            </a:endParaRPr>
          </a:p>
        </p:txBody>
      </p:sp>
      <p:pic>
        <p:nvPicPr>
          <p:cNvPr id="312" name="Google Shape;312;g31a385c3b87_0_569"/>
          <p:cNvPicPr preferRelativeResize="0"/>
          <p:nvPr/>
        </p:nvPicPr>
        <p:blipFill rotWithShape="1">
          <a:blip r:embed="rId3">
            <a:alphaModFix/>
          </a:blip>
          <a:srcRect b="0" l="0" r="0" t="0"/>
          <a:stretch/>
        </p:blipFill>
        <p:spPr>
          <a:xfrm>
            <a:off x="4529470" y="276446"/>
            <a:ext cx="4380612" cy="461452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g31a385c3b87_0_579"/>
          <p:cNvSpPr txBox="1"/>
          <p:nvPr>
            <p:ph idx="10" type="dt"/>
          </p:nvPr>
        </p:nvSpPr>
        <p:spPr>
          <a:xfrm>
            <a:off x="304800" y="4800600"/>
            <a:ext cx="1905000" cy="285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0" i="0" lang="fi-FI" sz="1050" u="none" cap="none" strike="noStrike">
                <a:solidFill>
                  <a:schemeClr val="lt1"/>
                </a:solidFill>
                <a:latin typeface="Arial"/>
                <a:ea typeface="Arial"/>
                <a:cs typeface="Arial"/>
                <a:sym typeface="Arial"/>
              </a:rPr>
              <a:t>22.9.2023</a:t>
            </a:r>
            <a:endParaRPr b="0" i="0" sz="1050" u="none" cap="none" strike="noStrike">
              <a:solidFill>
                <a:schemeClr val="dk1"/>
              </a:solidFill>
              <a:latin typeface="Arial"/>
              <a:ea typeface="Arial"/>
              <a:cs typeface="Arial"/>
              <a:sym typeface="Arial"/>
            </a:endParaRPr>
          </a:p>
        </p:txBody>
      </p:sp>
      <p:pic>
        <p:nvPicPr>
          <p:cNvPr id="318" name="Google Shape;318;g31a385c3b87_0_579"/>
          <p:cNvPicPr preferRelativeResize="0"/>
          <p:nvPr/>
        </p:nvPicPr>
        <p:blipFill rotWithShape="1">
          <a:blip r:embed="rId3">
            <a:alphaModFix/>
          </a:blip>
          <a:srcRect b="0" l="0" r="0" t="0"/>
          <a:stretch/>
        </p:blipFill>
        <p:spPr>
          <a:xfrm>
            <a:off x="-23037" y="1"/>
            <a:ext cx="4711995" cy="5143498"/>
          </a:xfrm>
          <a:prstGeom prst="rect">
            <a:avLst/>
          </a:prstGeom>
          <a:noFill/>
          <a:ln>
            <a:noFill/>
          </a:ln>
        </p:spPr>
      </p:pic>
      <p:pic>
        <p:nvPicPr>
          <p:cNvPr id="319" name="Google Shape;319;g31a385c3b87_0_579"/>
          <p:cNvPicPr preferRelativeResize="0"/>
          <p:nvPr/>
        </p:nvPicPr>
        <p:blipFill rotWithShape="1">
          <a:blip r:embed="rId4">
            <a:alphaModFix/>
          </a:blip>
          <a:srcRect b="0" l="0" r="0" t="0"/>
          <a:stretch/>
        </p:blipFill>
        <p:spPr>
          <a:xfrm>
            <a:off x="4565793" y="0"/>
            <a:ext cx="4578208"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g31a385c3b87_0_575"/>
          <p:cNvPicPr preferRelativeResize="0"/>
          <p:nvPr/>
        </p:nvPicPr>
        <p:blipFill rotWithShape="1">
          <a:blip r:embed="rId3">
            <a:alphaModFix/>
          </a:blip>
          <a:srcRect b="7153" l="0" r="0" t="24395"/>
          <a:stretch/>
        </p:blipFill>
        <p:spPr>
          <a:xfrm>
            <a:off x="533400" y="545025"/>
            <a:ext cx="8089552" cy="4147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8" name="Shape 328"/>
        <p:cNvGrpSpPr/>
        <p:nvPr/>
      </p:nvGrpSpPr>
      <p:grpSpPr>
        <a:xfrm>
          <a:off x="0" y="0"/>
          <a:ext cx="0" cy="0"/>
          <a:chOff x="0" y="0"/>
          <a:chExt cx="0" cy="0"/>
        </a:xfrm>
      </p:grpSpPr>
      <p:pic>
        <p:nvPicPr>
          <p:cNvPr id="329" name="Google Shape;329;g3186b2d12e1_0_127"/>
          <p:cNvPicPr preferRelativeResize="0"/>
          <p:nvPr/>
        </p:nvPicPr>
        <p:blipFill rotWithShape="1">
          <a:blip r:embed="rId4">
            <a:alphaModFix/>
          </a:blip>
          <a:srcRect b="0" l="0" r="0" t="0"/>
          <a:stretch/>
        </p:blipFill>
        <p:spPr>
          <a:xfrm rot="-10500915">
            <a:off x="-5250024" y="2891597"/>
            <a:ext cx="15795949" cy="88852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8"/>
          <p:cNvPicPr preferRelativeResize="0"/>
          <p:nvPr/>
        </p:nvPicPr>
        <p:blipFill rotWithShape="1">
          <a:blip r:embed="rId3">
            <a:alphaModFix/>
          </a:blip>
          <a:srcRect b="0" l="0" r="0" t="0"/>
          <a:stretch/>
        </p:blipFill>
        <p:spPr>
          <a:xfrm>
            <a:off x="-2888540" y="-1715488"/>
            <a:ext cx="14878550" cy="83692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3" name="Shape 153"/>
        <p:cNvGrpSpPr/>
        <p:nvPr/>
      </p:nvGrpSpPr>
      <p:grpSpPr>
        <a:xfrm>
          <a:off x="0" y="0"/>
          <a:ext cx="0" cy="0"/>
          <a:chOff x="0" y="0"/>
          <a:chExt cx="0" cy="0"/>
        </a:xfrm>
      </p:grpSpPr>
      <p:pic>
        <p:nvPicPr>
          <p:cNvPr id="154" name="Google Shape;154;g3186b2d12e1_0_0"/>
          <p:cNvPicPr preferRelativeResize="0"/>
          <p:nvPr/>
        </p:nvPicPr>
        <p:blipFill rotWithShape="1">
          <a:blip r:embed="rId4">
            <a:alphaModFix/>
          </a:blip>
          <a:srcRect b="3544" l="0" r="0" t="5801"/>
          <a:stretch/>
        </p:blipFill>
        <p:spPr>
          <a:xfrm>
            <a:off x="547200" y="538125"/>
            <a:ext cx="8073723" cy="4116750"/>
          </a:xfrm>
          <a:prstGeom prst="rect">
            <a:avLst/>
          </a:prstGeom>
          <a:noFill/>
          <a:ln>
            <a:noFill/>
          </a:ln>
        </p:spPr>
      </p:pic>
      <p:pic>
        <p:nvPicPr>
          <p:cNvPr id="155" name="Google Shape;155;g3186b2d12e1_0_0"/>
          <p:cNvPicPr preferRelativeResize="0"/>
          <p:nvPr/>
        </p:nvPicPr>
        <p:blipFill rotWithShape="1">
          <a:blip r:embed="rId5">
            <a:alphaModFix/>
          </a:blip>
          <a:srcRect b="0" l="0" r="0" t="0"/>
          <a:stretch/>
        </p:blipFill>
        <p:spPr>
          <a:xfrm rot="1544950">
            <a:off x="1912774" y="-2952750"/>
            <a:ext cx="15795953" cy="888524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g31a385c3b87_0_867"/>
          <p:cNvSpPr txBox="1"/>
          <p:nvPr>
            <p:ph type="title"/>
          </p:nvPr>
        </p:nvSpPr>
        <p:spPr>
          <a:xfrm>
            <a:off x="667886" y="221850"/>
            <a:ext cx="7209000" cy="63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fi-FI"/>
              <a:t>Rovaniemi Facts and Figures</a:t>
            </a:r>
            <a:endParaRPr/>
          </a:p>
        </p:txBody>
      </p:sp>
      <p:sp>
        <p:nvSpPr>
          <p:cNvPr id="161" name="Google Shape;161;g31a385c3b87_0_867"/>
          <p:cNvSpPr txBox="1"/>
          <p:nvPr/>
        </p:nvSpPr>
        <p:spPr>
          <a:xfrm>
            <a:off x="473375" y="979850"/>
            <a:ext cx="4741200" cy="3540300"/>
          </a:xfrm>
          <a:prstGeom prst="rect">
            <a:avLst/>
          </a:prstGeom>
          <a:noFill/>
          <a:ln>
            <a:noFill/>
          </a:ln>
        </p:spPr>
        <p:txBody>
          <a:bodyPr anchorCtr="0" anchor="t" bIns="91425" lIns="91425" spcFirstLastPara="1" rIns="91425" wrap="square" tIns="91425">
            <a:spAutoFit/>
          </a:bodyPr>
          <a:lstStyle/>
          <a:p>
            <a:pPr indent="-342900" lvl="0" marL="457200" rtl="0" algn="l">
              <a:spcBef>
                <a:spcPts val="400"/>
              </a:spcBef>
              <a:spcAft>
                <a:spcPts val="0"/>
              </a:spcAft>
              <a:buClr>
                <a:schemeClr val="lt1"/>
              </a:buClr>
              <a:buSzPts val="1800"/>
              <a:buFont typeface="Lora"/>
              <a:buChar char="●"/>
            </a:pPr>
            <a:r>
              <a:rPr lang="fi-FI" sz="1800">
                <a:solidFill>
                  <a:schemeClr val="lt1"/>
                </a:solidFill>
                <a:latin typeface="Lora"/>
                <a:ea typeface="Lora"/>
                <a:cs typeface="Lora"/>
                <a:sym typeface="Lora"/>
              </a:rPr>
              <a:t>Population in Rovaniemi about 65 000 and in Lapland about 178 000</a:t>
            </a:r>
            <a:endParaRPr sz="1800">
              <a:solidFill>
                <a:schemeClr val="lt1"/>
              </a:solidFill>
              <a:latin typeface="Lora"/>
              <a:ea typeface="Lora"/>
              <a:cs typeface="Lora"/>
              <a:sym typeface="Lora"/>
            </a:endParaRPr>
          </a:p>
          <a:p>
            <a:pPr indent="0" lvl="0" marL="0" rtl="0" algn="l">
              <a:spcBef>
                <a:spcPts val="400"/>
              </a:spcBef>
              <a:spcAft>
                <a:spcPts val="0"/>
              </a:spcAft>
              <a:buNone/>
            </a:pPr>
            <a:r>
              <a:t/>
            </a:r>
            <a:endParaRPr sz="1800">
              <a:solidFill>
                <a:schemeClr val="lt1"/>
              </a:solidFill>
              <a:latin typeface="Lora"/>
              <a:ea typeface="Lora"/>
              <a:cs typeface="Lora"/>
              <a:sym typeface="Lora"/>
            </a:endParaRPr>
          </a:p>
          <a:p>
            <a:pPr indent="-342900" lvl="0" marL="457200" rtl="0" algn="l">
              <a:spcBef>
                <a:spcPts val="400"/>
              </a:spcBef>
              <a:spcAft>
                <a:spcPts val="0"/>
              </a:spcAft>
              <a:buClr>
                <a:schemeClr val="lt1"/>
              </a:buClr>
              <a:buSzPts val="1800"/>
              <a:buFont typeface="Lora"/>
              <a:buChar char="●"/>
            </a:pPr>
            <a:r>
              <a:rPr lang="fi-FI" sz="1800">
                <a:solidFill>
                  <a:schemeClr val="lt1"/>
                </a:solidFill>
                <a:latin typeface="Lora"/>
                <a:ea typeface="Lora"/>
                <a:cs typeface="Lora"/>
                <a:sym typeface="Lora"/>
              </a:rPr>
              <a:t>4,1% of population with foreign background from 90 different countries</a:t>
            </a:r>
            <a:endParaRPr sz="1800">
              <a:solidFill>
                <a:schemeClr val="lt1"/>
              </a:solidFill>
              <a:latin typeface="Lora"/>
              <a:ea typeface="Lora"/>
              <a:cs typeface="Lora"/>
              <a:sym typeface="Lora"/>
            </a:endParaRPr>
          </a:p>
          <a:p>
            <a:pPr indent="0" lvl="0" marL="457200" rtl="0" algn="l">
              <a:spcBef>
                <a:spcPts val="400"/>
              </a:spcBef>
              <a:spcAft>
                <a:spcPts val="0"/>
              </a:spcAft>
              <a:buNone/>
            </a:pPr>
            <a:r>
              <a:t/>
            </a:r>
            <a:endParaRPr sz="1800">
              <a:solidFill>
                <a:schemeClr val="lt1"/>
              </a:solidFill>
              <a:latin typeface="Lora"/>
              <a:ea typeface="Lora"/>
              <a:cs typeface="Lora"/>
              <a:sym typeface="Lora"/>
            </a:endParaRPr>
          </a:p>
          <a:p>
            <a:pPr indent="-342900" lvl="0" marL="457200" rtl="0" algn="l">
              <a:spcBef>
                <a:spcPts val="400"/>
              </a:spcBef>
              <a:spcAft>
                <a:spcPts val="0"/>
              </a:spcAft>
              <a:buClr>
                <a:schemeClr val="lt1"/>
              </a:buClr>
              <a:buSzPts val="1800"/>
              <a:buFont typeface="Lora"/>
              <a:buChar char="●"/>
            </a:pPr>
            <a:r>
              <a:rPr lang="fi-FI" sz="1800">
                <a:solidFill>
                  <a:schemeClr val="lt1"/>
                </a:solidFill>
                <a:latin typeface="Lora"/>
                <a:ea typeface="Lora"/>
                <a:cs typeface="Lora"/>
                <a:sym typeface="Lora"/>
              </a:rPr>
              <a:t>Located on the Arctic Circle</a:t>
            </a:r>
            <a:endParaRPr sz="1800">
              <a:solidFill>
                <a:schemeClr val="lt1"/>
              </a:solidFill>
              <a:latin typeface="Lora"/>
              <a:ea typeface="Lora"/>
              <a:cs typeface="Lora"/>
              <a:sym typeface="Lora"/>
            </a:endParaRPr>
          </a:p>
          <a:p>
            <a:pPr indent="0" lvl="0" marL="0" rtl="0" algn="l">
              <a:spcBef>
                <a:spcPts val="400"/>
              </a:spcBef>
              <a:spcAft>
                <a:spcPts val="0"/>
              </a:spcAft>
              <a:buNone/>
            </a:pPr>
            <a:r>
              <a:t/>
            </a:r>
            <a:endParaRPr sz="1800">
              <a:solidFill>
                <a:schemeClr val="lt1"/>
              </a:solidFill>
              <a:latin typeface="Lora"/>
              <a:ea typeface="Lora"/>
              <a:cs typeface="Lora"/>
              <a:sym typeface="Lora"/>
            </a:endParaRPr>
          </a:p>
          <a:p>
            <a:pPr indent="-342900" lvl="0" marL="457200" rtl="0" algn="l">
              <a:spcBef>
                <a:spcPts val="400"/>
              </a:spcBef>
              <a:spcAft>
                <a:spcPts val="0"/>
              </a:spcAft>
              <a:buClr>
                <a:schemeClr val="lt1"/>
              </a:buClr>
              <a:buSzPts val="1800"/>
              <a:buFont typeface="Lora"/>
              <a:buChar char="●"/>
            </a:pPr>
            <a:r>
              <a:rPr lang="fi-FI" sz="1800">
                <a:solidFill>
                  <a:schemeClr val="lt1"/>
                </a:solidFill>
                <a:latin typeface="Lora"/>
                <a:ea typeface="Lora"/>
                <a:cs typeface="Lora"/>
                <a:sym typeface="Lora"/>
              </a:rPr>
              <a:t>The largest city in Europe by area, </a:t>
            </a:r>
            <a:r>
              <a:rPr lang="fi-FI" sz="1800">
                <a:solidFill>
                  <a:schemeClr val="lt1"/>
                </a:solidFill>
                <a:latin typeface="Lora"/>
                <a:ea typeface="Lora"/>
                <a:cs typeface="Lora"/>
                <a:sym typeface="Lora"/>
              </a:rPr>
              <a:t>covering over 8000 square kilometres</a:t>
            </a:r>
            <a:endParaRPr sz="1200">
              <a:latin typeface="Lora"/>
              <a:ea typeface="Lora"/>
              <a:cs typeface="Lora"/>
              <a:sym typeface="Lora"/>
            </a:endParaRPr>
          </a:p>
        </p:txBody>
      </p:sp>
      <p:pic>
        <p:nvPicPr>
          <p:cNvPr id="162" name="Google Shape;162;g31a385c3b87_0_867"/>
          <p:cNvPicPr preferRelativeResize="0"/>
          <p:nvPr/>
        </p:nvPicPr>
        <p:blipFill rotWithShape="1">
          <a:blip r:embed="rId3">
            <a:alphaModFix/>
          </a:blip>
          <a:srcRect b="0" l="0" r="0" t="0"/>
          <a:stretch/>
        </p:blipFill>
        <p:spPr>
          <a:xfrm>
            <a:off x="4675200" y="525862"/>
            <a:ext cx="4242776" cy="40917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g31964046ae0_0_157"/>
          <p:cNvSpPr txBox="1"/>
          <p:nvPr>
            <p:ph type="title"/>
          </p:nvPr>
        </p:nvSpPr>
        <p:spPr>
          <a:xfrm>
            <a:off x="907586" y="288425"/>
            <a:ext cx="7209000" cy="63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fi-FI"/>
              <a:t>Rovaniemi Tourism Facts and Figures</a:t>
            </a:r>
            <a:endParaRPr/>
          </a:p>
        </p:txBody>
      </p:sp>
      <p:grpSp>
        <p:nvGrpSpPr>
          <p:cNvPr id="168" name="Google Shape;168;g31964046ae0_0_157"/>
          <p:cNvGrpSpPr/>
          <p:nvPr/>
        </p:nvGrpSpPr>
        <p:grpSpPr>
          <a:xfrm>
            <a:off x="953030" y="992100"/>
            <a:ext cx="7402472" cy="3576458"/>
            <a:chOff x="760454" y="974"/>
            <a:chExt cx="6847800" cy="4025276"/>
          </a:xfrm>
        </p:grpSpPr>
        <p:sp>
          <p:nvSpPr>
            <p:cNvPr id="169" name="Google Shape;169;g31964046ae0_0_157"/>
            <p:cNvSpPr/>
            <p:nvPr/>
          </p:nvSpPr>
          <p:spPr>
            <a:xfrm>
              <a:off x="760454" y="974"/>
              <a:ext cx="6847800" cy="622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g31964046ae0_0_157"/>
            <p:cNvSpPr txBox="1"/>
            <p:nvPr/>
          </p:nvSpPr>
          <p:spPr>
            <a:xfrm>
              <a:off x="760454" y="974"/>
              <a:ext cx="6847800" cy="622500"/>
            </a:xfrm>
            <a:prstGeom prst="rect">
              <a:avLst/>
            </a:prstGeom>
            <a:noFill/>
            <a:ln>
              <a:noFill/>
            </a:ln>
          </p:spPr>
          <p:txBody>
            <a:bodyPr anchorCtr="0" anchor="b" bIns="80000" lIns="80000" spcFirstLastPara="1" rIns="80000" wrap="square" tIns="80000">
              <a:noAutofit/>
            </a:bodyPr>
            <a:lstStyle/>
            <a:p>
              <a:pPr indent="-342900" lvl="0" marL="457200" marR="0" rtl="0" algn="l">
                <a:lnSpc>
                  <a:spcPct val="90000"/>
                </a:lnSpc>
                <a:spcBef>
                  <a:spcPts val="0"/>
                </a:spcBef>
                <a:spcAft>
                  <a:spcPts val="0"/>
                </a:spcAft>
                <a:buClr>
                  <a:schemeClr val="lt1"/>
                </a:buClr>
                <a:buSzPts val="1800"/>
                <a:buFont typeface="Lora"/>
                <a:buChar char="●"/>
              </a:pPr>
              <a:r>
                <a:rPr i="0" lang="fi-FI" sz="1800" u="none" cap="none" strike="noStrike">
                  <a:solidFill>
                    <a:schemeClr val="lt1"/>
                  </a:solidFill>
                  <a:latin typeface="Lora"/>
                  <a:ea typeface="Lora"/>
                  <a:cs typeface="Lora"/>
                  <a:sym typeface="Lora"/>
                </a:rPr>
                <a:t>More than 1,2 million overnights annually </a:t>
              </a:r>
              <a:endParaRPr i="0" sz="1800" u="none" cap="none" strike="noStrike">
                <a:solidFill>
                  <a:schemeClr val="lt1"/>
                </a:solidFill>
                <a:latin typeface="Lora"/>
                <a:ea typeface="Lora"/>
                <a:cs typeface="Lora"/>
                <a:sym typeface="Lora"/>
              </a:endParaRPr>
            </a:p>
          </p:txBody>
        </p:sp>
        <p:sp>
          <p:nvSpPr>
            <p:cNvPr id="171" name="Google Shape;171;g31964046ae0_0_157"/>
            <p:cNvSpPr/>
            <p:nvPr/>
          </p:nvSpPr>
          <p:spPr>
            <a:xfrm>
              <a:off x="760454" y="851668"/>
              <a:ext cx="6847800" cy="622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g31964046ae0_0_157"/>
            <p:cNvSpPr txBox="1"/>
            <p:nvPr/>
          </p:nvSpPr>
          <p:spPr>
            <a:xfrm>
              <a:off x="760454" y="851668"/>
              <a:ext cx="6847800" cy="622500"/>
            </a:xfrm>
            <a:prstGeom prst="rect">
              <a:avLst/>
            </a:prstGeom>
            <a:noFill/>
            <a:ln>
              <a:noFill/>
            </a:ln>
          </p:spPr>
          <p:txBody>
            <a:bodyPr anchorCtr="0" anchor="b" bIns="80000" lIns="80000" spcFirstLastPara="1" rIns="80000" wrap="square" tIns="80000">
              <a:noAutofit/>
            </a:bodyPr>
            <a:lstStyle/>
            <a:p>
              <a:pPr indent="-342900" lvl="0" marL="457200" marR="0" rtl="0" algn="l">
                <a:lnSpc>
                  <a:spcPct val="90000"/>
                </a:lnSpc>
                <a:spcBef>
                  <a:spcPts val="0"/>
                </a:spcBef>
                <a:spcAft>
                  <a:spcPts val="0"/>
                </a:spcAft>
                <a:buClr>
                  <a:schemeClr val="lt1"/>
                </a:buClr>
                <a:buSzPts val="1800"/>
                <a:buFont typeface="Lora"/>
                <a:buChar char="●"/>
              </a:pPr>
              <a:r>
                <a:rPr i="0" lang="fi-FI" sz="1800" u="none" cap="none" strike="noStrike">
                  <a:solidFill>
                    <a:schemeClr val="lt1"/>
                  </a:solidFill>
                  <a:latin typeface="Lora"/>
                  <a:ea typeface="Lora"/>
                  <a:cs typeface="Lora"/>
                  <a:sym typeface="Lora"/>
                </a:rPr>
                <a:t>70 % of visitors come from abroad</a:t>
              </a:r>
              <a:endParaRPr i="0" sz="1800" u="none" cap="none" strike="noStrike">
                <a:solidFill>
                  <a:schemeClr val="lt1"/>
                </a:solidFill>
                <a:latin typeface="Lora"/>
                <a:ea typeface="Lora"/>
                <a:cs typeface="Lora"/>
                <a:sym typeface="Lora"/>
              </a:endParaRPr>
            </a:p>
          </p:txBody>
        </p:sp>
        <p:sp>
          <p:nvSpPr>
            <p:cNvPr id="173" name="Google Shape;173;g31964046ae0_0_157"/>
            <p:cNvSpPr/>
            <p:nvPr/>
          </p:nvSpPr>
          <p:spPr>
            <a:xfrm>
              <a:off x="760454" y="1702362"/>
              <a:ext cx="6847800" cy="622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g31964046ae0_0_157"/>
            <p:cNvSpPr txBox="1"/>
            <p:nvPr/>
          </p:nvSpPr>
          <p:spPr>
            <a:xfrm>
              <a:off x="760454" y="1702362"/>
              <a:ext cx="6847800" cy="622500"/>
            </a:xfrm>
            <a:prstGeom prst="rect">
              <a:avLst/>
            </a:prstGeom>
            <a:noFill/>
            <a:ln>
              <a:noFill/>
            </a:ln>
          </p:spPr>
          <p:txBody>
            <a:bodyPr anchorCtr="0" anchor="b" bIns="80000" lIns="80000" spcFirstLastPara="1" rIns="80000" wrap="square" tIns="80000">
              <a:noAutofit/>
            </a:bodyPr>
            <a:lstStyle/>
            <a:p>
              <a:pPr indent="-342900" lvl="0" marL="457200" marR="0" rtl="0" algn="l">
                <a:lnSpc>
                  <a:spcPct val="90000"/>
                </a:lnSpc>
                <a:spcBef>
                  <a:spcPts val="0"/>
                </a:spcBef>
                <a:spcAft>
                  <a:spcPts val="0"/>
                </a:spcAft>
                <a:buClr>
                  <a:schemeClr val="lt1"/>
                </a:buClr>
                <a:buSzPts val="1800"/>
                <a:buFont typeface="Lora"/>
                <a:buChar char="●"/>
              </a:pPr>
              <a:r>
                <a:rPr i="0" lang="fi-FI" sz="1800" u="none" cap="none" strike="noStrike">
                  <a:solidFill>
                    <a:schemeClr val="lt1"/>
                  </a:solidFill>
                  <a:latin typeface="Lora"/>
                  <a:ea typeface="Lora"/>
                  <a:cs typeface="Lora"/>
                  <a:sym typeface="Lora"/>
                </a:rPr>
                <a:t>70 % of </a:t>
              </a:r>
              <a:r>
                <a:rPr lang="fi-FI" sz="1800">
                  <a:solidFill>
                    <a:schemeClr val="lt1"/>
                  </a:solidFill>
                  <a:latin typeface="Lora"/>
                  <a:ea typeface="Lora"/>
                  <a:cs typeface="Lora"/>
                  <a:sym typeface="Lora"/>
                </a:rPr>
                <a:t>visitors</a:t>
              </a:r>
              <a:r>
                <a:rPr i="0" lang="fi-FI" sz="1800" u="none" cap="none" strike="noStrike">
                  <a:solidFill>
                    <a:schemeClr val="lt1"/>
                  </a:solidFill>
                  <a:latin typeface="Lora"/>
                  <a:ea typeface="Lora"/>
                  <a:cs typeface="Lora"/>
                  <a:sym typeface="Lora"/>
                </a:rPr>
                <a:t> come in winter time	</a:t>
              </a:r>
              <a:endParaRPr i="0" sz="1800" u="none" cap="none" strike="noStrike">
                <a:solidFill>
                  <a:schemeClr val="lt1"/>
                </a:solidFill>
                <a:latin typeface="Lora"/>
                <a:ea typeface="Lora"/>
                <a:cs typeface="Lora"/>
                <a:sym typeface="Lora"/>
              </a:endParaRPr>
            </a:p>
          </p:txBody>
        </p:sp>
        <p:sp>
          <p:nvSpPr>
            <p:cNvPr id="175" name="Google Shape;175;g31964046ae0_0_157"/>
            <p:cNvSpPr/>
            <p:nvPr/>
          </p:nvSpPr>
          <p:spPr>
            <a:xfrm>
              <a:off x="760454" y="2553056"/>
              <a:ext cx="6847800" cy="622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g31964046ae0_0_157"/>
            <p:cNvSpPr txBox="1"/>
            <p:nvPr/>
          </p:nvSpPr>
          <p:spPr>
            <a:xfrm>
              <a:off x="760454" y="2553056"/>
              <a:ext cx="6847800" cy="622500"/>
            </a:xfrm>
            <a:prstGeom prst="rect">
              <a:avLst/>
            </a:prstGeom>
            <a:noFill/>
            <a:ln>
              <a:noFill/>
            </a:ln>
          </p:spPr>
          <p:txBody>
            <a:bodyPr anchorCtr="0" anchor="b" bIns="80000" lIns="80000" spcFirstLastPara="1" rIns="80000" wrap="square" tIns="80000">
              <a:noAutofit/>
            </a:bodyPr>
            <a:lstStyle/>
            <a:p>
              <a:pPr indent="-342900" lvl="0" marL="457200" marR="0" rtl="0" algn="l">
                <a:lnSpc>
                  <a:spcPct val="90000"/>
                </a:lnSpc>
                <a:spcBef>
                  <a:spcPts val="0"/>
                </a:spcBef>
                <a:spcAft>
                  <a:spcPts val="0"/>
                </a:spcAft>
                <a:buClr>
                  <a:schemeClr val="lt1"/>
                </a:buClr>
                <a:buSzPts val="1800"/>
                <a:buFont typeface="Lora"/>
                <a:buChar char="●"/>
              </a:pPr>
              <a:r>
                <a:rPr i="0" lang="fi-FI" sz="1800" u="none" cap="none" strike="noStrike">
                  <a:solidFill>
                    <a:schemeClr val="lt1"/>
                  </a:solidFill>
                  <a:latin typeface="Lora"/>
                  <a:ea typeface="Lora"/>
                  <a:cs typeface="Lora"/>
                  <a:sym typeface="Lora"/>
                </a:rPr>
                <a:t>Economical impact of tourism is around </a:t>
              </a:r>
              <a:r>
                <a:rPr lang="fi-FI" sz="1800">
                  <a:solidFill>
                    <a:schemeClr val="lt1"/>
                  </a:solidFill>
                  <a:latin typeface="Lora"/>
                  <a:ea typeface="Lora"/>
                  <a:cs typeface="Lora"/>
                  <a:sym typeface="Lora"/>
                </a:rPr>
                <a:t>590</a:t>
              </a:r>
              <a:r>
                <a:rPr i="0" lang="fi-FI" sz="1800" u="none" cap="none" strike="noStrike">
                  <a:solidFill>
                    <a:schemeClr val="lt1"/>
                  </a:solidFill>
                  <a:latin typeface="Lora"/>
                  <a:ea typeface="Lora"/>
                  <a:cs typeface="Lora"/>
                  <a:sym typeface="Lora"/>
                </a:rPr>
                <a:t> million euros</a:t>
              </a:r>
              <a:endParaRPr i="0" sz="1800" u="none" cap="none" strike="noStrike">
                <a:solidFill>
                  <a:schemeClr val="lt1"/>
                </a:solidFill>
                <a:latin typeface="Lora"/>
                <a:ea typeface="Lora"/>
                <a:cs typeface="Lora"/>
                <a:sym typeface="Lora"/>
              </a:endParaRPr>
            </a:p>
          </p:txBody>
        </p:sp>
        <p:sp>
          <p:nvSpPr>
            <p:cNvPr id="177" name="Google Shape;177;g31964046ae0_0_157"/>
            <p:cNvSpPr/>
            <p:nvPr/>
          </p:nvSpPr>
          <p:spPr>
            <a:xfrm>
              <a:off x="760454" y="3403750"/>
              <a:ext cx="6847800" cy="622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g31964046ae0_0_157"/>
            <p:cNvSpPr txBox="1"/>
            <p:nvPr/>
          </p:nvSpPr>
          <p:spPr>
            <a:xfrm>
              <a:off x="760454" y="3403750"/>
              <a:ext cx="6847800" cy="622500"/>
            </a:xfrm>
            <a:prstGeom prst="rect">
              <a:avLst/>
            </a:prstGeom>
            <a:noFill/>
            <a:ln>
              <a:noFill/>
            </a:ln>
          </p:spPr>
          <p:txBody>
            <a:bodyPr anchorCtr="0" anchor="b" bIns="80000" lIns="80000" spcFirstLastPara="1" rIns="80000" wrap="square" tIns="80000">
              <a:noAutofit/>
            </a:bodyPr>
            <a:lstStyle/>
            <a:p>
              <a:pPr indent="-342900" lvl="0" marL="457200" marR="0" rtl="0" algn="l">
                <a:lnSpc>
                  <a:spcPct val="90000"/>
                </a:lnSpc>
                <a:spcBef>
                  <a:spcPts val="0"/>
                </a:spcBef>
                <a:spcAft>
                  <a:spcPts val="0"/>
                </a:spcAft>
                <a:buClr>
                  <a:schemeClr val="lt1"/>
                </a:buClr>
                <a:buSzPts val="1800"/>
                <a:buFont typeface="Lora"/>
                <a:buChar char="●"/>
              </a:pPr>
              <a:r>
                <a:rPr i="0" lang="fi-FI" sz="1800" u="none" cap="none" strike="noStrike">
                  <a:solidFill>
                    <a:schemeClr val="lt1"/>
                  </a:solidFill>
                  <a:latin typeface="Lora"/>
                  <a:ea typeface="Lora"/>
                  <a:cs typeface="Lora"/>
                  <a:sym typeface="Lora"/>
                </a:rPr>
                <a:t>Number of tourism related manpower years is around </a:t>
              </a:r>
              <a:r>
                <a:rPr lang="fi-FI" sz="1800">
                  <a:solidFill>
                    <a:schemeClr val="lt1"/>
                  </a:solidFill>
                  <a:latin typeface="Lora"/>
                  <a:ea typeface="Lora"/>
                  <a:cs typeface="Lora"/>
                  <a:sym typeface="Lora"/>
                </a:rPr>
                <a:t>4000</a:t>
              </a:r>
              <a:endParaRPr i="0" sz="1800" u="none" cap="none" strike="noStrike">
                <a:solidFill>
                  <a:schemeClr val="lt1"/>
                </a:solidFill>
                <a:latin typeface="Lora"/>
                <a:ea typeface="Lora"/>
                <a:cs typeface="Lora"/>
                <a:sym typeface="Lora"/>
              </a:endParaRPr>
            </a:p>
          </p:txBody>
        </p:sp>
      </p:grpSp>
      <p:pic>
        <p:nvPicPr>
          <p:cNvPr id="179" name="Google Shape;179;g31964046ae0_0_157"/>
          <p:cNvPicPr preferRelativeResize="0"/>
          <p:nvPr/>
        </p:nvPicPr>
        <p:blipFill rotWithShape="1">
          <a:blip r:embed="rId3">
            <a:alphaModFix/>
          </a:blip>
          <a:srcRect b="0" l="0" r="0" t="0"/>
          <a:stretch/>
        </p:blipFill>
        <p:spPr>
          <a:xfrm rot="822995">
            <a:off x="3052124" y="-4402601"/>
            <a:ext cx="15795948" cy="88852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g31964046ae0_0_5"/>
          <p:cNvSpPr txBox="1"/>
          <p:nvPr>
            <p:ph type="title"/>
          </p:nvPr>
        </p:nvSpPr>
        <p:spPr>
          <a:xfrm>
            <a:off x="685450" y="299000"/>
            <a:ext cx="7984500" cy="62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i-FI">
                <a:solidFill>
                  <a:schemeClr val="lt1"/>
                </a:solidFill>
              </a:rPr>
              <a:t>Rovaniemi </a:t>
            </a:r>
            <a:r>
              <a:rPr lang="fi-FI">
                <a:solidFill>
                  <a:schemeClr val="lt1"/>
                </a:solidFill>
              </a:rPr>
              <a:t>Tourism Facts: </a:t>
            </a:r>
            <a:r>
              <a:rPr lang="fi-FI">
                <a:solidFill>
                  <a:schemeClr val="lt1"/>
                </a:solidFill>
              </a:rPr>
              <a:t>Growth and Connectivity</a:t>
            </a:r>
            <a:endParaRPr>
              <a:solidFill>
                <a:schemeClr val="lt1"/>
              </a:solidFill>
            </a:endParaRPr>
          </a:p>
          <a:p>
            <a:pPr indent="0" lvl="0" marL="0" rtl="0" algn="l">
              <a:spcBef>
                <a:spcPts val="0"/>
              </a:spcBef>
              <a:spcAft>
                <a:spcPts val="0"/>
              </a:spcAft>
              <a:buNone/>
            </a:pPr>
            <a:r>
              <a:t/>
            </a:r>
            <a:endParaRPr/>
          </a:p>
        </p:txBody>
      </p:sp>
      <p:sp>
        <p:nvSpPr>
          <p:cNvPr id="185" name="Google Shape;185;g31964046ae0_0_5"/>
          <p:cNvSpPr txBox="1"/>
          <p:nvPr>
            <p:ph idx="1" type="body"/>
          </p:nvPr>
        </p:nvSpPr>
        <p:spPr>
          <a:xfrm>
            <a:off x="736475" y="997400"/>
            <a:ext cx="8174700" cy="386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fi-FI" sz="1600">
                <a:solidFill>
                  <a:schemeClr val="lt1"/>
                </a:solidFill>
                <a:latin typeface="Titillium Web"/>
                <a:ea typeface="Titillium Web"/>
                <a:cs typeface="Titillium Web"/>
                <a:sym typeface="Titillium Web"/>
              </a:rPr>
              <a:t>Direct Flights</a:t>
            </a:r>
            <a:endParaRPr b="1" sz="1600">
              <a:solidFill>
                <a:schemeClr val="lt1"/>
              </a:solidFill>
              <a:latin typeface="Titillium Web"/>
              <a:ea typeface="Titillium Web"/>
              <a:cs typeface="Titillium Web"/>
              <a:sym typeface="Titillium Web"/>
            </a:endParaRPr>
          </a:p>
          <a:p>
            <a:pPr indent="-317500" lvl="0" marL="457200" rtl="0" algn="l">
              <a:spcBef>
                <a:spcPts val="0"/>
              </a:spcBef>
              <a:spcAft>
                <a:spcPts val="0"/>
              </a:spcAft>
              <a:buClr>
                <a:schemeClr val="lt1"/>
              </a:buClr>
              <a:buSzPts val="1400"/>
              <a:buChar char="●"/>
            </a:pPr>
            <a:r>
              <a:rPr lang="fi-FI" sz="1400">
                <a:solidFill>
                  <a:schemeClr val="lt1"/>
                </a:solidFill>
              </a:rPr>
              <a:t>Starting from the winter season 2024-2025, Rovaniemi will offer direct flight connections to over 40 cities.</a:t>
            </a:r>
            <a:endParaRPr sz="1400">
              <a:solidFill>
                <a:schemeClr val="lt1"/>
              </a:solidFill>
            </a:endParaRPr>
          </a:p>
          <a:p>
            <a:pPr indent="0" lvl="0" marL="0" rtl="0" algn="l">
              <a:spcBef>
                <a:spcPts val="600"/>
              </a:spcBef>
              <a:spcAft>
                <a:spcPts val="0"/>
              </a:spcAft>
              <a:buNone/>
            </a:pPr>
            <a:r>
              <a:rPr b="1" lang="fi-FI" sz="1600">
                <a:solidFill>
                  <a:schemeClr val="lt1"/>
                </a:solidFill>
                <a:latin typeface="Titillium Web"/>
                <a:ea typeface="Titillium Web"/>
                <a:cs typeface="Titillium Web"/>
                <a:sym typeface="Titillium Web"/>
              </a:rPr>
              <a:t>Tourism Demand</a:t>
            </a:r>
            <a:endParaRPr b="1" sz="1600">
              <a:solidFill>
                <a:schemeClr val="lt1"/>
              </a:solidFill>
              <a:latin typeface="Titillium Web"/>
              <a:ea typeface="Titillium Web"/>
              <a:cs typeface="Titillium Web"/>
              <a:sym typeface="Titillium Web"/>
            </a:endParaRPr>
          </a:p>
          <a:p>
            <a:pPr indent="-317500" lvl="0" marL="457200" rtl="0" algn="l">
              <a:spcBef>
                <a:spcPts val="600"/>
              </a:spcBef>
              <a:spcAft>
                <a:spcPts val="0"/>
              </a:spcAft>
              <a:buClr>
                <a:schemeClr val="lt1"/>
              </a:buClr>
              <a:buSzPts val="1400"/>
              <a:buChar char="●"/>
            </a:pPr>
            <a:r>
              <a:rPr lang="fi-FI" sz="1400">
                <a:solidFill>
                  <a:schemeClr val="lt1"/>
                </a:solidFill>
              </a:rPr>
              <a:t>The total tourism demand in Rovaniemi was estimated to be approx. €590 million in 2023.</a:t>
            </a:r>
            <a:endParaRPr sz="1400">
              <a:solidFill>
                <a:schemeClr val="lt1"/>
              </a:solidFill>
            </a:endParaRPr>
          </a:p>
          <a:p>
            <a:pPr indent="0" lvl="0" marL="0" rtl="0" algn="l">
              <a:spcBef>
                <a:spcPts val="600"/>
              </a:spcBef>
              <a:spcAft>
                <a:spcPts val="0"/>
              </a:spcAft>
              <a:buNone/>
            </a:pPr>
            <a:r>
              <a:rPr b="1" lang="fi-FI" sz="1600">
                <a:solidFill>
                  <a:schemeClr val="lt1"/>
                </a:solidFill>
                <a:latin typeface="Titillium Web"/>
                <a:ea typeface="Titillium Web"/>
                <a:cs typeface="Titillium Web"/>
                <a:sym typeface="Titillium Web"/>
              </a:rPr>
              <a:t>Overnight Stays</a:t>
            </a:r>
            <a:endParaRPr b="1" sz="1600">
              <a:solidFill>
                <a:schemeClr val="lt1"/>
              </a:solidFill>
              <a:latin typeface="Titillium Web"/>
              <a:ea typeface="Titillium Web"/>
              <a:cs typeface="Titillium Web"/>
              <a:sym typeface="Titillium Web"/>
            </a:endParaRPr>
          </a:p>
          <a:p>
            <a:pPr indent="-317500" lvl="0" marL="457200" rtl="0" algn="l">
              <a:spcBef>
                <a:spcPts val="600"/>
              </a:spcBef>
              <a:spcAft>
                <a:spcPts val="0"/>
              </a:spcAft>
              <a:buClr>
                <a:schemeClr val="lt1"/>
              </a:buClr>
              <a:buSzPts val="1400"/>
              <a:buChar char="●"/>
            </a:pPr>
            <a:r>
              <a:rPr lang="fi-FI" sz="1400">
                <a:solidFill>
                  <a:schemeClr val="lt1"/>
                </a:solidFill>
              </a:rPr>
              <a:t>The total number of overnight stays in 2023 exceeded 1.2 million, marking a 29% increase compared to the previous year.</a:t>
            </a:r>
            <a:endParaRPr sz="1400">
              <a:solidFill>
                <a:schemeClr val="lt1"/>
              </a:solidFill>
            </a:endParaRPr>
          </a:p>
          <a:p>
            <a:pPr indent="-317500" lvl="1" marL="914400" rtl="0" algn="l">
              <a:spcBef>
                <a:spcPts val="0"/>
              </a:spcBef>
              <a:spcAft>
                <a:spcPts val="0"/>
              </a:spcAft>
              <a:buClr>
                <a:schemeClr val="lt1"/>
              </a:buClr>
              <a:buSzPts val="1400"/>
              <a:buFont typeface="Arial"/>
              <a:buChar char="○"/>
            </a:pPr>
            <a:r>
              <a:rPr lang="fi-FI">
                <a:solidFill>
                  <a:schemeClr val="lt1"/>
                </a:solidFill>
              </a:rPr>
              <a:t>67%</a:t>
            </a:r>
            <a:r>
              <a:rPr lang="fi-FI">
                <a:solidFill>
                  <a:schemeClr val="lt1"/>
                </a:solidFill>
              </a:rPr>
              <a:t> of these were </a:t>
            </a:r>
            <a:r>
              <a:rPr b="1" lang="fi-FI">
                <a:solidFill>
                  <a:schemeClr val="lt1"/>
                </a:solidFill>
              </a:rPr>
              <a:t>registered stays</a:t>
            </a:r>
            <a:r>
              <a:rPr lang="fi-FI">
                <a:solidFill>
                  <a:schemeClr val="lt1"/>
                </a:solidFill>
              </a:rPr>
              <a:t>.</a:t>
            </a:r>
            <a:endParaRPr>
              <a:solidFill>
                <a:schemeClr val="lt1"/>
              </a:solidFill>
            </a:endParaRPr>
          </a:p>
          <a:p>
            <a:pPr indent="-317500" lvl="1" marL="914400" rtl="0" algn="l">
              <a:spcBef>
                <a:spcPts val="0"/>
              </a:spcBef>
              <a:spcAft>
                <a:spcPts val="0"/>
              </a:spcAft>
              <a:buClr>
                <a:schemeClr val="lt1"/>
              </a:buClr>
              <a:buSzPts val="1400"/>
              <a:buFont typeface="Arial"/>
              <a:buChar char="○"/>
            </a:pPr>
            <a:r>
              <a:rPr lang="fi-FI">
                <a:solidFill>
                  <a:schemeClr val="lt1"/>
                </a:solidFill>
              </a:rPr>
              <a:t>33% were </a:t>
            </a:r>
            <a:r>
              <a:rPr b="1" lang="fi-FI">
                <a:solidFill>
                  <a:schemeClr val="lt1"/>
                </a:solidFill>
              </a:rPr>
              <a:t>unregistered stays</a:t>
            </a:r>
            <a:r>
              <a:rPr lang="fi-FI">
                <a:solidFill>
                  <a:schemeClr val="lt1"/>
                </a:solidFill>
              </a:rPr>
              <a:t>, such as those booked through Airbnb.</a:t>
            </a:r>
            <a:endParaRPr>
              <a:solidFill>
                <a:schemeClr val="lt1"/>
              </a:solidFill>
            </a:endParaRPr>
          </a:p>
          <a:p>
            <a:pPr indent="0" lvl="0" marL="0" rtl="0" algn="l">
              <a:spcBef>
                <a:spcPts val="600"/>
              </a:spcBef>
              <a:spcAft>
                <a:spcPts val="0"/>
              </a:spcAft>
              <a:buNone/>
            </a:pPr>
            <a:r>
              <a:t/>
            </a:r>
            <a:endParaRPr sz="1400">
              <a:solidFill>
                <a:schemeClr val="lt1"/>
              </a:solidFill>
            </a:endParaRPr>
          </a:p>
          <a:p>
            <a:pPr indent="0" lvl="0" marL="0" rtl="0" algn="l">
              <a:spcBef>
                <a:spcPts val="600"/>
              </a:spcBef>
              <a:spcAft>
                <a:spcPts val="0"/>
              </a:spcAft>
              <a:buClr>
                <a:schemeClr val="dk1"/>
              </a:buClr>
              <a:buSzPts val="1100"/>
              <a:buFont typeface="Arial"/>
              <a:buNone/>
            </a:pPr>
            <a:r>
              <a:rPr lang="fi-FI" sz="1400">
                <a:solidFill>
                  <a:schemeClr val="lt1"/>
                </a:solidFill>
              </a:rPr>
              <a:t>This growth highlights Rovaniemi’s increasing popularity as a travel destination, especially during the winter months. </a:t>
            </a:r>
            <a:endParaRPr sz="1400">
              <a:solidFill>
                <a:schemeClr val="lt1"/>
              </a:solidFill>
            </a:endParaRPr>
          </a:p>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6"/>
          <p:cNvSpPr txBox="1"/>
          <p:nvPr>
            <p:ph type="title"/>
          </p:nvPr>
        </p:nvSpPr>
        <p:spPr>
          <a:xfrm>
            <a:off x="761675" y="225025"/>
            <a:ext cx="7860600" cy="1395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fi-FI"/>
              <a:t>International registered overnights in Rovaniemi, relative distribution by nationality 2023</a:t>
            </a:r>
            <a:endParaRPr/>
          </a:p>
        </p:txBody>
      </p:sp>
      <p:graphicFrame>
        <p:nvGraphicFramePr>
          <p:cNvPr id="191" name="Google Shape;191;p6"/>
          <p:cNvGraphicFramePr/>
          <p:nvPr/>
        </p:nvGraphicFramePr>
        <p:xfrm>
          <a:off x="1285600" y="1000950"/>
          <a:ext cx="8432700" cy="3885900"/>
        </p:xfrm>
        <a:graphic>
          <a:graphicData uri="http://schemas.openxmlformats.org/drawingml/2006/chart">
            <c:chart r:id="rId3"/>
          </a:graphicData>
        </a:graphic>
      </p:graphicFrame>
      <p:sp>
        <p:nvSpPr>
          <p:cNvPr id="192" name="Google Shape;192;p6"/>
          <p:cNvSpPr txBox="1"/>
          <p:nvPr/>
        </p:nvSpPr>
        <p:spPr>
          <a:xfrm>
            <a:off x="901500" y="2279350"/>
            <a:ext cx="2655000" cy="1200600"/>
          </a:xfrm>
          <a:prstGeom prst="rect">
            <a:avLst/>
          </a:prstGeom>
          <a:noFill/>
          <a:ln>
            <a:noFill/>
          </a:ln>
        </p:spPr>
        <p:txBody>
          <a:bodyPr anchorCtr="0" anchor="t" bIns="45700" lIns="91425" spcFirstLastPara="1" rIns="91425" wrap="square" tIns="45700">
            <a:spAutoFit/>
          </a:bodyPr>
          <a:lstStyle/>
          <a:p>
            <a:pPr indent="-342900" lvl="0" marL="457200" marR="0" rtl="0" algn="l">
              <a:lnSpc>
                <a:spcPct val="100000"/>
              </a:lnSpc>
              <a:spcBef>
                <a:spcPts val="0"/>
              </a:spcBef>
              <a:spcAft>
                <a:spcPts val="0"/>
              </a:spcAft>
              <a:buClr>
                <a:schemeClr val="lt1"/>
              </a:buClr>
              <a:buSzPts val="1800"/>
              <a:buFont typeface="Lora"/>
              <a:buChar char="●"/>
            </a:pPr>
            <a:r>
              <a:rPr b="0" i="0" lang="fi-FI" sz="1800" u="none" cap="none" strike="noStrike">
                <a:solidFill>
                  <a:schemeClr val="lt1"/>
                </a:solidFill>
                <a:latin typeface="Lora"/>
                <a:ea typeface="Lora"/>
                <a:cs typeface="Lora"/>
                <a:sym typeface="Lora"/>
              </a:rPr>
              <a:t>Europe 71 %</a:t>
            </a:r>
            <a:endParaRPr/>
          </a:p>
          <a:p>
            <a:pPr indent="-342900" lvl="0" marL="457200" marR="0" rtl="0" algn="l">
              <a:lnSpc>
                <a:spcPct val="100000"/>
              </a:lnSpc>
              <a:spcBef>
                <a:spcPts val="0"/>
              </a:spcBef>
              <a:spcAft>
                <a:spcPts val="0"/>
              </a:spcAft>
              <a:buClr>
                <a:schemeClr val="lt1"/>
              </a:buClr>
              <a:buSzPts val="1800"/>
              <a:buFont typeface="Lora"/>
              <a:buChar char="●"/>
            </a:pPr>
            <a:r>
              <a:rPr b="0" i="0" lang="fi-FI" sz="1800" u="none" cap="none" strike="noStrike">
                <a:solidFill>
                  <a:schemeClr val="lt1"/>
                </a:solidFill>
                <a:latin typeface="Lora"/>
                <a:ea typeface="Lora"/>
                <a:cs typeface="Lora"/>
                <a:sym typeface="Lora"/>
              </a:rPr>
              <a:t>Asia 19 %</a:t>
            </a:r>
            <a:endParaRPr/>
          </a:p>
          <a:p>
            <a:pPr indent="-342900" lvl="0" marL="457200" marR="0" rtl="0" algn="l">
              <a:lnSpc>
                <a:spcPct val="100000"/>
              </a:lnSpc>
              <a:spcBef>
                <a:spcPts val="0"/>
              </a:spcBef>
              <a:spcAft>
                <a:spcPts val="0"/>
              </a:spcAft>
              <a:buClr>
                <a:schemeClr val="lt1"/>
              </a:buClr>
              <a:buSzPts val="1800"/>
              <a:buFont typeface="Lora"/>
              <a:buChar char="●"/>
            </a:pPr>
            <a:r>
              <a:rPr b="0" i="0" lang="fi-FI" sz="1800" u="none" cap="none" strike="noStrike">
                <a:solidFill>
                  <a:schemeClr val="lt1"/>
                </a:solidFill>
                <a:latin typeface="Lora"/>
                <a:ea typeface="Lora"/>
                <a:cs typeface="Lora"/>
                <a:sym typeface="Lora"/>
              </a:rPr>
              <a:t>Americas 6 %</a:t>
            </a:r>
            <a:endParaRPr/>
          </a:p>
          <a:p>
            <a:pPr indent="-342900" lvl="0" marL="457200" marR="0" rtl="0" algn="l">
              <a:lnSpc>
                <a:spcPct val="100000"/>
              </a:lnSpc>
              <a:spcBef>
                <a:spcPts val="0"/>
              </a:spcBef>
              <a:spcAft>
                <a:spcPts val="0"/>
              </a:spcAft>
              <a:buClr>
                <a:schemeClr val="lt1"/>
              </a:buClr>
              <a:buSzPts val="1800"/>
              <a:buFont typeface="Lora"/>
              <a:buChar char="●"/>
            </a:pPr>
            <a:r>
              <a:rPr b="0" i="0" lang="fi-FI" sz="1800" u="none" cap="none" strike="noStrike">
                <a:solidFill>
                  <a:schemeClr val="lt1"/>
                </a:solidFill>
                <a:latin typeface="Lora"/>
                <a:ea typeface="Lora"/>
                <a:cs typeface="Lora"/>
                <a:sym typeface="Lora"/>
              </a:rPr>
              <a:t>Oseania 3 %</a:t>
            </a:r>
            <a:endParaRPr b="0" i="0" sz="1800" u="none" cap="none" strike="noStrike">
              <a:solidFill>
                <a:schemeClr val="lt1"/>
              </a:solidFill>
              <a:latin typeface="Lora"/>
              <a:ea typeface="Lora"/>
              <a:cs typeface="Lora"/>
              <a:sym typeface="Lor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g31a385c3b87_0_138"/>
          <p:cNvSpPr txBox="1"/>
          <p:nvPr>
            <p:ph idx="1" type="body"/>
          </p:nvPr>
        </p:nvSpPr>
        <p:spPr>
          <a:xfrm>
            <a:off x="4839300" y="859125"/>
            <a:ext cx="3511500" cy="3560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SzPts val="1800"/>
              <a:buNone/>
            </a:pPr>
            <a:r>
              <a:rPr lang="fi-FI"/>
              <a:t>Kuva tai tekstiä tälle puolelle</a:t>
            </a:r>
            <a:endParaRPr/>
          </a:p>
        </p:txBody>
      </p:sp>
      <p:sp>
        <p:nvSpPr>
          <p:cNvPr id="198" name="Google Shape;198;g31a385c3b87_0_138"/>
          <p:cNvSpPr txBox="1"/>
          <p:nvPr>
            <p:ph type="title"/>
          </p:nvPr>
        </p:nvSpPr>
        <p:spPr>
          <a:xfrm>
            <a:off x="287722" y="1684356"/>
            <a:ext cx="3742200" cy="1482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000"/>
              <a:buNone/>
            </a:pPr>
            <a:r>
              <a:rPr lang="fi-FI" sz="3400">
                <a:solidFill>
                  <a:schemeClr val="lt1"/>
                </a:solidFill>
                <a:latin typeface="Titillium Web"/>
                <a:ea typeface="Titillium Web"/>
                <a:cs typeface="Titillium Web"/>
                <a:sym typeface="Titillium Web"/>
              </a:rPr>
              <a:t>Cold winters</a:t>
            </a:r>
            <a:br>
              <a:rPr lang="fi-FI" sz="4000">
                <a:solidFill>
                  <a:schemeClr val="lt1"/>
                </a:solidFill>
                <a:latin typeface="Titillium Web"/>
                <a:ea typeface="Titillium Web"/>
                <a:cs typeface="Titillium Web"/>
                <a:sym typeface="Titillium Web"/>
              </a:rPr>
            </a:br>
            <a:endParaRPr sz="4000">
              <a:solidFill>
                <a:schemeClr val="lt1"/>
              </a:solidFill>
              <a:latin typeface="Titillium Web"/>
              <a:ea typeface="Titillium Web"/>
              <a:cs typeface="Titillium Web"/>
              <a:sym typeface="Titillium Web"/>
            </a:endParaRPr>
          </a:p>
        </p:txBody>
      </p:sp>
      <p:pic>
        <p:nvPicPr>
          <p:cNvPr id="199" name="Google Shape;199;g31a385c3b87_0_138"/>
          <p:cNvPicPr preferRelativeResize="0"/>
          <p:nvPr/>
        </p:nvPicPr>
        <p:blipFill rotWithShape="1">
          <a:blip r:embed="rId3">
            <a:alphaModFix/>
          </a:blip>
          <a:srcRect b="0" l="26972" r="18349" t="0"/>
          <a:stretch/>
        </p:blipFill>
        <p:spPr>
          <a:xfrm>
            <a:off x="4148862" y="0"/>
            <a:ext cx="4995137" cy="51434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
          <p:cNvSpPr txBox="1"/>
          <p:nvPr>
            <p:ph idx="1" type="body"/>
          </p:nvPr>
        </p:nvSpPr>
        <p:spPr>
          <a:xfrm>
            <a:off x="4839300" y="859125"/>
            <a:ext cx="3511500" cy="3560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SzPts val="1800"/>
              <a:buNone/>
            </a:pPr>
            <a:r>
              <a:rPr lang="fi-FI"/>
              <a:t>Kuva tai tekstiä tälle puolelle</a:t>
            </a:r>
            <a:endParaRPr/>
          </a:p>
        </p:txBody>
      </p:sp>
      <p:pic>
        <p:nvPicPr>
          <p:cNvPr descr="C:\Users\RS_TRG\AppData\Local\Microsoft\Windows\Temporary Internet Files\Content.Outlook\92LFWEP0\Pakkastalvi web-koko.jpg" id="205" name="Google Shape;205;p2"/>
          <p:cNvPicPr preferRelativeResize="0"/>
          <p:nvPr/>
        </p:nvPicPr>
        <p:blipFill rotWithShape="1">
          <a:blip r:embed="rId3">
            <a:alphaModFix/>
          </a:blip>
          <a:srcRect b="0" l="0" r="0" t="0"/>
          <a:stretch/>
        </p:blipFill>
        <p:spPr>
          <a:xfrm>
            <a:off x="3880461" y="0"/>
            <a:ext cx="5694603" cy="5143500"/>
          </a:xfrm>
          <a:prstGeom prst="rect">
            <a:avLst/>
          </a:prstGeom>
          <a:noFill/>
          <a:ln>
            <a:noFill/>
          </a:ln>
        </p:spPr>
      </p:pic>
      <p:sp>
        <p:nvSpPr>
          <p:cNvPr id="206" name="Google Shape;206;p2"/>
          <p:cNvSpPr txBox="1"/>
          <p:nvPr>
            <p:ph type="title"/>
          </p:nvPr>
        </p:nvSpPr>
        <p:spPr>
          <a:xfrm>
            <a:off x="156039" y="1669312"/>
            <a:ext cx="3458997" cy="1497861"/>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000"/>
              <a:buNone/>
            </a:pPr>
            <a:r>
              <a:rPr lang="fi-FI"/>
              <a:t>The Official Hometown of Santa Claus®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Rovaniemi them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Rovaniemi them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Rintala-Gardin Tuula Rovaniemi</dc:creator>
</cp:coreProperties>
</file>