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comment1.xml" ContentType="application/vnd.openxmlformats-officedocument.presentationml.comments+xml"/>
  <Override PartName="/ppt/notesSlides/notesSlide7.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7" r:id="rId2"/>
  </p:sldMasterIdLst>
  <p:notesMasterIdLst>
    <p:notesMasterId r:id="rId33"/>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Lst>
  <p:sldSz cx="9144000" cy="5143500" type="screen16x9"/>
  <p:notesSz cx="6858000" cy="9144000"/>
  <p:embeddedFontLst>
    <p:embeddedFont>
      <p:font typeface="Lora" pitchFamily="2" charset="0"/>
      <p:regular r:id="rId34"/>
      <p:bold r:id="rId35"/>
      <p:italic r:id="rId36"/>
      <p:boldItalic r:id="rId37"/>
    </p:embeddedFont>
    <p:embeddedFont>
      <p:font typeface="Titillium Web" panose="00000500000000000000" pitchFamily="2" charset="0"/>
      <p:regular r:id="rId38"/>
      <p:bold r:id="rId39"/>
      <p:italic r:id="rId40"/>
      <p:boldItalic r:id="rId41"/>
    </p:embeddedFont>
    <p:embeddedFont>
      <p:font typeface="Titillium Web SemiBold" panose="00000700000000000000" pitchFamily="2" charset="0"/>
      <p:regular r:id="rId42"/>
      <p:bold r:id="rId43"/>
      <p:italic r:id="rId44"/>
      <p:boldItalic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0" roundtripDataSignature="AMtx7mhfHtQbrsMKxpqm1t6devXe1ZOhmg=="/>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ea Mustonen" initials="" lastIdx="1" clrIdx="0"/>
  <p:cmAuthor id="1" name="Heini-Tuuli Onnela" initials=""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747" autoAdjust="0"/>
    <p:restoredTop sz="94660"/>
  </p:normalViewPr>
  <p:slideViewPr>
    <p:cSldViewPr snapToGrid="0">
      <p:cViewPr varScale="1">
        <p:scale>
          <a:sx n="130" d="100"/>
          <a:sy n="130" d="100"/>
        </p:scale>
        <p:origin x="1560" y="12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6.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1.fntdata"/><Relationship Id="rId42" Type="http://schemas.openxmlformats.org/officeDocument/2006/relationships/font" Target="fonts/font9.fntdata"/><Relationship Id="rId50" Type="http://customschemas.google.com/relationships/presentationmetadata" Target="metadata"/><Relationship Id="rId55"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font" Target="fonts/font5.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8.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3.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1.fntdata"/><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2.fntdata"/><Relationship Id="rId43" Type="http://schemas.openxmlformats.org/officeDocument/2006/relationships/font" Target="fonts/font10.fntdata"/><Relationship Id="rId8" Type="http://schemas.openxmlformats.org/officeDocument/2006/relationships/slide" Target="slides/slide6.xml"/><Relationship Id="rId51"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33199037620297461"/>
          <c:y val="0.201838972123497"/>
          <c:w val="0.34909127167927539"/>
          <c:h val="0.71037026855433594"/>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D0E-4368-96C5-A2455E13F2A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D0E-4368-96C5-A2455E13F2A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BD0E-4368-96C5-A2455E13F2A4}"/>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BD0E-4368-96C5-A2455E13F2A4}"/>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BD0E-4368-96C5-A2455E13F2A4}"/>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BD0E-4368-96C5-A2455E13F2A4}"/>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BD0E-4368-96C5-A2455E13F2A4}"/>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BD0E-4368-96C5-A2455E13F2A4}"/>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BD0E-4368-96C5-A2455E13F2A4}"/>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BD0E-4368-96C5-A2455E13F2A4}"/>
              </c:ext>
            </c:extLst>
          </c:dPt>
          <c:dPt>
            <c:idx val="10"/>
            <c:bubble3D val="0"/>
            <c:spPr>
              <a:ln>
                <a:solidFill>
                  <a:schemeClr val="accent1"/>
                </a:solidFill>
              </a:ln>
            </c:spPr>
            <c:extLst>
              <c:ext xmlns:c16="http://schemas.microsoft.com/office/drawing/2014/chart" uri="{C3380CC4-5D6E-409C-BE32-E72D297353CC}">
                <c16:uniqueId val="{00000015-BD0E-4368-96C5-A2455E13F2A4}"/>
              </c:ext>
            </c:extLst>
          </c:dPt>
          <c:dLbls>
            <c:dLbl>
              <c:idx val="0"/>
              <c:tx>
                <c:rich>
                  <a:bodyPr/>
                  <a:lstStyle/>
                  <a:p>
                    <a:pPr>
                      <a:defRPr sz="1000" b="0" i="0" u="none" strike="noStrike" baseline="0">
                        <a:solidFill>
                          <a:schemeClr val="bg1"/>
                        </a:solidFill>
                        <a:latin typeface="Calibri"/>
                        <a:ea typeface="Calibri"/>
                        <a:cs typeface="Calibri"/>
                      </a:defRPr>
                    </a:pPr>
                    <a:r>
                      <a:rPr lang="ja-JP" altLang="en-US" sz="900" b="0" i="0" u="none" strike="noStrike" baseline="0">
                        <a:solidFill>
                          <a:schemeClr val="bg1"/>
                        </a:solidFill>
                        <a:latin typeface="Calibri"/>
                        <a:cs typeface="Calibri"/>
                      </a:rPr>
                      <a:t>その他</a:t>
                    </a:r>
                  </a:p>
                  <a:p>
                    <a:pPr>
                      <a:defRPr sz="1000" b="0" i="0" u="none" strike="noStrike" baseline="0">
                        <a:solidFill>
                          <a:schemeClr val="bg1"/>
                        </a:solidFill>
                        <a:latin typeface="Calibri"/>
                        <a:ea typeface="Calibri"/>
                        <a:cs typeface="Calibri"/>
                      </a:defRPr>
                    </a:pPr>
                    <a:r>
                      <a:rPr lang="en-US" altLang="ja-JP" sz="900" b="0" i="0" u="none" strike="noStrike" baseline="0" dirty="0">
                        <a:solidFill>
                          <a:schemeClr val="bg1"/>
                        </a:solidFill>
                        <a:latin typeface="Calibri"/>
                        <a:cs typeface="Calibri"/>
                      </a:rPr>
                      <a:t>37 %</a:t>
                    </a:r>
                  </a:p>
                </c:rich>
              </c:tx>
              <c:spPr>
                <a:noFill/>
                <a:ln w="25400">
                  <a:noFill/>
                </a:ln>
              </c:spPr>
              <c:dLblPos val="outEnd"/>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BD0E-4368-96C5-A2455E13F2A4}"/>
                </c:ext>
              </c:extLst>
            </c:dLbl>
            <c:dLbl>
              <c:idx val="1"/>
              <c:tx>
                <c:rich>
                  <a:bodyPr/>
                  <a:lstStyle/>
                  <a:p>
                    <a:pPr>
                      <a:defRPr sz="1000" b="0" i="0" u="none" strike="noStrike" baseline="0">
                        <a:solidFill>
                          <a:schemeClr val="bg1"/>
                        </a:solidFill>
                        <a:latin typeface="Calibri"/>
                        <a:ea typeface="Calibri"/>
                        <a:cs typeface="Calibri"/>
                      </a:defRPr>
                    </a:pPr>
                    <a:r>
                      <a:rPr lang="ja-JP" altLang="en-US" sz="900" b="0" i="0" u="none" strike="noStrike" baseline="0">
                        <a:solidFill>
                          <a:schemeClr val="bg1"/>
                        </a:solidFill>
                        <a:latin typeface="Calibri"/>
                        <a:cs typeface="Calibri"/>
                      </a:rPr>
                      <a:t>フランス</a:t>
                    </a:r>
                  </a:p>
                  <a:p>
                    <a:pPr>
                      <a:defRPr sz="1000" b="0" i="0" u="none" strike="noStrike" baseline="0">
                        <a:solidFill>
                          <a:schemeClr val="bg1"/>
                        </a:solidFill>
                        <a:latin typeface="Calibri"/>
                        <a:ea typeface="Calibri"/>
                        <a:cs typeface="Calibri"/>
                      </a:defRPr>
                    </a:pPr>
                    <a:r>
                      <a:rPr lang="ja-JP" altLang="en-US" sz="900" b="0" i="0" u="none" strike="noStrike" baseline="0">
                        <a:solidFill>
                          <a:schemeClr val="bg1"/>
                        </a:solidFill>
                        <a:latin typeface="Calibri"/>
                        <a:cs typeface="Calibri"/>
                      </a:rPr>
                      <a:t> </a:t>
                    </a:r>
                    <a:r>
                      <a:rPr lang="en-US" altLang="ja-JP" sz="900" b="0" i="0" u="none" strike="noStrike" baseline="0" dirty="0">
                        <a:solidFill>
                          <a:schemeClr val="bg1"/>
                        </a:solidFill>
                        <a:latin typeface="Calibri"/>
                        <a:cs typeface="Calibri"/>
                      </a:rPr>
                      <a:t>11 %</a:t>
                    </a:r>
                  </a:p>
                </c:rich>
              </c:tx>
              <c:spPr>
                <a:noFill/>
                <a:ln w="25400">
                  <a:noFill/>
                </a:ln>
              </c:spPr>
              <c:dLblPos val="outEnd"/>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BD0E-4368-96C5-A2455E13F2A4}"/>
                </c:ext>
              </c:extLst>
            </c:dLbl>
            <c:dLbl>
              <c:idx val="2"/>
              <c:layout>
                <c:manualLayout>
                  <c:x val="-5.9912161920094089E-17"/>
                  <c:y val="2.6600166251038948E-2"/>
                </c:manualLayout>
              </c:layout>
              <c:tx>
                <c:rich>
                  <a:bodyPr/>
                  <a:lstStyle/>
                  <a:p>
                    <a:pPr>
                      <a:defRPr sz="1000" b="0" i="0" u="none" strike="noStrike" baseline="0">
                        <a:solidFill>
                          <a:schemeClr val="bg1"/>
                        </a:solidFill>
                        <a:latin typeface="Calibri"/>
                        <a:ea typeface="Calibri"/>
                        <a:cs typeface="Calibri"/>
                      </a:defRPr>
                    </a:pPr>
                    <a:r>
                      <a:rPr lang="ja-JP" altLang="en-US" sz="900" b="0" i="0" u="none" strike="noStrike" baseline="0">
                        <a:solidFill>
                          <a:schemeClr val="bg1"/>
                        </a:solidFill>
                        <a:latin typeface="Calibri"/>
                        <a:cs typeface="Calibri"/>
                      </a:rPr>
                      <a:t>ドイツ</a:t>
                    </a:r>
                  </a:p>
                  <a:p>
                    <a:pPr>
                      <a:defRPr sz="1000" b="0" i="0" u="none" strike="noStrike" baseline="0">
                        <a:solidFill>
                          <a:schemeClr val="bg1"/>
                        </a:solidFill>
                        <a:latin typeface="Calibri"/>
                        <a:ea typeface="Calibri"/>
                        <a:cs typeface="Calibri"/>
                      </a:defRPr>
                    </a:pPr>
                    <a:r>
                      <a:rPr lang="en-US" altLang="ja-JP" sz="900" b="0" i="0" u="none" strike="noStrike" baseline="0" dirty="0">
                        <a:solidFill>
                          <a:schemeClr val="bg1"/>
                        </a:solidFill>
                        <a:latin typeface="Calibri"/>
                        <a:cs typeface="Calibri"/>
                      </a:rPr>
                      <a:t>11 %</a:t>
                    </a:r>
                  </a:p>
                </c:rich>
              </c:tx>
              <c:spPr>
                <a:noFill/>
                <a:ln w="25400">
                  <a:noFill/>
                </a:ln>
              </c:spPr>
              <c:dLblPos val="bestFit"/>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BD0E-4368-96C5-A2455E13F2A4}"/>
                </c:ext>
              </c:extLst>
            </c:dLbl>
            <c:dLbl>
              <c:idx val="3"/>
              <c:tx>
                <c:rich>
                  <a:bodyPr/>
                  <a:lstStyle/>
                  <a:p>
                    <a:pPr>
                      <a:defRPr sz="1000" b="0" i="0" u="none" strike="noStrike" baseline="0">
                        <a:solidFill>
                          <a:schemeClr val="bg1"/>
                        </a:solidFill>
                        <a:latin typeface="Calibri"/>
                        <a:ea typeface="Calibri"/>
                        <a:cs typeface="Calibri"/>
                      </a:defRPr>
                    </a:pPr>
                    <a:r>
                      <a:rPr lang="ja-JP" altLang="en-US" sz="900" b="0" i="0" u="none" strike="noStrike" baseline="0">
                        <a:solidFill>
                          <a:schemeClr val="bg1"/>
                        </a:solidFill>
                        <a:latin typeface="Calibri"/>
                        <a:cs typeface="Calibri"/>
                      </a:rPr>
                      <a:t>イギリス</a:t>
                    </a:r>
                  </a:p>
                  <a:p>
                    <a:pPr>
                      <a:defRPr sz="1000" b="0" i="0" u="none" strike="noStrike" baseline="0">
                        <a:solidFill>
                          <a:schemeClr val="bg1"/>
                        </a:solidFill>
                        <a:latin typeface="Calibri"/>
                        <a:ea typeface="Calibri"/>
                        <a:cs typeface="Calibri"/>
                      </a:defRPr>
                    </a:pPr>
                    <a:r>
                      <a:rPr lang="en-US" altLang="ja-JP" sz="900" b="0" i="0" u="none" strike="noStrike" baseline="0" dirty="0">
                        <a:solidFill>
                          <a:schemeClr val="bg1"/>
                        </a:solidFill>
                        <a:latin typeface="Calibri"/>
                        <a:cs typeface="Calibri"/>
                      </a:rPr>
                      <a:t>11 %</a:t>
                    </a:r>
                  </a:p>
                </c:rich>
              </c:tx>
              <c:spPr>
                <a:noFill/>
                <a:ln w="25400">
                  <a:noFill/>
                </a:ln>
              </c:spPr>
              <c:dLblPos val="outEnd"/>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BD0E-4368-96C5-A2455E13F2A4}"/>
                </c:ext>
              </c:extLst>
            </c:dLbl>
            <c:dLbl>
              <c:idx val="4"/>
              <c:tx>
                <c:rich>
                  <a:bodyPr/>
                  <a:lstStyle/>
                  <a:p>
                    <a:pPr>
                      <a:defRPr sz="1000" b="0" i="0" u="none" strike="noStrike" baseline="0">
                        <a:solidFill>
                          <a:schemeClr val="bg1"/>
                        </a:solidFill>
                        <a:latin typeface="Calibri"/>
                        <a:ea typeface="Calibri"/>
                        <a:cs typeface="Calibri"/>
                      </a:defRPr>
                    </a:pPr>
                    <a:r>
                      <a:rPr lang="ja-JP" altLang="en-US" sz="900" b="0" i="0" u="none" strike="noStrike" baseline="0">
                        <a:solidFill>
                          <a:schemeClr val="bg1"/>
                        </a:solidFill>
                        <a:latin typeface="Calibri"/>
                        <a:cs typeface="Calibri"/>
                      </a:rPr>
                      <a:t>イタリア</a:t>
                    </a:r>
                  </a:p>
                  <a:p>
                    <a:pPr>
                      <a:defRPr sz="1000" b="0" i="0" u="none" strike="noStrike" baseline="0">
                        <a:solidFill>
                          <a:schemeClr val="bg1"/>
                        </a:solidFill>
                        <a:latin typeface="Calibri"/>
                        <a:ea typeface="Calibri"/>
                        <a:cs typeface="Calibri"/>
                      </a:defRPr>
                    </a:pPr>
                    <a:r>
                      <a:rPr lang="en-US" altLang="ja-JP" sz="900" b="0" i="0" u="none" strike="noStrike" baseline="0" dirty="0">
                        <a:solidFill>
                          <a:schemeClr val="bg1"/>
                        </a:solidFill>
                        <a:latin typeface="Calibri"/>
                        <a:cs typeface="Calibri"/>
                      </a:rPr>
                      <a:t>7 %</a:t>
                    </a:r>
                  </a:p>
                </c:rich>
              </c:tx>
              <c:spPr>
                <a:noFill/>
                <a:ln w="25400">
                  <a:noFill/>
                </a:ln>
              </c:spPr>
              <c:dLblPos val="outEnd"/>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BD0E-4368-96C5-A2455E13F2A4}"/>
                </c:ext>
              </c:extLst>
            </c:dLbl>
            <c:dLbl>
              <c:idx val="5"/>
              <c:tx>
                <c:rich>
                  <a:bodyPr/>
                  <a:lstStyle/>
                  <a:p>
                    <a:pPr>
                      <a:defRPr sz="1000" b="0" i="0" u="none" strike="noStrike" baseline="0">
                        <a:solidFill>
                          <a:schemeClr val="bg1"/>
                        </a:solidFill>
                        <a:latin typeface="Calibri"/>
                        <a:ea typeface="Calibri"/>
                        <a:cs typeface="Calibri"/>
                      </a:defRPr>
                    </a:pPr>
                    <a:r>
                      <a:rPr lang="ja-JP" altLang="en-US" sz="900" b="0" i="0" u="none" strike="noStrike" baseline="0">
                        <a:solidFill>
                          <a:schemeClr val="bg1"/>
                        </a:solidFill>
                        <a:latin typeface="Calibri"/>
                        <a:cs typeface="Calibri"/>
                      </a:rPr>
                      <a:t>スペイン</a:t>
                    </a:r>
                  </a:p>
                  <a:p>
                    <a:pPr>
                      <a:defRPr sz="1000" b="0" i="0" u="none" strike="noStrike" baseline="0">
                        <a:solidFill>
                          <a:schemeClr val="bg1"/>
                        </a:solidFill>
                        <a:latin typeface="Calibri"/>
                        <a:ea typeface="Calibri"/>
                        <a:cs typeface="Calibri"/>
                      </a:defRPr>
                    </a:pPr>
                    <a:r>
                      <a:rPr lang="en-US" altLang="ja-JP" sz="900" b="0" i="0" u="none" strike="noStrike" baseline="0" dirty="0">
                        <a:solidFill>
                          <a:schemeClr val="bg1"/>
                        </a:solidFill>
                        <a:latin typeface="Calibri"/>
                        <a:cs typeface="Calibri"/>
                      </a:rPr>
                      <a:t>6 %</a:t>
                    </a:r>
                  </a:p>
                </c:rich>
              </c:tx>
              <c:spPr>
                <a:noFill/>
                <a:ln w="25400">
                  <a:noFill/>
                </a:ln>
              </c:spPr>
              <c:dLblPos val="outEnd"/>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BD0E-4368-96C5-A2455E13F2A4}"/>
                </c:ext>
              </c:extLst>
            </c:dLbl>
            <c:dLbl>
              <c:idx val="6"/>
              <c:tx>
                <c:rich>
                  <a:bodyPr/>
                  <a:lstStyle/>
                  <a:p>
                    <a:pPr>
                      <a:defRPr sz="1000" b="0" i="0" u="none" strike="noStrike" baseline="0">
                        <a:solidFill>
                          <a:schemeClr val="bg1"/>
                        </a:solidFill>
                        <a:latin typeface="Calibri"/>
                        <a:ea typeface="Calibri"/>
                        <a:cs typeface="Calibri"/>
                      </a:defRPr>
                    </a:pPr>
                    <a:r>
                      <a:rPr lang="ja-JP" altLang="en-US" sz="900" b="0" i="0" u="none" strike="noStrike" baseline="0">
                        <a:solidFill>
                          <a:schemeClr val="bg1"/>
                        </a:solidFill>
                        <a:latin typeface="Calibri"/>
                        <a:cs typeface="Calibri"/>
                      </a:rPr>
                      <a:t>イスラエル</a:t>
                    </a:r>
                  </a:p>
                  <a:p>
                    <a:pPr>
                      <a:defRPr sz="1000" b="0" i="0" u="none" strike="noStrike" baseline="0">
                        <a:solidFill>
                          <a:schemeClr val="bg1"/>
                        </a:solidFill>
                        <a:latin typeface="Calibri"/>
                        <a:ea typeface="Calibri"/>
                        <a:cs typeface="Calibri"/>
                      </a:defRPr>
                    </a:pPr>
                    <a:r>
                      <a:rPr lang="en-US" altLang="ja-JP" sz="900" b="0" i="0" u="none" strike="noStrike" baseline="0" dirty="0">
                        <a:solidFill>
                          <a:schemeClr val="bg1"/>
                        </a:solidFill>
                        <a:latin typeface="Calibri"/>
                        <a:cs typeface="Calibri"/>
                      </a:rPr>
                      <a:t>5 %</a:t>
                    </a:r>
                  </a:p>
                </c:rich>
              </c:tx>
              <c:spPr>
                <a:noFill/>
                <a:ln w="25400">
                  <a:noFill/>
                </a:ln>
              </c:spPr>
              <c:dLblPos val="outEnd"/>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D-BD0E-4368-96C5-A2455E13F2A4}"/>
                </c:ext>
              </c:extLst>
            </c:dLbl>
            <c:dLbl>
              <c:idx val="7"/>
              <c:layout>
                <c:manualLayout>
                  <c:x val="-4.518125867159984E-3"/>
                  <c:y val="2.6145809207648165E-2"/>
                </c:manualLayout>
              </c:layout>
              <c:tx>
                <c:rich>
                  <a:bodyPr/>
                  <a:lstStyle/>
                  <a:p>
                    <a:pPr>
                      <a:defRPr sz="1000" b="0" i="0" u="none" strike="noStrike" baseline="0">
                        <a:solidFill>
                          <a:schemeClr val="bg1"/>
                        </a:solidFill>
                        <a:latin typeface="Calibri"/>
                        <a:ea typeface="Calibri"/>
                        <a:cs typeface="Calibri"/>
                      </a:defRPr>
                    </a:pPr>
                    <a:r>
                      <a:rPr lang="en-US" sz="900" b="0" i="0" u="none" strike="noStrike" baseline="0" dirty="0">
                        <a:solidFill>
                          <a:schemeClr val="bg1"/>
                        </a:solidFill>
                        <a:latin typeface="Calibri"/>
                        <a:cs typeface="Calibri"/>
                      </a:rPr>
                      <a:t>USA</a:t>
                    </a:r>
                    <a:r>
                      <a:rPr lang="en-US" altLang="ja-JP" sz="900" b="0" i="0" u="none" strike="noStrike" baseline="0" dirty="0">
                        <a:solidFill>
                          <a:schemeClr val="bg1"/>
                        </a:solidFill>
                        <a:latin typeface="Calibri"/>
                        <a:cs typeface="Calibri"/>
                      </a:rPr>
                      <a:t> </a:t>
                    </a:r>
                  </a:p>
                  <a:p>
                    <a:pPr>
                      <a:defRPr sz="1000" b="0" i="0" u="none" strike="noStrike" baseline="0">
                        <a:solidFill>
                          <a:schemeClr val="bg1"/>
                        </a:solidFill>
                        <a:latin typeface="Calibri"/>
                        <a:ea typeface="Calibri"/>
                        <a:cs typeface="Calibri"/>
                      </a:defRPr>
                    </a:pPr>
                    <a:r>
                      <a:rPr lang="en-US" altLang="ja-JP" sz="900" b="0" i="0" u="none" strike="noStrike" baseline="0" dirty="0">
                        <a:solidFill>
                          <a:schemeClr val="bg1"/>
                        </a:solidFill>
                        <a:latin typeface="Calibri"/>
                        <a:cs typeface="Calibri"/>
                      </a:rPr>
                      <a:t>4 %</a:t>
                    </a:r>
                  </a:p>
                </c:rich>
              </c:tx>
              <c:spPr>
                <a:noFill/>
                <a:ln w="25400">
                  <a:noFill/>
                </a:ln>
              </c:spPr>
              <c:dLblPos val="bestFit"/>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F-BD0E-4368-96C5-A2455E13F2A4}"/>
                </c:ext>
              </c:extLst>
            </c:dLbl>
            <c:dLbl>
              <c:idx val="8"/>
              <c:layout>
                <c:manualLayout>
                  <c:x val="7.5302097785999739E-3"/>
                  <c:y val="1.3072904603824083E-2"/>
                </c:manualLayout>
              </c:layout>
              <c:tx>
                <c:rich>
                  <a:bodyPr/>
                  <a:lstStyle/>
                  <a:p>
                    <a:pPr>
                      <a:defRPr sz="1000" b="0" i="0" u="none" strike="noStrike" baseline="0">
                        <a:solidFill>
                          <a:schemeClr val="bg1"/>
                        </a:solidFill>
                        <a:latin typeface="Calibri"/>
                        <a:ea typeface="Calibri"/>
                        <a:cs typeface="Calibri"/>
                      </a:defRPr>
                    </a:pPr>
                    <a:r>
                      <a:rPr lang="ja-JP" altLang="en-US" sz="900" b="0" i="0" u="none" strike="noStrike" baseline="0">
                        <a:solidFill>
                          <a:schemeClr val="bg1"/>
                        </a:solidFill>
                        <a:latin typeface="Calibri"/>
                        <a:cs typeface="Calibri"/>
                      </a:rPr>
                      <a:t>アイルランド</a:t>
                    </a:r>
                  </a:p>
                  <a:p>
                    <a:pPr>
                      <a:defRPr sz="1000" b="0" i="0" u="none" strike="noStrike" baseline="0">
                        <a:solidFill>
                          <a:schemeClr val="bg1"/>
                        </a:solidFill>
                        <a:latin typeface="Calibri"/>
                        <a:ea typeface="Calibri"/>
                        <a:cs typeface="Calibri"/>
                      </a:defRPr>
                    </a:pPr>
                    <a:r>
                      <a:rPr lang="en-US" altLang="ja-JP" sz="900" b="0" i="0" u="none" strike="noStrike" baseline="0" dirty="0">
                        <a:solidFill>
                          <a:schemeClr val="bg1"/>
                        </a:solidFill>
                        <a:latin typeface="Calibri"/>
                        <a:cs typeface="Calibri"/>
                      </a:rPr>
                      <a:t>3 %</a:t>
                    </a:r>
                  </a:p>
                </c:rich>
              </c:tx>
              <c:spPr>
                <a:noFill/>
                <a:ln w="25400">
                  <a:noFill/>
                </a:ln>
              </c:spPr>
              <c:dLblPos val="bestFit"/>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1-BD0E-4368-96C5-A2455E13F2A4}"/>
                </c:ext>
              </c:extLst>
            </c:dLbl>
            <c:dLbl>
              <c:idx val="9"/>
              <c:layout>
                <c:manualLayout>
                  <c:x val="2.868068833652002E-2"/>
                  <c:y val="-1.0373443983402489E-2"/>
                </c:manualLayout>
              </c:layout>
              <c:tx>
                <c:rich>
                  <a:bodyPr/>
                  <a:lstStyle/>
                  <a:p>
                    <a:pPr>
                      <a:defRPr sz="1000" b="0" i="0" u="none" strike="noStrike" baseline="0">
                        <a:solidFill>
                          <a:schemeClr val="bg1"/>
                        </a:solidFill>
                        <a:latin typeface="Calibri"/>
                        <a:ea typeface="Calibri"/>
                        <a:cs typeface="Calibri"/>
                      </a:defRPr>
                    </a:pPr>
                    <a:r>
                      <a:rPr lang="ja-JP" altLang="en-US" sz="900" b="0" i="0" u="none" strike="noStrike" baseline="0">
                        <a:solidFill>
                          <a:schemeClr val="bg1"/>
                        </a:solidFill>
                        <a:latin typeface="Calibri"/>
                        <a:cs typeface="Calibri"/>
                      </a:rPr>
                      <a:t>オーストラリア</a:t>
                    </a:r>
                  </a:p>
                  <a:p>
                    <a:pPr>
                      <a:defRPr sz="1000" b="0" i="0" u="none" strike="noStrike" baseline="0">
                        <a:solidFill>
                          <a:schemeClr val="bg1"/>
                        </a:solidFill>
                        <a:latin typeface="Calibri"/>
                        <a:ea typeface="Calibri"/>
                        <a:cs typeface="Calibri"/>
                      </a:defRPr>
                    </a:pPr>
                    <a:r>
                      <a:rPr lang="en-US" altLang="ja-JP" sz="900" b="0" i="0" u="none" strike="noStrike" baseline="0" dirty="0">
                        <a:solidFill>
                          <a:schemeClr val="bg1"/>
                        </a:solidFill>
                        <a:latin typeface="Calibri"/>
                        <a:cs typeface="Calibri"/>
                      </a:rPr>
                      <a:t>3 %</a:t>
                    </a:r>
                  </a:p>
                </c:rich>
              </c:tx>
              <c:spPr>
                <a:noFill/>
                <a:ln w="25400">
                  <a:noFill/>
                </a:ln>
              </c:spPr>
              <c:dLblPos val="bestFit"/>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3-BD0E-4368-96C5-A2455E13F2A4}"/>
                </c:ext>
              </c:extLst>
            </c:dLbl>
            <c:dLbl>
              <c:idx val="10"/>
              <c:layout>
                <c:manualLayout>
                  <c:x val="4.8325091607670033E-2"/>
                  <c:y val="1.3072904603824067E-2"/>
                </c:manualLayout>
              </c:layout>
              <c:tx>
                <c:rich>
                  <a:bodyPr/>
                  <a:lstStyle/>
                  <a:p>
                    <a:r>
                      <a:rPr lang="ja-JP" altLang="en-US"/>
                      <a:t>オランダ </a:t>
                    </a:r>
                  </a:p>
                  <a:p>
                    <a:r>
                      <a:rPr lang="en-US" altLang="ja-JP" dirty="0"/>
                      <a:t>3 %</a:t>
                    </a:r>
                  </a:p>
                </c:rich>
              </c:tx>
              <c:dLblPos val="bestFit"/>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15-BD0E-4368-96C5-A2455E13F2A4}"/>
                </c:ext>
              </c:extLst>
            </c:dLbl>
            <c:spPr>
              <a:noFill/>
              <a:ln w="25400">
                <a:noFill/>
              </a:ln>
            </c:spPr>
            <c:txPr>
              <a:bodyPr wrap="square" lIns="38100" tIns="19050" rIns="38100" bIns="19050" anchor="ctr">
                <a:spAutoFit/>
              </a:bodyPr>
              <a:lstStyle/>
              <a:p>
                <a:pPr>
                  <a:defRPr sz="900" b="0" i="0" u="none" strike="noStrike" baseline="0">
                    <a:solidFill>
                      <a:schemeClr val="bg1"/>
                    </a:solidFill>
                    <a:latin typeface="Calibri"/>
                    <a:ea typeface="Calibri"/>
                    <a:cs typeface="Calibri"/>
                  </a:defRPr>
                </a:pPr>
                <a:endParaRPr lang="ja-JP"/>
              </a:p>
            </c:txPr>
            <c:dLblPos val="outEnd"/>
            <c:showLegendKey val="0"/>
            <c:showVal val="0"/>
            <c:showCatName val="0"/>
            <c:showSerName val="0"/>
            <c:showPercent val="1"/>
            <c:showBubbleSize val="0"/>
            <c:showLeaderLines val="0"/>
            <c:extLst>
              <c:ext xmlns:c15="http://schemas.microsoft.com/office/drawing/2012/chart" uri="{CE6537A1-D6FC-4f65-9D91-7224C49458BB}"/>
            </c:extLst>
          </c:dLbls>
          <c:cat>
            <c:strRef>
              <c:f>kansal!$A$18:$A$28</c:f>
              <c:strCache>
                <c:ptCount val="11"/>
                <c:pt idx="0">
                  <c:v>Others</c:v>
                </c:pt>
                <c:pt idx="1">
                  <c:v>France</c:v>
                </c:pt>
                <c:pt idx="2">
                  <c:v>Germany</c:v>
                </c:pt>
                <c:pt idx="3">
                  <c:v>Britain</c:v>
                </c:pt>
                <c:pt idx="4">
                  <c:v>Italy</c:v>
                </c:pt>
                <c:pt idx="5">
                  <c:v>Spain</c:v>
                </c:pt>
                <c:pt idx="6">
                  <c:v>Israel</c:v>
                </c:pt>
                <c:pt idx="7">
                  <c:v>USA</c:v>
                </c:pt>
                <c:pt idx="8">
                  <c:v>Ireland</c:v>
                </c:pt>
                <c:pt idx="9">
                  <c:v>Australia</c:v>
                </c:pt>
                <c:pt idx="10">
                  <c:v>Netherlands</c:v>
                </c:pt>
              </c:strCache>
            </c:strRef>
          </c:cat>
          <c:val>
            <c:numRef>
              <c:f>kansal!$B$18:$B$28</c:f>
              <c:numCache>
                <c:formatCode>0</c:formatCode>
                <c:ptCount val="11"/>
                <c:pt idx="0">
                  <c:v>209183</c:v>
                </c:pt>
                <c:pt idx="1">
                  <c:v>63154</c:v>
                </c:pt>
                <c:pt idx="2">
                  <c:v>61146</c:v>
                </c:pt>
                <c:pt idx="3">
                  <c:v>60400</c:v>
                </c:pt>
                <c:pt idx="4">
                  <c:v>39316</c:v>
                </c:pt>
                <c:pt idx="5">
                  <c:v>32254</c:v>
                </c:pt>
                <c:pt idx="6">
                  <c:v>30173</c:v>
                </c:pt>
                <c:pt idx="7">
                  <c:v>23767</c:v>
                </c:pt>
                <c:pt idx="8">
                  <c:v>20003</c:v>
                </c:pt>
                <c:pt idx="9">
                  <c:v>17733</c:v>
                </c:pt>
                <c:pt idx="10">
                  <c:v>15758</c:v>
                </c:pt>
              </c:numCache>
            </c:numRef>
          </c:val>
          <c:extLst>
            <c:ext xmlns:c16="http://schemas.microsoft.com/office/drawing/2014/chart" uri="{C3380CC4-5D6E-409C-BE32-E72D297353CC}">
              <c16:uniqueId val="{00000016-BD0E-4368-96C5-A2455E13F2A4}"/>
            </c:ext>
          </c:extLst>
        </c:ser>
        <c:dLbls>
          <c:showLegendKey val="0"/>
          <c:showVal val="0"/>
          <c:showCatName val="0"/>
          <c:showSerName val="0"/>
          <c:showPercent val="0"/>
          <c:showBubbleSize val="0"/>
          <c:showLeaderLines val="0"/>
        </c:dLbls>
        <c:firstSliceAng val="0"/>
      </c:pieChart>
      <c:spPr>
        <a:noFill/>
        <a:ln w="25400">
          <a:noFill/>
        </a:ln>
      </c:spPr>
    </c:plotArea>
    <c:plotVisOnly val="1"/>
    <c:dispBlanksAs val="gap"/>
    <c:showDLblsOverMax val="0"/>
  </c:chart>
  <c:spPr>
    <a:noFill/>
    <a:ln w="9525" cap="flat" cmpd="sng" algn="ctr">
      <a:noFill/>
      <a:round/>
    </a:ln>
    <a:effectLst/>
  </c:spPr>
  <c:txPr>
    <a:bodyPr/>
    <a:lstStyle/>
    <a:p>
      <a:pPr>
        <a:defRPr sz="1000" b="0" i="0" u="none" strike="noStrike" baseline="0">
          <a:solidFill>
            <a:srgbClr val="000000"/>
          </a:solidFill>
          <a:latin typeface="Calibri"/>
          <a:ea typeface="Calibri"/>
          <a:cs typeface="Calibri"/>
        </a:defRPr>
      </a:pPr>
      <a:endParaRPr lang="ja-JP"/>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sz="1600">
                <a:solidFill>
                  <a:schemeClr val="bg1"/>
                </a:solidFill>
              </a:rPr>
              <a:t>登録施設への宿泊における冬季と夏季の相対的シェア</a:t>
            </a:r>
            <a:endParaRPr lang="en-US" sz="1600" dirty="0">
              <a:solidFill>
                <a:schemeClr val="bg1"/>
              </a:solidFill>
            </a:endParaRPr>
          </a:p>
        </c:rich>
      </c:tx>
      <c:layout>
        <c:manualLayout>
          <c:xMode val="edge"/>
          <c:yMode val="edge"/>
          <c:x val="0.10645118714582884"/>
          <c:y val="4.0063091482649839E-2"/>
        </c:manualLayout>
      </c:layout>
      <c:overlay val="0"/>
      <c:spPr>
        <a:noFill/>
        <a:ln w="25400">
          <a:noFill/>
        </a:ln>
      </c:spPr>
    </c:title>
    <c:autoTitleDeleted val="0"/>
    <c:plotArea>
      <c:layout>
        <c:manualLayout>
          <c:layoutTarget val="inner"/>
          <c:xMode val="edge"/>
          <c:yMode val="edge"/>
          <c:x val="7.1000417506926497E-2"/>
          <c:y val="0.19676978455801503"/>
          <c:w val="0.81112285621831515"/>
          <c:h val="0.62139519172529467"/>
        </c:manualLayout>
      </c:layout>
      <c:lineChart>
        <c:grouping val="standard"/>
        <c:varyColors val="0"/>
        <c:ser>
          <c:idx val="0"/>
          <c:order val="0"/>
          <c:tx>
            <c:strRef>
              <c:f>seasons!$B$46</c:f>
              <c:strCache>
                <c:ptCount val="1"/>
                <c:pt idx="0">
                  <c:v>冬季</c:v>
                </c:pt>
              </c:strCache>
            </c:strRef>
          </c:tx>
          <c:spPr>
            <a:ln w="28575" cap="rnd">
              <a:solidFill>
                <a:schemeClr val="accent1"/>
              </a:solidFill>
              <a:round/>
            </a:ln>
            <a:effectLst/>
          </c:spPr>
          <c:marker>
            <c:symbol val="none"/>
          </c:marker>
          <c:trendline>
            <c:spPr>
              <a:ln w="15875">
                <a:solidFill>
                  <a:srgbClr val="595959">
                    <a:lumMod val="20000"/>
                    <a:lumOff val="80000"/>
                  </a:srgbClr>
                </a:solidFill>
              </a:ln>
            </c:spPr>
            <c:trendlineType val="linear"/>
            <c:dispRSqr val="0"/>
            <c:dispEq val="0"/>
          </c:trendline>
          <c:cat>
            <c:numRef>
              <c:f>seasons!$A$48:$A$77</c:f>
              <c:numCache>
                <c:formatCode>General</c:formatCode>
                <c:ptCount val="30"/>
                <c:pt idx="0">
                  <c:v>1994</c:v>
                </c:pt>
                <c:pt idx="1">
                  <c:v>1995</c:v>
                </c:pt>
                <c:pt idx="2">
                  <c:v>1996</c:v>
                </c:pt>
                <c:pt idx="3">
                  <c:v>1997</c:v>
                </c:pt>
                <c:pt idx="4">
                  <c:v>1998</c:v>
                </c:pt>
                <c:pt idx="5">
                  <c:v>1999</c:v>
                </c:pt>
                <c:pt idx="6">
                  <c:v>2000</c:v>
                </c:pt>
                <c:pt idx="7">
                  <c:v>2001</c:v>
                </c:pt>
                <c:pt idx="8">
                  <c:v>2002</c:v>
                </c:pt>
                <c:pt idx="9">
                  <c:v>2003</c:v>
                </c:pt>
                <c:pt idx="10">
                  <c:v>2004</c:v>
                </c:pt>
                <c:pt idx="11">
                  <c:v>2005</c:v>
                </c:pt>
                <c:pt idx="12">
                  <c:v>2006</c:v>
                </c:pt>
                <c:pt idx="13">
                  <c:v>2007</c:v>
                </c:pt>
                <c:pt idx="14">
                  <c:v>2008</c:v>
                </c:pt>
                <c:pt idx="15">
                  <c:v>2009</c:v>
                </c:pt>
                <c:pt idx="16">
                  <c:v>2010</c:v>
                </c:pt>
                <c:pt idx="17">
                  <c:v>2011</c:v>
                </c:pt>
                <c:pt idx="18">
                  <c:v>2012</c:v>
                </c:pt>
                <c:pt idx="19">
                  <c:v>2013</c:v>
                </c:pt>
                <c:pt idx="20">
                  <c:v>2014</c:v>
                </c:pt>
                <c:pt idx="21">
                  <c:v>2015</c:v>
                </c:pt>
                <c:pt idx="22">
                  <c:v>2016</c:v>
                </c:pt>
                <c:pt idx="23">
                  <c:v>2017</c:v>
                </c:pt>
                <c:pt idx="24">
                  <c:v>2018</c:v>
                </c:pt>
                <c:pt idx="25">
                  <c:v>2019</c:v>
                </c:pt>
                <c:pt idx="26">
                  <c:v>2020</c:v>
                </c:pt>
                <c:pt idx="27">
                  <c:v>2021</c:v>
                </c:pt>
                <c:pt idx="28">
                  <c:v>2022</c:v>
                </c:pt>
                <c:pt idx="29">
                  <c:v>2023</c:v>
                </c:pt>
              </c:numCache>
            </c:numRef>
          </c:cat>
          <c:val>
            <c:numRef>
              <c:f>seasons!$B$48:$B$77</c:f>
              <c:numCache>
                <c:formatCode>0%</c:formatCode>
                <c:ptCount val="30"/>
                <c:pt idx="0">
                  <c:v>0.40228171305748917</c:v>
                </c:pt>
                <c:pt idx="1">
                  <c:v>0.45759337010155904</c:v>
                </c:pt>
                <c:pt idx="2">
                  <c:v>0.48044774416249447</c:v>
                </c:pt>
                <c:pt idx="3">
                  <c:v>0.50304307619518696</c:v>
                </c:pt>
                <c:pt idx="4">
                  <c:v>0.49683108745805371</c:v>
                </c:pt>
                <c:pt idx="5">
                  <c:v>0.51468106541408576</c:v>
                </c:pt>
                <c:pt idx="6">
                  <c:v>0.55488180470304926</c:v>
                </c:pt>
                <c:pt idx="7">
                  <c:v>0.5645340945749362</c:v>
                </c:pt>
                <c:pt idx="8">
                  <c:v>0.56190117085606717</c:v>
                </c:pt>
                <c:pt idx="9">
                  <c:v>0.55962761198375766</c:v>
                </c:pt>
                <c:pt idx="10">
                  <c:v>0.56056614223912105</c:v>
                </c:pt>
                <c:pt idx="11">
                  <c:v>0.59013012800407005</c:v>
                </c:pt>
                <c:pt idx="12">
                  <c:v>0.57999999999999996</c:v>
                </c:pt>
                <c:pt idx="13">
                  <c:v>0.59472826053004757</c:v>
                </c:pt>
                <c:pt idx="14">
                  <c:v>0.58171533917124063</c:v>
                </c:pt>
                <c:pt idx="15">
                  <c:v>0.58620901359770794</c:v>
                </c:pt>
                <c:pt idx="16">
                  <c:v>0.57001043037564281</c:v>
                </c:pt>
                <c:pt idx="17">
                  <c:v>0.57011685459551598</c:v>
                </c:pt>
                <c:pt idx="18">
                  <c:v>0.57346303314103653</c:v>
                </c:pt>
                <c:pt idx="19">
                  <c:v>0.58492687245175745</c:v>
                </c:pt>
                <c:pt idx="20">
                  <c:v>0.59672059438695879</c:v>
                </c:pt>
                <c:pt idx="21">
                  <c:v>0.58238197890225396</c:v>
                </c:pt>
                <c:pt idx="22">
                  <c:v>0.62770382995933871</c:v>
                </c:pt>
                <c:pt idx="23">
                  <c:v>0.6325534579231854</c:v>
                </c:pt>
                <c:pt idx="24">
                  <c:v>0.66430380815035495</c:v>
                </c:pt>
                <c:pt idx="25">
                  <c:v>0.64306321405701494</c:v>
                </c:pt>
                <c:pt idx="26">
                  <c:v>0.67375537830310173</c:v>
                </c:pt>
                <c:pt idx="27">
                  <c:v>0.54477980189413833</c:v>
                </c:pt>
                <c:pt idx="28">
                  <c:v>0.68678323977802802</c:v>
                </c:pt>
                <c:pt idx="29">
                  <c:v>0.70025273658287213</c:v>
                </c:pt>
              </c:numCache>
            </c:numRef>
          </c:val>
          <c:smooth val="0"/>
          <c:extLst>
            <c:ext xmlns:c16="http://schemas.microsoft.com/office/drawing/2014/chart" uri="{C3380CC4-5D6E-409C-BE32-E72D297353CC}">
              <c16:uniqueId val="{00000001-E0B7-4855-8038-9951D131403B}"/>
            </c:ext>
          </c:extLst>
        </c:ser>
        <c:ser>
          <c:idx val="1"/>
          <c:order val="1"/>
          <c:tx>
            <c:strRef>
              <c:f>seasons!$C$46</c:f>
              <c:strCache>
                <c:ptCount val="1"/>
                <c:pt idx="0">
                  <c:v>夏季</c:v>
                </c:pt>
              </c:strCache>
            </c:strRef>
          </c:tx>
          <c:spPr>
            <a:ln w="28575" cap="rnd">
              <a:solidFill>
                <a:schemeClr val="accent2"/>
              </a:solidFill>
              <a:round/>
            </a:ln>
            <a:effectLst/>
          </c:spPr>
          <c:marker>
            <c:symbol val="none"/>
          </c:marker>
          <c:trendline>
            <c:spPr>
              <a:ln w="15875">
                <a:solidFill>
                  <a:srgbClr val="595959">
                    <a:lumMod val="20000"/>
                    <a:lumOff val="80000"/>
                  </a:srgbClr>
                </a:solidFill>
              </a:ln>
            </c:spPr>
            <c:trendlineType val="linear"/>
            <c:dispRSqr val="0"/>
            <c:dispEq val="0"/>
          </c:trendline>
          <c:cat>
            <c:numRef>
              <c:f>seasons!$A$48:$A$77</c:f>
              <c:numCache>
                <c:formatCode>General</c:formatCode>
                <c:ptCount val="30"/>
                <c:pt idx="0">
                  <c:v>1994</c:v>
                </c:pt>
                <c:pt idx="1">
                  <c:v>1995</c:v>
                </c:pt>
                <c:pt idx="2">
                  <c:v>1996</c:v>
                </c:pt>
                <c:pt idx="3">
                  <c:v>1997</c:v>
                </c:pt>
                <c:pt idx="4">
                  <c:v>1998</c:v>
                </c:pt>
                <c:pt idx="5">
                  <c:v>1999</c:v>
                </c:pt>
                <c:pt idx="6">
                  <c:v>2000</c:v>
                </c:pt>
                <c:pt idx="7">
                  <c:v>2001</c:v>
                </c:pt>
                <c:pt idx="8">
                  <c:v>2002</c:v>
                </c:pt>
                <c:pt idx="9">
                  <c:v>2003</c:v>
                </c:pt>
                <c:pt idx="10">
                  <c:v>2004</c:v>
                </c:pt>
                <c:pt idx="11">
                  <c:v>2005</c:v>
                </c:pt>
                <c:pt idx="12">
                  <c:v>2006</c:v>
                </c:pt>
                <c:pt idx="13">
                  <c:v>2007</c:v>
                </c:pt>
                <c:pt idx="14">
                  <c:v>2008</c:v>
                </c:pt>
                <c:pt idx="15">
                  <c:v>2009</c:v>
                </c:pt>
                <c:pt idx="16">
                  <c:v>2010</c:v>
                </c:pt>
                <c:pt idx="17">
                  <c:v>2011</c:v>
                </c:pt>
                <c:pt idx="18">
                  <c:v>2012</c:v>
                </c:pt>
                <c:pt idx="19">
                  <c:v>2013</c:v>
                </c:pt>
                <c:pt idx="20">
                  <c:v>2014</c:v>
                </c:pt>
                <c:pt idx="21">
                  <c:v>2015</c:v>
                </c:pt>
                <c:pt idx="22">
                  <c:v>2016</c:v>
                </c:pt>
                <c:pt idx="23">
                  <c:v>2017</c:v>
                </c:pt>
                <c:pt idx="24">
                  <c:v>2018</c:v>
                </c:pt>
                <c:pt idx="25">
                  <c:v>2019</c:v>
                </c:pt>
                <c:pt idx="26">
                  <c:v>2020</c:v>
                </c:pt>
                <c:pt idx="27">
                  <c:v>2021</c:v>
                </c:pt>
                <c:pt idx="28">
                  <c:v>2022</c:v>
                </c:pt>
                <c:pt idx="29">
                  <c:v>2023</c:v>
                </c:pt>
              </c:numCache>
            </c:numRef>
          </c:cat>
          <c:val>
            <c:numRef>
              <c:f>seasons!$C$48:$C$77</c:f>
              <c:numCache>
                <c:formatCode>0%</c:formatCode>
                <c:ptCount val="30"/>
                <c:pt idx="0">
                  <c:v>0.51431610336084177</c:v>
                </c:pt>
                <c:pt idx="1">
                  <c:v>0.45925536275006534</c:v>
                </c:pt>
                <c:pt idx="2">
                  <c:v>0.42738956167001868</c:v>
                </c:pt>
                <c:pt idx="3">
                  <c:v>0.40612701348416097</c:v>
                </c:pt>
                <c:pt idx="4">
                  <c:v>0.41834561136744969</c:v>
                </c:pt>
                <c:pt idx="5">
                  <c:v>0.39937773512110014</c:v>
                </c:pt>
                <c:pt idx="6">
                  <c:v>0.34037521628640499</c:v>
                </c:pt>
                <c:pt idx="7">
                  <c:v>0.36121441570852075</c:v>
                </c:pt>
                <c:pt idx="8">
                  <c:v>0.36288377825488699</c:v>
                </c:pt>
                <c:pt idx="9">
                  <c:v>0.36955566496725589</c:v>
                </c:pt>
                <c:pt idx="10">
                  <c:v>0.36038800652665298</c:v>
                </c:pt>
                <c:pt idx="11">
                  <c:v>0.337950008520433</c:v>
                </c:pt>
                <c:pt idx="12">
                  <c:v>0.34</c:v>
                </c:pt>
                <c:pt idx="13">
                  <c:v>0.32997099252219292</c:v>
                </c:pt>
                <c:pt idx="14">
                  <c:v>0.32506180081283781</c:v>
                </c:pt>
                <c:pt idx="15">
                  <c:v>0.32759561598981307</c:v>
                </c:pt>
                <c:pt idx="16">
                  <c:v>0.34492335060353269</c:v>
                </c:pt>
                <c:pt idx="17">
                  <c:v>0.34178740002622265</c:v>
                </c:pt>
                <c:pt idx="18">
                  <c:v>0.33302758936976512</c:v>
                </c:pt>
                <c:pt idx="19">
                  <c:v>0.32127286404801192</c:v>
                </c:pt>
                <c:pt idx="20">
                  <c:v>0.31250544125672325</c:v>
                </c:pt>
                <c:pt idx="21">
                  <c:v>0.32005901586370228</c:v>
                </c:pt>
                <c:pt idx="22">
                  <c:v>0.28965195975762126</c:v>
                </c:pt>
                <c:pt idx="23">
                  <c:v>0.27606796962924218</c:v>
                </c:pt>
                <c:pt idx="24">
                  <c:v>0.25118331291449858</c:v>
                </c:pt>
                <c:pt idx="25">
                  <c:v>0.25470961173710382</c:v>
                </c:pt>
                <c:pt idx="26">
                  <c:v>0.27073953539447543</c:v>
                </c:pt>
                <c:pt idx="27">
                  <c:v>0.35004662912192386</c:v>
                </c:pt>
                <c:pt idx="28">
                  <c:v>0.23078478787825879</c:v>
                </c:pt>
                <c:pt idx="29">
                  <c:v>0.21358216692586832</c:v>
                </c:pt>
              </c:numCache>
            </c:numRef>
          </c:val>
          <c:smooth val="0"/>
          <c:extLst>
            <c:ext xmlns:c16="http://schemas.microsoft.com/office/drawing/2014/chart" uri="{C3380CC4-5D6E-409C-BE32-E72D297353CC}">
              <c16:uniqueId val="{00000003-E0B7-4855-8038-9951D131403B}"/>
            </c:ext>
          </c:extLst>
        </c:ser>
        <c:dLbls>
          <c:showLegendKey val="0"/>
          <c:showVal val="0"/>
          <c:showCatName val="0"/>
          <c:showSerName val="0"/>
          <c:showPercent val="0"/>
          <c:showBubbleSize val="0"/>
        </c:dLbls>
        <c:smooth val="0"/>
        <c:axId val="532741248"/>
        <c:axId val="532745168"/>
      </c:lineChart>
      <c:catAx>
        <c:axId val="532741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ja-JP"/>
          </a:p>
        </c:txPr>
        <c:crossAx val="532745168"/>
        <c:crosses val="autoZero"/>
        <c:auto val="1"/>
        <c:lblAlgn val="ctr"/>
        <c:lblOffset val="100"/>
        <c:noMultiLvlLbl val="0"/>
      </c:catAx>
      <c:valAx>
        <c:axId val="532745168"/>
        <c:scaling>
          <c:orientation val="minMax"/>
          <c:min val="0.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ln w="6350">
            <a:noFill/>
          </a:ln>
        </c:spPr>
        <c:txPr>
          <a:bodyPr rot="-60000000" spcFirstLastPara="1" vertOverflow="ellipsis" vert="horz" wrap="square" anchor="ctr" anchorCtr="1"/>
          <a:lstStyle/>
          <a:p>
            <a:pPr>
              <a:defRPr sz="900" b="0" i="0" u="none" strike="noStrike" kern="1200" baseline="0">
                <a:solidFill>
                  <a:schemeClr val="bg1">
                    <a:lumMod val="95000"/>
                  </a:schemeClr>
                </a:solidFill>
                <a:latin typeface="+mn-lt"/>
                <a:ea typeface="+mn-ea"/>
                <a:cs typeface="+mn-cs"/>
              </a:defRPr>
            </a:pPr>
            <a:endParaRPr lang="ja-JP"/>
          </a:p>
        </c:txPr>
        <c:crossAx val="532741248"/>
        <c:crosses val="autoZero"/>
        <c:crossBetween val="between"/>
      </c:valAx>
      <c:spPr>
        <a:noFill/>
        <a:ln w="25400">
          <a:noFill/>
        </a:ln>
      </c:spPr>
    </c:plotArea>
    <c:legend>
      <c:legendPos val="r"/>
      <c:layout>
        <c:manualLayout>
          <c:xMode val="edge"/>
          <c:yMode val="edge"/>
          <c:x val="0.31243623828120032"/>
          <c:y val="0.92844565203997398"/>
          <c:w val="0.36279601762219132"/>
          <c:h val="5.0089542797760567E-2"/>
        </c:manualLayout>
      </c:layout>
      <c:overlay val="0"/>
      <c:spPr>
        <a:noFill/>
        <a:ln w="25400">
          <a:noFill/>
        </a:ln>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ja-JP"/>
        </a:p>
      </c:txPr>
    </c:legend>
    <c:plotVisOnly val="1"/>
    <c:dispBlanksAs val="gap"/>
    <c:showDLblsOverMax val="0"/>
  </c:chart>
  <c:spPr>
    <a:noFill/>
    <a:ln w="6350">
      <a:noFill/>
    </a:ln>
  </c:spPr>
  <c:txPr>
    <a:bodyPr/>
    <a:lstStyle/>
    <a:p>
      <a:pPr>
        <a:defRPr/>
      </a:pPr>
      <a:endParaRPr lang="ja-JP"/>
    </a:p>
  </c:txPr>
  <c:externalData r:id="rId2">
    <c:autoUpdate val="0"/>
  </c:externalData>
</c:chartSpace>
</file>

<file path=ppt/comments/comment1.xml><?xml version="1.0" encoding="utf-8"?>
<p:cmLst xmlns:a="http://schemas.openxmlformats.org/drawingml/2006/main" xmlns:r="http://schemas.openxmlformats.org/officeDocument/2006/relationships" xmlns:p="http://schemas.openxmlformats.org/presentationml/2006/main">
  <p:cm authorId="0" dt="2024-11-26T21:23:15.835" idx="1">
    <p:pos x="6000" y="0"/>
    <p:text>@heini-tuuli.onnela@rovaniemi.fi 
Hei Heini-Tuuli, olisiko sinun mahdollista kurkata nämä minun operoimat diat läpi? Englanti, muut mahdolliset parannusehdotukset?
@petteri.nissinen@rovaniemi.fi 
Petterille jaoin myös oikeudet, kuvien kanssa en onnistunut, en asettelussa enkä kaikilta osin niiden lisäämisessä - voisiko Petteri tsekata ne kuntoon?</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BZcdkM6Y"/>
      </p:ext>
    </p:extLst>
  </p:cm>
  <p:cm authorId="1" dt="2024-11-26T21:17:17.609" idx="1">
    <p:pos x="6000" y="0"/>
    <p:text>Minusta enkku vaikuttaa hyvältä, tein joitakin tosi pieniä viilauksia ja vaihdoin/täydensin paria otsikkoa kun monessa oli sama. Leipätekstin fontti on meidän brändissä Lora (muutin Arialista), otsikoissa Titillium Web (nämä ok). Fiksasin pari kuvaa ja lisäsin toivekuvan pitkospuista ja toisen aurinkoisemman kuvan. Jos jotain voisi vielä parantaa: melkein kaikki tekstidiat on tosi täynnä - meinasin alkaa tiivistää, mutta tuumasin, että onko niiden oltava tuollaisia  puheen tukena, eli käytännössä luettavissa kokonaisuudessaan?</p:text>
    <p:extLst>
      <p:ext uri="{C676402C-5697-4E1C-873F-D02D1690AC5C}">
        <p15:threadingInfo xmlns:p15="http://schemas.microsoft.com/office/powerpoint/2012/main" timeZoneBias="0">
          <p15:parentCm authorId="0" idx="1"/>
        </p15:threadingInfo>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BZcdkM6g"/>
      </p:ext>
    </p:extLst>
  </p:cm>
  <p:cm authorId="1" dt="2024-11-26T21:23:15.835" idx="2">
    <p:pos x="6000" y="0"/>
    <p:text>Noissa teksteissä voisi kuitenkin olla nipistämisen tiivistämisen varaa, jos ne kävisit vielä ajatuksella läpi. Kelle tämä esitys olikaan?</p:text>
    <p:extLst>
      <p:ext uri="{C676402C-5697-4E1C-873F-D02D1690AC5C}">
        <p15:threadingInfo xmlns:p15="http://schemas.microsoft.com/office/powerpoint/2012/main" timeZoneBias="0">
          <p15:parentCm authorId="0" idx="1"/>
        </p15:threadingInfo>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BZcdkM6s"/>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2" name="Google Shape;1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31a385c3b87_0_2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9" name="Google Shape;209;g31a385c3b87_0_2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1964046ae0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1964046ae0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31a385c3b87_0_2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2" name="Google Shape;222;g31a385c3b87_0_29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29" name="Google Shape;229;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31a385c3b8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6" name="Google Shape;236;g31a385c3b8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31673de187b_1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31673de187b_1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31964046ae0_0_2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31964046ae0_0_2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31a385c3b87_0_6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4" name="Google Shape;254;g31a385c3b87_0_6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31a385c3b87_0_3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1" name="Google Shape;261;g31a385c3b87_0_3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31a385c3b87_0_3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8" name="Google Shape;268;g31a385c3b87_0_3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3186b2d12e1_0_2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3186b2d12e1_0_2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31964046ae0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31964046ae0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31964046ae0_0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31964046ae0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319dabf73cc_0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319dabf73cc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31a385c3b87_0_5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5" name="Google Shape;295;g31a385c3b87_0_5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31a385c3b87_0_5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1" name="Google Shape;301;g31a385c3b87_0_5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31a385c3b87_0_5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8" name="Google Shape;308;g31a385c3b87_0_5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31a385c3b87_0_57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315" name="Google Shape;315;g31a385c3b87_0_5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31a385c3b87_0_5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2" name="Google Shape;322;g31a385c3b87_0_5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3186b2d12e1_0_1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3186b2d12e1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2" name="Google Shape;332;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3186b2d12e1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3186b2d12e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31673de187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31673de187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31a385c3b87_0_8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58" name="Google Shape;158;g31a385c3b87_0_8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31964046ae0_0_1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65" name="Google Shape;165;g31964046ae0_0_1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31964046ae0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31964046ae0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88" name="Google Shape;18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31a385c3b87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5" name="Google Shape;195;g31a385c3b87_0_1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2" name="Google Shape;20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Aloitus slide ROVANIEMI" type="title">
  <p:cSld name="TITLE">
    <p:spTree>
      <p:nvGrpSpPr>
        <p:cNvPr id="1" name="Shape 9"/>
        <p:cNvGrpSpPr/>
        <p:nvPr/>
      </p:nvGrpSpPr>
      <p:grpSpPr>
        <a:xfrm>
          <a:off x="0" y="0"/>
          <a:ext cx="0" cy="0"/>
          <a:chOff x="0" y="0"/>
          <a:chExt cx="0" cy="0"/>
        </a:xfrm>
      </p:grpSpPr>
      <p:pic>
        <p:nvPicPr>
          <p:cNvPr id="10" name="Google Shape;10;p10"/>
          <p:cNvPicPr preferRelativeResize="0"/>
          <p:nvPr/>
        </p:nvPicPr>
        <p:blipFill rotWithShape="1">
          <a:blip r:embed="rId2">
            <a:alphaModFix/>
          </a:blip>
          <a:srcRect/>
          <a:stretch/>
        </p:blipFill>
        <p:spPr>
          <a:xfrm rot="183438">
            <a:off x="-2576250" y="-1646800"/>
            <a:ext cx="14525093" cy="8170370"/>
          </a:xfrm>
          <a:prstGeom prst="rect">
            <a:avLst/>
          </a:prstGeom>
          <a:noFill/>
          <a:ln>
            <a:noFill/>
          </a:ln>
        </p:spPr>
      </p:pic>
      <p:pic>
        <p:nvPicPr>
          <p:cNvPr id="11" name="Google Shape;11;p10"/>
          <p:cNvPicPr preferRelativeResize="0"/>
          <p:nvPr/>
        </p:nvPicPr>
        <p:blipFill rotWithShape="1">
          <a:blip r:embed="rId3">
            <a:alphaModFix/>
          </a:blip>
          <a:srcRect/>
          <a:stretch/>
        </p:blipFill>
        <p:spPr>
          <a:xfrm>
            <a:off x="2374775" y="2152075"/>
            <a:ext cx="4394747" cy="477375"/>
          </a:xfrm>
          <a:prstGeom prst="rect">
            <a:avLst/>
          </a:prstGeom>
          <a:noFill/>
          <a:ln>
            <a:noFill/>
          </a:ln>
        </p:spPr>
      </p:pic>
      <p:sp>
        <p:nvSpPr>
          <p:cNvPr id="12" name="Google Shape;12;p10"/>
          <p:cNvSpPr txBox="1">
            <a:spLocks noGrp="1"/>
          </p:cNvSpPr>
          <p:nvPr>
            <p:ph type="subTitle" idx="1"/>
          </p:nvPr>
        </p:nvSpPr>
        <p:spPr>
          <a:xfrm>
            <a:off x="150" y="2922175"/>
            <a:ext cx="9144000" cy="820500"/>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SzPts val="1800"/>
              <a:buNone/>
              <a:defRPr sz="2400">
                <a:latin typeface="Titillium Web SemiBold"/>
                <a:ea typeface="Titillium Web SemiBold"/>
                <a:cs typeface="Titillium Web SemiBold"/>
                <a:sym typeface="Titillium Web SemiBold"/>
              </a:defRPr>
            </a:lvl1pPr>
            <a:lvl2pPr lvl="1" algn="ctr">
              <a:lnSpc>
                <a:spcPct val="115000"/>
              </a:lnSpc>
              <a:spcBef>
                <a:spcPts val="1600"/>
              </a:spcBef>
              <a:spcAft>
                <a:spcPts val="0"/>
              </a:spcAft>
              <a:buSzPts val="1400"/>
              <a:buNone/>
              <a:defRPr/>
            </a:lvl2pPr>
            <a:lvl3pPr lvl="2" algn="ctr">
              <a:lnSpc>
                <a:spcPct val="115000"/>
              </a:lnSpc>
              <a:spcBef>
                <a:spcPts val="1600"/>
              </a:spcBef>
              <a:spcAft>
                <a:spcPts val="0"/>
              </a:spcAft>
              <a:buSzPts val="1400"/>
              <a:buNone/>
              <a:defRPr/>
            </a:lvl3pPr>
            <a:lvl4pPr lvl="3" algn="ctr">
              <a:lnSpc>
                <a:spcPct val="115000"/>
              </a:lnSpc>
              <a:spcBef>
                <a:spcPts val="1600"/>
              </a:spcBef>
              <a:spcAft>
                <a:spcPts val="0"/>
              </a:spcAft>
              <a:buSzPts val="1400"/>
              <a:buNone/>
              <a:defRPr/>
            </a:lvl4pPr>
            <a:lvl5pPr lvl="4" algn="ctr">
              <a:lnSpc>
                <a:spcPct val="115000"/>
              </a:lnSpc>
              <a:spcBef>
                <a:spcPts val="1600"/>
              </a:spcBef>
              <a:spcAft>
                <a:spcPts val="0"/>
              </a:spcAft>
              <a:buSzPts val="1400"/>
              <a:buNone/>
              <a:defRPr/>
            </a:lvl5pPr>
            <a:lvl6pPr lvl="5" algn="ctr">
              <a:lnSpc>
                <a:spcPct val="115000"/>
              </a:lnSpc>
              <a:spcBef>
                <a:spcPts val="1600"/>
              </a:spcBef>
              <a:spcAft>
                <a:spcPts val="0"/>
              </a:spcAft>
              <a:buSzPts val="1400"/>
              <a:buNone/>
              <a:defRPr/>
            </a:lvl6pPr>
            <a:lvl7pPr lvl="6" algn="ctr">
              <a:lnSpc>
                <a:spcPct val="115000"/>
              </a:lnSpc>
              <a:spcBef>
                <a:spcPts val="1600"/>
              </a:spcBef>
              <a:spcAft>
                <a:spcPts val="0"/>
              </a:spcAft>
              <a:buSzPts val="1400"/>
              <a:buNone/>
              <a:defRPr/>
            </a:lvl7pPr>
            <a:lvl8pPr lvl="7" algn="ctr">
              <a:lnSpc>
                <a:spcPct val="115000"/>
              </a:lnSpc>
              <a:spcBef>
                <a:spcPts val="1600"/>
              </a:spcBef>
              <a:spcAft>
                <a:spcPts val="0"/>
              </a:spcAft>
              <a:buSzPts val="1400"/>
              <a:buNone/>
              <a:defRPr/>
            </a:lvl8pPr>
            <a:lvl9pPr lvl="8" algn="ctr">
              <a:lnSpc>
                <a:spcPct val="115000"/>
              </a:lnSpc>
              <a:spcBef>
                <a:spcPts val="1600"/>
              </a:spcBef>
              <a:spcAft>
                <a:spcPts val="1600"/>
              </a:spcAft>
              <a:buSzPts val="1400"/>
              <a:buNone/>
              <a:defRPr/>
            </a:lvl9pPr>
          </a:lstStyle>
          <a:p>
            <a:endParaRPr/>
          </a:p>
        </p:txBody>
      </p:sp>
      <p:sp>
        <p:nvSpPr>
          <p:cNvPr id="13" name="Google Shape;13;p10"/>
          <p:cNvSpPr txBox="1">
            <a:spLocks noGrp="1"/>
          </p:cNvSpPr>
          <p:nvPr>
            <p:ph type="subTitle" idx="2"/>
          </p:nvPr>
        </p:nvSpPr>
        <p:spPr>
          <a:xfrm>
            <a:off x="2539650" y="4323025"/>
            <a:ext cx="4064700" cy="820500"/>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SzPts val="1800"/>
              <a:buNone/>
              <a:defRPr sz="1200"/>
            </a:lvl1pPr>
            <a:lvl2pPr lvl="1" algn="l">
              <a:lnSpc>
                <a:spcPct val="115000"/>
              </a:lnSpc>
              <a:spcBef>
                <a:spcPts val="1600"/>
              </a:spcBef>
              <a:spcAft>
                <a:spcPts val="0"/>
              </a:spcAft>
              <a:buSzPts val="1400"/>
              <a:buNone/>
              <a:defRPr/>
            </a:lvl2pPr>
            <a:lvl3pPr lvl="2" algn="l">
              <a:lnSpc>
                <a:spcPct val="115000"/>
              </a:lnSpc>
              <a:spcBef>
                <a:spcPts val="1600"/>
              </a:spcBef>
              <a:spcAft>
                <a:spcPts val="0"/>
              </a:spcAft>
              <a:buSzPts val="1400"/>
              <a:buNone/>
              <a:defRPr/>
            </a:lvl3pPr>
            <a:lvl4pPr lvl="3" algn="l">
              <a:lnSpc>
                <a:spcPct val="115000"/>
              </a:lnSpc>
              <a:spcBef>
                <a:spcPts val="1600"/>
              </a:spcBef>
              <a:spcAft>
                <a:spcPts val="0"/>
              </a:spcAft>
              <a:buSzPts val="1400"/>
              <a:buNone/>
              <a:defRPr/>
            </a:lvl4pPr>
            <a:lvl5pPr lvl="4" algn="l">
              <a:lnSpc>
                <a:spcPct val="115000"/>
              </a:lnSpc>
              <a:spcBef>
                <a:spcPts val="1600"/>
              </a:spcBef>
              <a:spcAft>
                <a:spcPts val="0"/>
              </a:spcAft>
              <a:buSzPts val="1400"/>
              <a:buNone/>
              <a:defRPr/>
            </a:lvl5pPr>
            <a:lvl6pPr lvl="5" algn="l">
              <a:lnSpc>
                <a:spcPct val="115000"/>
              </a:lnSpc>
              <a:spcBef>
                <a:spcPts val="1600"/>
              </a:spcBef>
              <a:spcAft>
                <a:spcPts val="0"/>
              </a:spcAft>
              <a:buSzPts val="1400"/>
              <a:buNone/>
              <a:defRPr/>
            </a:lvl6pPr>
            <a:lvl7pPr lvl="6" algn="l">
              <a:lnSpc>
                <a:spcPct val="115000"/>
              </a:lnSpc>
              <a:spcBef>
                <a:spcPts val="1600"/>
              </a:spcBef>
              <a:spcAft>
                <a:spcPts val="0"/>
              </a:spcAft>
              <a:buSzPts val="1400"/>
              <a:buNone/>
              <a:defRPr/>
            </a:lvl7pPr>
            <a:lvl8pPr lvl="7" algn="l">
              <a:lnSpc>
                <a:spcPct val="115000"/>
              </a:lnSpc>
              <a:spcBef>
                <a:spcPts val="1600"/>
              </a:spcBef>
              <a:spcAft>
                <a:spcPts val="0"/>
              </a:spcAft>
              <a:buSzPts val="1400"/>
              <a:buNone/>
              <a:defRPr/>
            </a:lvl8pPr>
            <a:lvl9pPr lvl="8" algn="l">
              <a:lnSpc>
                <a:spcPct val="115000"/>
              </a:lnSpc>
              <a:spcBef>
                <a:spcPts val="1600"/>
              </a:spcBef>
              <a:spcAft>
                <a:spcPts val="1600"/>
              </a:spcAft>
              <a:buSzPts val="1400"/>
              <a:buNone/>
              <a:defRPr/>
            </a:lvl9pPr>
          </a:lstStyle>
          <a:p>
            <a:endParaRPr/>
          </a:p>
        </p:txBody>
      </p:sp>
      <p:pic>
        <p:nvPicPr>
          <p:cNvPr id="14" name="Google Shape;14;p10"/>
          <p:cNvPicPr preferRelativeResize="0"/>
          <p:nvPr/>
        </p:nvPicPr>
        <p:blipFill rotWithShape="1">
          <a:blip r:embed="rId4">
            <a:alphaModFix/>
          </a:blip>
          <a:srcRect/>
          <a:stretch/>
        </p:blipFill>
        <p:spPr>
          <a:xfrm>
            <a:off x="0" y="0"/>
            <a:ext cx="548700" cy="5487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Nosto 1">
  <p:cSld name="Nosto 1">
    <p:spTree>
      <p:nvGrpSpPr>
        <p:cNvPr id="1" name="Shape 72"/>
        <p:cNvGrpSpPr/>
        <p:nvPr/>
      </p:nvGrpSpPr>
      <p:grpSpPr>
        <a:xfrm>
          <a:off x="0" y="0"/>
          <a:ext cx="0" cy="0"/>
          <a:chOff x="0" y="0"/>
          <a:chExt cx="0" cy="0"/>
        </a:xfrm>
      </p:grpSpPr>
      <p:pic>
        <p:nvPicPr>
          <p:cNvPr id="73" name="Google Shape;73;g31a385c3b87_0_798"/>
          <p:cNvPicPr preferRelativeResize="0"/>
          <p:nvPr/>
        </p:nvPicPr>
        <p:blipFill rotWithShape="1">
          <a:blip r:embed="rId2">
            <a:alphaModFix/>
          </a:blip>
          <a:srcRect/>
          <a:stretch/>
        </p:blipFill>
        <p:spPr>
          <a:xfrm>
            <a:off x="0" y="0"/>
            <a:ext cx="549275" cy="549275"/>
          </a:xfrm>
          <a:prstGeom prst="rect">
            <a:avLst/>
          </a:prstGeom>
          <a:noFill/>
          <a:ln>
            <a:noFill/>
          </a:ln>
        </p:spPr>
      </p:pic>
      <p:sp>
        <p:nvSpPr>
          <p:cNvPr id="74" name="Google Shape;74;g31a385c3b87_0_798"/>
          <p:cNvSpPr txBox="1">
            <a:spLocks noGrp="1"/>
          </p:cNvSpPr>
          <p:nvPr>
            <p:ph type="title"/>
          </p:nvPr>
        </p:nvSpPr>
        <p:spPr>
          <a:xfrm>
            <a:off x="914450" y="450150"/>
            <a:ext cx="6167100" cy="409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3000"/>
              <a:buNone/>
              <a:defRPr sz="30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75" name="Google Shape;75;g31a385c3b87_0_79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i-FI"/>
              <a:t>‹#›</a:t>
            </a:fld>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uoli kehys ja kaksi palstaa">
  <p:cSld name="SECTION_TITLE_AND_DESCRIPTION">
    <p:spTree>
      <p:nvGrpSpPr>
        <p:cNvPr id="1" name="Shape 76"/>
        <p:cNvGrpSpPr/>
        <p:nvPr/>
      </p:nvGrpSpPr>
      <p:grpSpPr>
        <a:xfrm>
          <a:off x="0" y="0"/>
          <a:ext cx="0" cy="0"/>
          <a:chOff x="0" y="0"/>
          <a:chExt cx="0" cy="0"/>
        </a:xfrm>
      </p:grpSpPr>
      <p:sp>
        <p:nvSpPr>
          <p:cNvPr id="77" name="Google Shape;77;g31a385c3b87_0_802"/>
          <p:cNvSpPr/>
          <p:nvPr/>
        </p:nvSpPr>
        <p:spPr>
          <a:xfrm>
            <a:off x="4572000" y="-125"/>
            <a:ext cx="4572000" cy="51435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78" name="Google Shape;78;g31a385c3b87_0_802"/>
          <p:cNvSpPr txBox="1">
            <a:spLocks noGrp="1"/>
          </p:cNvSpPr>
          <p:nvPr>
            <p:ph type="body" idx="1"/>
          </p:nvPr>
        </p:nvSpPr>
        <p:spPr>
          <a:xfrm>
            <a:off x="4839300" y="859125"/>
            <a:ext cx="3511500" cy="35601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Clr>
                <a:srgbClr val="26224E"/>
              </a:buClr>
              <a:buSzPts val="1800"/>
              <a:buChar char="●"/>
              <a:defRPr>
                <a:solidFill>
                  <a:srgbClr val="26224E"/>
                </a:solidFill>
              </a:defRPr>
            </a:lvl1pPr>
            <a:lvl2pPr marL="914400" lvl="1" indent="-317500" algn="l">
              <a:lnSpc>
                <a:spcPct val="115000"/>
              </a:lnSpc>
              <a:spcBef>
                <a:spcPts val="1600"/>
              </a:spcBef>
              <a:spcAft>
                <a:spcPts val="0"/>
              </a:spcAft>
              <a:buClr>
                <a:srgbClr val="26224E"/>
              </a:buClr>
              <a:buSzPts val="1400"/>
              <a:buChar char="○"/>
              <a:defRPr>
                <a:solidFill>
                  <a:srgbClr val="26224E"/>
                </a:solidFill>
              </a:defRPr>
            </a:lvl2pPr>
            <a:lvl3pPr marL="1371600" lvl="2" indent="-317500" algn="l">
              <a:lnSpc>
                <a:spcPct val="115000"/>
              </a:lnSpc>
              <a:spcBef>
                <a:spcPts val="1600"/>
              </a:spcBef>
              <a:spcAft>
                <a:spcPts val="0"/>
              </a:spcAft>
              <a:buClr>
                <a:srgbClr val="26224E"/>
              </a:buClr>
              <a:buSzPts val="1400"/>
              <a:buChar char="■"/>
              <a:defRPr>
                <a:solidFill>
                  <a:srgbClr val="26224E"/>
                </a:solidFill>
              </a:defRPr>
            </a:lvl3pPr>
            <a:lvl4pPr marL="1828800" lvl="3" indent="-317500" algn="l">
              <a:lnSpc>
                <a:spcPct val="115000"/>
              </a:lnSpc>
              <a:spcBef>
                <a:spcPts val="1600"/>
              </a:spcBef>
              <a:spcAft>
                <a:spcPts val="0"/>
              </a:spcAft>
              <a:buClr>
                <a:srgbClr val="26224E"/>
              </a:buClr>
              <a:buSzPts val="1400"/>
              <a:buChar char="●"/>
              <a:defRPr>
                <a:solidFill>
                  <a:srgbClr val="26224E"/>
                </a:solidFill>
              </a:defRPr>
            </a:lvl4pPr>
            <a:lvl5pPr marL="2286000" lvl="4" indent="-317500" algn="l">
              <a:lnSpc>
                <a:spcPct val="115000"/>
              </a:lnSpc>
              <a:spcBef>
                <a:spcPts val="1600"/>
              </a:spcBef>
              <a:spcAft>
                <a:spcPts val="0"/>
              </a:spcAft>
              <a:buClr>
                <a:srgbClr val="26224E"/>
              </a:buClr>
              <a:buSzPts val="1400"/>
              <a:buChar char="○"/>
              <a:defRPr>
                <a:solidFill>
                  <a:srgbClr val="26224E"/>
                </a:solidFill>
              </a:defRPr>
            </a:lvl5pPr>
            <a:lvl6pPr marL="2743200" lvl="5" indent="-317500" algn="l">
              <a:lnSpc>
                <a:spcPct val="115000"/>
              </a:lnSpc>
              <a:spcBef>
                <a:spcPts val="1600"/>
              </a:spcBef>
              <a:spcAft>
                <a:spcPts val="0"/>
              </a:spcAft>
              <a:buClr>
                <a:srgbClr val="26224E"/>
              </a:buClr>
              <a:buSzPts val="1400"/>
              <a:buChar char="■"/>
              <a:defRPr>
                <a:solidFill>
                  <a:srgbClr val="26224E"/>
                </a:solidFill>
              </a:defRPr>
            </a:lvl6pPr>
            <a:lvl7pPr marL="3200400" lvl="6" indent="-317500" algn="l">
              <a:lnSpc>
                <a:spcPct val="115000"/>
              </a:lnSpc>
              <a:spcBef>
                <a:spcPts val="1600"/>
              </a:spcBef>
              <a:spcAft>
                <a:spcPts val="0"/>
              </a:spcAft>
              <a:buClr>
                <a:srgbClr val="26224E"/>
              </a:buClr>
              <a:buSzPts val="1400"/>
              <a:buChar char="●"/>
              <a:defRPr>
                <a:solidFill>
                  <a:srgbClr val="26224E"/>
                </a:solidFill>
              </a:defRPr>
            </a:lvl7pPr>
            <a:lvl8pPr marL="3657600" lvl="7" indent="-317500" algn="l">
              <a:lnSpc>
                <a:spcPct val="115000"/>
              </a:lnSpc>
              <a:spcBef>
                <a:spcPts val="1600"/>
              </a:spcBef>
              <a:spcAft>
                <a:spcPts val="0"/>
              </a:spcAft>
              <a:buClr>
                <a:srgbClr val="26224E"/>
              </a:buClr>
              <a:buSzPts val="1400"/>
              <a:buChar char="○"/>
              <a:defRPr>
                <a:solidFill>
                  <a:srgbClr val="26224E"/>
                </a:solidFill>
              </a:defRPr>
            </a:lvl8pPr>
            <a:lvl9pPr marL="4114800" lvl="8" indent="-317500" algn="l">
              <a:lnSpc>
                <a:spcPct val="115000"/>
              </a:lnSpc>
              <a:spcBef>
                <a:spcPts val="1600"/>
              </a:spcBef>
              <a:spcAft>
                <a:spcPts val="1600"/>
              </a:spcAft>
              <a:buClr>
                <a:srgbClr val="26224E"/>
              </a:buClr>
              <a:buSzPts val="1400"/>
              <a:buChar char="■"/>
              <a:defRPr>
                <a:solidFill>
                  <a:srgbClr val="26224E"/>
                </a:solidFill>
              </a:defRPr>
            </a:lvl9pPr>
          </a:lstStyle>
          <a:p>
            <a:endParaRPr/>
          </a:p>
        </p:txBody>
      </p:sp>
      <p:grpSp>
        <p:nvGrpSpPr>
          <p:cNvPr id="79" name="Google Shape;79;g31a385c3b87_0_802"/>
          <p:cNvGrpSpPr/>
          <p:nvPr/>
        </p:nvGrpSpPr>
        <p:grpSpPr>
          <a:xfrm>
            <a:off x="0" y="0"/>
            <a:ext cx="9144000" cy="5143501"/>
            <a:chOff x="0" y="0"/>
            <a:chExt cx="9144000" cy="5143501"/>
          </a:xfrm>
        </p:grpSpPr>
        <p:sp>
          <p:nvSpPr>
            <p:cNvPr id="80" name="Google Shape;80;g31a385c3b87_0_802"/>
            <p:cNvSpPr/>
            <p:nvPr/>
          </p:nvSpPr>
          <p:spPr>
            <a:xfrm>
              <a:off x="8872300" y="0"/>
              <a:ext cx="271700" cy="5143500"/>
            </a:xfrm>
            <a:prstGeom prst="flowChartProcess">
              <a:avLst/>
            </a:prstGeom>
            <a:solidFill>
              <a:srgbClr val="26224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26224E"/>
                </a:solidFill>
                <a:latin typeface="Arial"/>
                <a:ea typeface="Arial"/>
                <a:cs typeface="Arial"/>
                <a:sym typeface="Arial"/>
              </a:endParaRPr>
            </a:p>
          </p:txBody>
        </p:sp>
        <p:sp>
          <p:nvSpPr>
            <p:cNvPr id="81" name="Google Shape;81;g31a385c3b87_0_802"/>
            <p:cNvSpPr/>
            <p:nvPr/>
          </p:nvSpPr>
          <p:spPr>
            <a:xfrm rot="-5400000">
              <a:off x="4418350" y="-4418350"/>
              <a:ext cx="299825" cy="9136525"/>
            </a:xfrm>
            <a:prstGeom prst="flowChartProcess">
              <a:avLst/>
            </a:prstGeom>
            <a:solidFill>
              <a:srgbClr val="26224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fi-FI" sz="1400" b="0" i="0" u="none" strike="noStrike" cap="none">
                  <a:solidFill>
                    <a:srgbClr val="26224E"/>
                  </a:solidFill>
                  <a:latin typeface="Arial"/>
                  <a:ea typeface="Arial"/>
                  <a:cs typeface="Arial"/>
                  <a:sym typeface="Arial"/>
                </a:rPr>
                <a:t> </a:t>
              </a:r>
              <a:endParaRPr sz="1400" b="0" i="0" u="none" strike="noStrike" cap="none" dirty="0">
                <a:solidFill>
                  <a:srgbClr val="26224E"/>
                </a:solidFill>
                <a:latin typeface="Arial"/>
                <a:ea typeface="Arial"/>
                <a:cs typeface="Arial"/>
                <a:sym typeface="Arial"/>
              </a:endParaRPr>
            </a:p>
          </p:txBody>
        </p:sp>
        <p:sp>
          <p:nvSpPr>
            <p:cNvPr id="82" name="Google Shape;82;g31a385c3b87_0_802"/>
            <p:cNvSpPr/>
            <p:nvPr/>
          </p:nvSpPr>
          <p:spPr>
            <a:xfrm rot="-5400000">
              <a:off x="4433413" y="436638"/>
              <a:ext cx="277200" cy="9136525"/>
            </a:xfrm>
            <a:prstGeom prst="flowChartProcess">
              <a:avLst/>
            </a:prstGeom>
            <a:solidFill>
              <a:srgbClr val="26224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fi-FI" sz="1400" b="0" i="0" u="none" strike="noStrike" cap="none">
                  <a:solidFill>
                    <a:srgbClr val="26224E"/>
                  </a:solidFill>
                  <a:latin typeface="Arial"/>
                  <a:ea typeface="Arial"/>
                  <a:cs typeface="Arial"/>
                  <a:sym typeface="Arial"/>
                </a:rPr>
                <a:t> </a:t>
              </a:r>
              <a:endParaRPr sz="1400" b="0" i="0" u="none" strike="noStrike" cap="none" dirty="0">
                <a:solidFill>
                  <a:srgbClr val="26224E"/>
                </a:solidFill>
                <a:latin typeface="Arial"/>
                <a:ea typeface="Arial"/>
                <a:cs typeface="Arial"/>
                <a:sym typeface="Arial"/>
              </a:endParaRPr>
            </a:p>
          </p:txBody>
        </p:sp>
      </p:grpSp>
      <p:sp>
        <p:nvSpPr>
          <p:cNvPr id="83" name="Google Shape;83;g31a385c3b87_0_802"/>
          <p:cNvSpPr txBox="1">
            <a:spLocks noGrp="1"/>
          </p:cNvSpPr>
          <p:nvPr>
            <p:ph type="title"/>
          </p:nvPr>
        </p:nvSpPr>
        <p:spPr>
          <a:xfrm>
            <a:off x="548860" y="1233175"/>
            <a:ext cx="3404400" cy="1482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3000"/>
              <a:buNone/>
              <a:defRPr sz="30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84" name="Google Shape;84;g31a385c3b87_0_802"/>
          <p:cNvSpPr txBox="1">
            <a:spLocks noGrp="1"/>
          </p:cNvSpPr>
          <p:nvPr>
            <p:ph type="subTitle" idx="2"/>
          </p:nvPr>
        </p:nvSpPr>
        <p:spPr>
          <a:xfrm>
            <a:off x="548700" y="2803075"/>
            <a:ext cx="3404400" cy="1235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pic>
        <p:nvPicPr>
          <p:cNvPr id="85" name="Google Shape;85;g31a385c3b87_0_802"/>
          <p:cNvPicPr preferRelativeResize="0"/>
          <p:nvPr/>
        </p:nvPicPr>
        <p:blipFill rotWithShape="1">
          <a:blip r:embed="rId2">
            <a:alphaModFix/>
          </a:blip>
          <a:srcRect/>
          <a:stretch/>
        </p:blipFill>
        <p:spPr>
          <a:xfrm>
            <a:off x="0" y="0"/>
            <a:ext cx="548700" cy="54870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tsikko ja listaus sininen tausta">
  <p:cSld name="TITLE_AND_TWO_COLUMNS_1_1">
    <p:bg>
      <p:bgPr>
        <a:solidFill>
          <a:srgbClr val="26224E"/>
        </a:solidFill>
        <a:effectLst/>
      </p:bgPr>
    </p:bg>
    <p:spTree>
      <p:nvGrpSpPr>
        <p:cNvPr id="1" name="Shape 86"/>
        <p:cNvGrpSpPr/>
        <p:nvPr/>
      </p:nvGrpSpPr>
      <p:grpSpPr>
        <a:xfrm>
          <a:off x="0" y="0"/>
          <a:ext cx="0" cy="0"/>
          <a:chOff x="0" y="0"/>
          <a:chExt cx="0" cy="0"/>
        </a:xfrm>
      </p:grpSpPr>
      <p:sp>
        <p:nvSpPr>
          <p:cNvPr id="87" name="Google Shape;87;g31a385c3b87_0_8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i-FI"/>
              <a:t>‹#›</a:t>
            </a:fld>
            <a:endParaRPr dirty="0"/>
          </a:p>
        </p:txBody>
      </p:sp>
      <p:sp>
        <p:nvSpPr>
          <p:cNvPr id="88" name="Google Shape;88;g31a385c3b87_0_812"/>
          <p:cNvSpPr txBox="1">
            <a:spLocks noGrp="1"/>
          </p:cNvSpPr>
          <p:nvPr>
            <p:ph type="title"/>
          </p:nvPr>
        </p:nvSpPr>
        <p:spPr>
          <a:xfrm>
            <a:off x="685800" y="548700"/>
            <a:ext cx="81465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89" name="Google Shape;89;g31a385c3b87_0_812"/>
          <p:cNvSpPr txBox="1">
            <a:spLocks noGrp="1"/>
          </p:cNvSpPr>
          <p:nvPr>
            <p:ph type="body" idx="1"/>
          </p:nvPr>
        </p:nvSpPr>
        <p:spPr>
          <a:xfrm>
            <a:off x="685900" y="1246825"/>
            <a:ext cx="81465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pic>
        <p:nvPicPr>
          <p:cNvPr id="90" name="Google Shape;90;g31a385c3b87_0_812"/>
          <p:cNvPicPr preferRelativeResize="0"/>
          <p:nvPr/>
        </p:nvPicPr>
        <p:blipFill rotWithShape="1">
          <a:blip r:embed="rId2">
            <a:alphaModFix/>
          </a:blip>
          <a:srcRect/>
          <a:stretch/>
        </p:blipFill>
        <p:spPr>
          <a:xfrm>
            <a:off x="0" y="0"/>
            <a:ext cx="548700" cy="54870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yhjä" type="blank">
  <p:cSld name="BLANK">
    <p:spTree>
      <p:nvGrpSpPr>
        <p:cNvPr id="1" name="Shape 91"/>
        <p:cNvGrpSpPr/>
        <p:nvPr/>
      </p:nvGrpSpPr>
      <p:grpSpPr>
        <a:xfrm>
          <a:off x="0" y="0"/>
          <a:ext cx="0" cy="0"/>
          <a:chOff x="0" y="0"/>
          <a:chExt cx="0" cy="0"/>
        </a:xfrm>
      </p:grpSpPr>
      <p:sp>
        <p:nvSpPr>
          <p:cNvPr id="92" name="Google Shape;92;g31a385c3b87_0_817"/>
          <p:cNvSpPr txBox="1">
            <a:spLocks noGrp="1"/>
          </p:cNvSpPr>
          <p:nvPr>
            <p:ph type="dt" idx="10"/>
          </p:nvPr>
        </p:nvSpPr>
        <p:spPr>
          <a:xfrm>
            <a:off x="304800" y="4800600"/>
            <a:ext cx="1905000" cy="285900"/>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dirty="0"/>
          </a:p>
        </p:txBody>
      </p:sp>
      <p:sp>
        <p:nvSpPr>
          <p:cNvPr id="93" name="Google Shape;93;g31a385c3b87_0_817"/>
          <p:cNvSpPr txBox="1">
            <a:spLocks noGrp="1"/>
          </p:cNvSpPr>
          <p:nvPr>
            <p:ph type="ftr" idx="11"/>
          </p:nvPr>
        </p:nvSpPr>
        <p:spPr>
          <a:xfrm>
            <a:off x="3124200" y="4800600"/>
            <a:ext cx="2895600" cy="285900"/>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dirty="0"/>
          </a:p>
        </p:txBody>
      </p:sp>
      <p:sp>
        <p:nvSpPr>
          <p:cNvPr id="94" name="Google Shape;94;g31a385c3b87_0_8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i-FI"/>
              <a:t>‹#›</a:t>
            </a:fld>
            <a:endParaRPr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Rovaniemi-logo">
  <p:cSld name="BLANK_1">
    <p:spTree>
      <p:nvGrpSpPr>
        <p:cNvPr id="1" name="Shape 95"/>
        <p:cNvGrpSpPr/>
        <p:nvPr/>
      </p:nvGrpSpPr>
      <p:grpSpPr>
        <a:xfrm>
          <a:off x="0" y="0"/>
          <a:ext cx="0" cy="0"/>
          <a:chOff x="0" y="0"/>
          <a:chExt cx="0" cy="0"/>
        </a:xfrm>
      </p:grpSpPr>
      <p:sp>
        <p:nvSpPr>
          <p:cNvPr id="96" name="Google Shape;96;g31a385c3b87_0_8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i-FI"/>
              <a:t>‹#›</a:t>
            </a:fld>
            <a:endParaRPr dirty="0"/>
          </a:p>
        </p:txBody>
      </p:sp>
      <p:pic>
        <p:nvPicPr>
          <p:cNvPr id="97" name="Google Shape;97;g31a385c3b87_0_821"/>
          <p:cNvPicPr preferRelativeResize="0"/>
          <p:nvPr/>
        </p:nvPicPr>
        <p:blipFill rotWithShape="1">
          <a:blip r:embed="rId2">
            <a:alphaModFix/>
          </a:blip>
          <a:srcRect/>
          <a:stretch/>
        </p:blipFill>
        <p:spPr>
          <a:xfrm>
            <a:off x="2964725" y="964475"/>
            <a:ext cx="3214550" cy="321455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tsikko ja kaksi palstaa 2">
  <p:cSld name="TITLE_AND_TWO_COLUMNS_1">
    <p:bg>
      <p:bgPr>
        <a:solidFill>
          <a:schemeClr val="lt1"/>
        </a:solidFill>
        <a:effectLst/>
      </p:bgPr>
    </p:bg>
    <p:spTree>
      <p:nvGrpSpPr>
        <p:cNvPr id="1" name="Shape 98"/>
        <p:cNvGrpSpPr/>
        <p:nvPr/>
      </p:nvGrpSpPr>
      <p:grpSpPr>
        <a:xfrm>
          <a:off x="0" y="0"/>
          <a:ext cx="0" cy="0"/>
          <a:chOff x="0" y="0"/>
          <a:chExt cx="0" cy="0"/>
        </a:xfrm>
      </p:grpSpPr>
      <p:sp>
        <p:nvSpPr>
          <p:cNvPr id="99" name="Google Shape;99;g31a385c3b87_0_824"/>
          <p:cNvSpPr txBox="1">
            <a:spLocks noGrp="1"/>
          </p:cNvSpPr>
          <p:nvPr>
            <p:ph type="title"/>
          </p:nvPr>
        </p:nvSpPr>
        <p:spPr>
          <a:xfrm>
            <a:off x="684900" y="548700"/>
            <a:ext cx="81474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26224E"/>
              </a:buClr>
              <a:buSzPts val="2800"/>
              <a:buNone/>
              <a:defRPr>
                <a:solidFill>
                  <a:srgbClr val="26224E"/>
                </a:solidFill>
              </a:defRPr>
            </a:lvl1pPr>
            <a:lvl2pPr lvl="1" algn="l">
              <a:lnSpc>
                <a:spcPct val="100000"/>
              </a:lnSpc>
              <a:spcBef>
                <a:spcPts val="0"/>
              </a:spcBef>
              <a:spcAft>
                <a:spcPts val="0"/>
              </a:spcAft>
              <a:buClr>
                <a:srgbClr val="26224E"/>
              </a:buClr>
              <a:buSzPts val="2800"/>
              <a:buNone/>
              <a:defRPr>
                <a:solidFill>
                  <a:srgbClr val="26224E"/>
                </a:solidFill>
              </a:defRPr>
            </a:lvl2pPr>
            <a:lvl3pPr lvl="2" algn="l">
              <a:lnSpc>
                <a:spcPct val="100000"/>
              </a:lnSpc>
              <a:spcBef>
                <a:spcPts val="0"/>
              </a:spcBef>
              <a:spcAft>
                <a:spcPts val="0"/>
              </a:spcAft>
              <a:buClr>
                <a:srgbClr val="26224E"/>
              </a:buClr>
              <a:buSzPts val="2800"/>
              <a:buNone/>
              <a:defRPr>
                <a:solidFill>
                  <a:srgbClr val="26224E"/>
                </a:solidFill>
              </a:defRPr>
            </a:lvl3pPr>
            <a:lvl4pPr lvl="3" algn="l">
              <a:lnSpc>
                <a:spcPct val="100000"/>
              </a:lnSpc>
              <a:spcBef>
                <a:spcPts val="0"/>
              </a:spcBef>
              <a:spcAft>
                <a:spcPts val="0"/>
              </a:spcAft>
              <a:buClr>
                <a:srgbClr val="26224E"/>
              </a:buClr>
              <a:buSzPts val="2800"/>
              <a:buNone/>
              <a:defRPr>
                <a:solidFill>
                  <a:srgbClr val="26224E"/>
                </a:solidFill>
              </a:defRPr>
            </a:lvl4pPr>
            <a:lvl5pPr lvl="4" algn="l">
              <a:lnSpc>
                <a:spcPct val="100000"/>
              </a:lnSpc>
              <a:spcBef>
                <a:spcPts val="0"/>
              </a:spcBef>
              <a:spcAft>
                <a:spcPts val="0"/>
              </a:spcAft>
              <a:buClr>
                <a:srgbClr val="26224E"/>
              </a:buClr>
              <a:buSzPts val="2800"/>
              <a:buNone/>
              <a:defRPr>
                <a:solidFill>
                  <a:srgbClr val="26224E"/>
                </a:solidFill>
              </a:defRPr>
            </a:lvl5pPr>
            <a:lvl6pPr lvl="5" algn="l">
              <a:lnSpc>
                <a:spcPct val="100000"/>
              </a:lnSpc>
              <a:spcBef>
                <a:spcPts val="0"/>
              </a:spcBef>
              <a:spcAft>
                <a:spcPts val="0"/>
              </a:spcAft>
              <a:buClr>
                <a:srgbClr val="26224E"/>
              </a:buClr>
              <a:buSzPts val="2800"/>
              <a:buNone/>
              <a:defRPr>
                <a:solidFill>
                  <a:srgbClr val="26224E"/>
                </a:solidFill>
              </a:defRPr>
            </a:lvl6pPr>
            <a:lvl7pPr lvl="6" algn="l">
              <a:lnSpc>
                <a:spcPct val="100000"/>
              </a:lnSpc>
              <a:spcBef>
                <a:spcPts val="0"/>
              </a:spcBef>
              <a:spcAft>
                <a:spcPts val="0"/>
              </a:spcAft>
              <a:buClr>
                <a:srgbClr val="26224E"/>
              </a:buClr>
              <a:buSzPts val="2800"/>
              <a:buNone/>
              <a:defRPr>
                <a:solidFill>
                  <a:srgbClr val="26224E"/>
                </a:solidFill>
              </a:defRPr>
            </a:lvl7pPr>
            <a:lvl8pPr lvl="7" algn="l">
              <a:lnSpc>
                <a:spcPct val="100000"/>
              </a:lnSpc>
              <a:spcBef>
                <a:spcPts val="0"/>
              </a:spcBef>
              <a:spcAft>
                <a:spcPts val="0"/>
              </a:spcAft>
              <a:buClr>
                <a:srgbClr val="26224E"/>
              </a:buClr>
              <a:buSzPts val="2800"/>
              <a:buNone/>
              <a:defRPr>
                <a:solidFill>
                  <a:srgbClr val="26224E"/>
                </a:solidFill>
              </a:defRPr>
            </a:lvl8pPr>
            <a:lvl9pPr lvl="8" algn="l">
              <a:lnSpc>
                <a:spcPct val="100000"/>
              </a:lnSpc>
              <a:spcBef>
                <a:spcPts val="0"/>
              </a:spcBef>
              <a:spcAft>
                <a:spcPts val="0"/>
              </a:spcAft>
              <a:buClr>
                <a:srgbClr val="26224E"/>
              </a:buClr>
              <a:buSzPts val="2800"/>
              <a:buNone/>
              <a:defRPr>
                <a:solidFill>
                  <a:srgbClr val="26224E"/>
                </a:solidFill>
              </a:defRPr>
            </a:lvl9pPr>
          </a:lstStyle>
          <a:p>
            <a:endParaRPr/>
          </a:p>
        </p:txBody>
      </p:sp>
      <p:sp>
        <p:nvSpPr>
          <p:cNvPr id="100" name="Google Shape;100;g31a385c3b87_0_8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i-FI"/>
              <a:t>‹#›</a:t>
            </a:fld>
            <a:endParaRPr dirty="0"/>
          </a:p>
        </p:txBody>
      </p:sp>
      <p:pic>
        <p:nvPicPr>
          <p:cNvPr id="101" name="Google Shape;101;g31a385c3b87_0_824"/>
          <p:cNvPicPr preferRelativeResize="0"/>
          <p:nvPr/>
        </p:nvPicPr>
        <p:blipFill rotWithShape="1">
          <a:blip r:embed="rId2">
            <a:alphaModFix/>
          </a:blip>
          <a:srcRect/>
          <a:stretch/>
        </p:blipFill>
        <p:spPr>
          <a:xfrm>
            <a:off x="0" y="0"/>
            <a:ext cx="548700" cy="548700"/>
          </a:xfrm>
          <a:prstGeom prst="rect">
            <a:avLst/>
          </a:prstGeom>
          <a:noFill/>
          <a:ln>
            <a:noFill/>
          </a:ln>
        </p:spPr>
      </p:pic>
      <p:sp>
        <p:nvSpPr>
          <p:cNvPr id="102" name="Google Shape;102;g31a385c3b87_0_824"/>
          <p:cNvSpPr txBox="1">
            <a:spLocks noGrp="1"/>
          </p:cNvSpPr>
          <p:nvPr>
            <p:ph type="body" idx="1"/>
          </p:nvPr>
        </p:nvSpPr>
        <p:spPr>
          <a:xfrm>
            <a:off x="684900" y="1246825"/>
            <a:ext cx="36267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Clr>
                <a:srgbClr val="26224E"/>
              </a:buClr>
              <a:buSzPts val="1400"/>
              <a:buChar char="●"/>
              <a:defRPr sz="1400">
                <a:solidFill>
                  <a:srgbClr val="26224E"/>
                </a:solidFill>
              </a:defRPr>
            </a:lvl1pPr>
            <a:lvl2pPr marL="914400" lvl="1" indent="-304800" algn="l">
              <a:lnSpc>
                <a:spcPct val="115000"/>
              </a:lnSpc>
              <a:spcBef>
                <a:spcPts val="1600"/>
              </a:spcBef>
              <a:spcAft>
                <a:spcPts val="0"/>
              </a:spcAft>
              <a:buClr>
                <a:srgbClr val="26224E"/>
              </a:buClr>
              <a:buSzPts val="1200"/>
              <a:buChar char="○"/>
              <a:defRPr sz="1200">
                <a:solidFill>
                  <a:srgbClr val="26224E"/>
                </a:solidFill>
              </a:defRPr>
            </a:lvl2pPr>
            <a:lvl3pPr marL="1371600" lvl="2" indent="-304800" algn="l">
              <a:lnSpc>
                <a:spcPct val="115000"/>
              </a:lnSpc>
              <a:spcBef>
                <a:spcPts val="1600"/>
              </a:spcBef>
              <a:spcAft>
                <a:spcPts val="0"/>
              </a:spcAft>
              <a:buClr>
                <a:srgbClr val="26224E"/>
              </a:buClr>
              <a:buSzPts val="1200"/>
              <a:buChar char="■"/>
              <a:defRPr sz="1200">
                <a:solidFill>
                  <a:srgbClr val="26224E"/>
                </a:solidFill>
              </a:defRPr>
            </a:lvl3pPr>
            <a:lvl4pPr marL="1828800" lvl="3" indent="-304800" algn="l">
              <a:lnSpc>
                <a:spcPct val="115000"/>
              </a:lnSpc>
              <a:spcBef>
                <a:spcPts val="1600"/>
              </a:spcBef>
              <a:spcAft>
                <a:spcPts val="0"/>
              </a:spcAft>
              <a:buClr>
                <a:srgbClr val="26224E"/>
              </a:buClr>
              <a:buSzPts val="1200"/>
              <a:buChar char="●"/>
              <a:defRPr sz="1200">
                <a:solidFill>
                  <a:srgbClr val="26224E"/>
                </a:solidFill>
              </a:defRPr>
            </a:lvl4pPr>
            <a:lvl5pPr marL="2286000" lvl="4" indent="-304800" algn="l">
              <a:lnSpc>
                <a:spcPct val="115000"/>
              </a:lnSpc>
              <a:spcBef>
                <a:spcPts val="1600"/>
              </a:spcBef>
              <a:spcAft>
                <a:spcPts val="0"/>
              </a:spcAft>
              <a:buClr>
                <a:srgbClr val="26224E"/>
              </a:buClr>
              <a:buSzPts val="1200"/>
              <a:buChar char="○"/>
              <a:defRPr sz="1200">
                <a:solidFill>
                  <a:srgbClr val="26224E"/>
                </a:solidFill>
              </a:defRPr>
            </a:lvl5pPr>
            <a:lvl6pPr marL="2743200" lvl="5" indent="-304800" algn="l">
              <a:lnSpc>
                <a:spcPct val="115000"/>
              </a:lnSpc>
              <a:spcBef>
                <a:spcPts val="1600"/>
              </a:spcBef>
              <a:spcAft>
                <a:spcPts val="0"/>
              </a:spcAft>
              <a:buClr>
                <a:srgbClr val="26224E"/>
              </a:buClr>
              <a:buSzPts val="1200"/>
              <a:buChar char="■"/>
              <a:defRPr sz="1200">
                <a:solidFill>
                  <a:srgbClr val="26224E"/>
                </a:solidFill>
              </a:defRPr>
            </a:lvl6pPr>
            <a:lvl7pPr marL="3200400" lvl="6" indent="-304800" algn="l">
              <a:lnSpc>
                <a:spcPct val="115000"/>
              </a:lnSpc>
              <a:spcBef>
                <a:spcPts val="1600"/>
              </a:spcBef>
              <a:spcAft>
                <a:spcPts val="0"/>
              </a:spcAft>
              <a:buClr>
                <a:srgbClr val="26224E"/>
              </a:buClr>
              <a:buSzPts val="1200"/>
              <a:buChar char="●"/>
              <a:defRPr sz="1200">
                <a:solidFill>
                  <a:srgbClr val="26224E"/>
                </a:solidFill>
              </a:defRPr>
            </a:lvl7pPr>
            <a:lvl8pPr marL="3657600" lvl="7" indent="-304800" algn="l">
              <a:lnSpc>
                <a:spcPct val="115000"/>
              </a:lnSpc>
              <a:spcBef>
                <a:spcPts val="1600"/>
              </a:spcBef>
              <a:spcAft>
                <a:spcPts val="0"/>
              </a:spcAft>
              <a:buClr>
                <a:srgbClr val="26224E"/>
              </a:buClr>
              <a:buSzPts val="1200"/>
              <a:buChar char="○"/>
              <a:defRPr sz="1200">
                <a:solidFill>
                  <a:srgbClr val="26224E"/>
                </a:solidFill>
              </a:defRPr>
            </a:lvl8pPr>
            <a:lvl9pPr marL="4114800" lvl="8" indent="-304800" algn="l">
              <a:lnSpc>
                <a:spcPct val="115000"/>
              </a:lnSpc>
              <a:spcBef>
                <a:spcPts val="1600"/>
              </a:spcBef>
              <a:spcAft>
                <a:spcPts val="1600"/>
              </a:spcAft>
              <a:buClr>
                <a:srgbClr val="26224E"/>
              </a:buClr>
              <a:buSzPts val="1200"/>
              <a:buChar char="■"/>
              <a:defRPr sz="1200">
                <a:solidFill>
                  <a:srgbClr val="26224E"/>
                </a:solidFill>
              </a:defRPr>
            </a:lvl9pPr>
          </a:lstStyle>
          <a:p>
            <a:endParaRPr/>
          </a:p>
        </p:txBody>
      </p:sp>
      <p:sp>
        <p:nvSpPr>
          <p:cNvPr id="103" name="Google Shape;103;g31a385c3b87_0_824"/>
          <p:cNvSpPr txBox="1">
            <a:spLocks noGrp="1"/>
          </p:cNvSpPr>
          <p:nvPr>
            <p:ph type="body" idx="2"/>
          </p:nvPr>
        </p:nvSpPr>
        <p:spPr>
          <a:xfrm>
            <a:off x="4832400" y="124682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Clr>
                <a:srgbClr val="26224E"/>
              </a:buClr>
              <a:buSzPts val="1400"/>
              <a:buChar char="●"/>
              <a:defRPr sz="1400">
                <a:solidFill>
                  <a:srgbClr val="26224E"/>
                </a:solidFill>
              </a:defRPr>
            </a:lvl1pPr>
            <a:lvl2pPr marL="914400" lvl="1" indent="-304800" algn="l">
              <a:lnSpc>
                <a:spcPct val="115000"/>
              </a:lnSpc>
              <a:spcBef>
                <a:spcPts val="1600"/>
              </a:spcBef>
              <a:spcAft>
                <a:spcPts val="0"/>
              </a:spcAft>
              <a:buClr>
                <a:srgbClr val="26224E"/>
              </a:buClr>
              <a:buSzPts val="1200"/>
              <a:buChar char="○"/>
              <a:defRPr sz="1200">
                <a:solidFill>
                  <a:srgbClr val="26224E"/>
                </a:solidFill>
              </a:defRPr>
            </a:lvl2pPr>
            <a:lvl3pPr marL="1371600" lvl="2" indent="-304800" algn="l">
              <a:lnSpc>
                <a:spcPct val="115000"/>
              </a:lnSpc>
              <a:spcBef>
                <a:spcPts val="1600"/>
              </a:spcBef>
              <a:spcAft>
                <a:spcPts val="0"/>
              </a:spcAft>
              <a:buClr>
                <a:srgbClr val="26224E"/>
              </a:buClr>
              <a:buSzPts val="1200"/>
              <a:buChar char="■"/>
              <a:defRPr sz="1200">
                <a:solidFill>
                  <a:srgbClr val="26224E"/>
                </a:solidFill>
              </a:defRPr>
            </a:lvl3pPr>
            <a:lvl4pPr marL="1828800" lvl="3" indent="-304800" algn="l">
              <a:lnSpc>
                <a:spcPct val="115000"/>
              </a:lnSpc>
              <a:spcBef>
                <a:spcPts val="1600"/>
              </a:spcBef>
              <a:spcAft>
                <a:spcPts val="0"/>
              </a:spcAft>
              <a:buClr>
                <a:srgbClr val="26224E"/>
              </a:buClr>
              <a:buSzPts val="1200"/>
              <a:buChar char="●"/>
              <a:defRPr sz="1200">
                <a:solidFill>
                  <a:srgbClr val="26224E"/>
                </a:solidFill>
              </a:defRPr>
            </a:lvl4pPr>
            <a:lvl5pPr marL="2286000" lvl="4" indent="-304800" algn="l">
              <a:lnSpc>
                <a:spcPct val="115000"/>
              </a:lnSpc>
              <a:spcBef>
                <a:spcPts val="1600"/>
              </a:spcBef>
              <a:spcAft>
                <a:spcPts val="0"/>
              </a:spcAft>
              <a:buClr>
                <a:srgbClr val="26224E"/>
              </a:buClr>
              <a:buSzPts val="1200"/>
              <a:buChar char="○"/>
              <a:defRPr sz="1200">
                <a:solidFill>
                  <a:srgbClr val="26224E"/>
                </a:solidFill>
              </a:defRPr>
            </a:lvl5pPr>
            <a:lvl6pPr marL="2743200" lvl="5" indent="-304800" algn="l">
              <a:lnSpc>
                <a:spcPct val="115000"/>
              </a:lnSpc>
              <a:spcBef>
                <a:spcPts val="1600"/>
              </a:spcBef>
              <a:spcAft>
                <a:spcPts val="0"/>
              </a:spcAft>
              <a:buClr>
                <a:srgbClr val="26224E"/>
              </a:buClr>
              <a:buSzPts val="1200"/>
              <a:buChar char="■"/>
              <a:defRPr sz="1200">
                <a:solidFill>
                  <a:srgbClr val="26224E"/>
                </a:solidFill>
              </a:defRPr>
            </a:lvl6pPr>
            <a:lvl7pPr marL="3200400" lvl="6" indent="-304800" algn="l">
              <a:lnSpc>
                <a:spcPct val="115000"/>
              </a:lnSpc>
              <a:spcBef>
                <a:spcPts val="1600"/>
              </a:spcBef>
              <a:spcAft>
                <a:spcPts val="0"/>
              </a:spcAft>
              <a:buClr>
                <a:srgbClr val="26224E"/>
              </a:buClr>
              <a:buSzPts val="1200"/>
              <a:buChar char="●"/>
              <a:defRPr sz="1200">
                <a:solidFill>
                  <a:srgbClr val="26224E"/>
                </a:solidFill>
              </a:defRPr>
            </a:lvl7pPr>
            <a:lvl8pPr marL="3657600" lvl="7" indent="-304800" algn="l">
              <a:lnSpc>
                <a:spcPct val="115000"/>
              </a:lnSpc>
              <a:spcBef>
                <a:spcPts val="1600"/>
              </a:spcBef>
              <a:spcAft>
                <a:spcPts val="0"/>
              </a:spcAft>
              <a:buClr>
                <a:srgbClr val="26224E"/>
              </a:buClr>
              <a:buSzPts val="1200"/>
              <a:buChar char="○"/>
              <a:defRPr sz="1200">
                <a:solidFill>
                  <a:srgbClr val="26224E"/>
                </a:solidFill>
              </a:defRPr>
            </a:lvl8pPr>
            <a:lvl9pPr marL="4114800" lvl="8" indent="-304800" algn="l">
              <a:lnSpc>
                <a:spcPct val="115000"/>
              </a:lnSpc>
              <a:spcBef>
                <a:spcPts val="1600"/>
              </a:spcBef>
              <a:spcAft>
                <a:spcPts val="1600"/>
              </a:spcAft>
              <a:buClr>
                <a:srgbClr val="26224E"/>
              </a:buClr>
              <a:buSzPts val="1200"/>
              <a:buChar char="■"/>
              <a:defRPr sz="1200">
                <a:solidFill>
                  <a:srgbClr val="26224E"/>
                </a:solidFill>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liteteksti">
  <p:cSld name="CAPTION_ONLY">
    <p:spTree>
      <p:nvGrpSpPr>
        <p:cNvPr id="1" name="Shape 104"/>
        <p:cNvGrpSpPr/>
        <p:nvPr/>
      </p:nvGrpSpPr>
      <p:grpSpPr>
        <a:xfrm>
          <a:off x="0" y="0"/>
          <a:ext cx="0" cy="0"/>
          <a:chOff x="0" y="0"/>
          <a:chExt cx="0" cy="0"/>
        </a:xfrm>
      </p:grpSpPr>
      <p:sp>
        <p:nvSpPr>
          <p:cNvPr id="105" name="Google Shape;105;g31a385c3b87_0_830"/>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stStyle>
          <a:p>
            <a:endParaRPr/>
          </a:p>
        </p:txBody>
      </p:sp>
      <p:sp>
        <p:nvSpPr>
          <p:cNvPr id="106" name="Google Shape;106;g31a385c3b87_0_83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i-FI"/>
              <a:t>‹#›</a:t>
            </a:fld>
            <a:endParaRPr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Väliotsikko iso kehys 1">
  <p:cSld name="SECTION_HEADER_2">
    <p:bg>
      <p:bgPr>
        <a:solidFill>
          <a:schemeClr val="lt1"/>
        </a:solidFill>
        <a:effectLst/>
      </p:bgPr>
    </p:bg>
    <p:spTree>
      <p:nvGrpSpPr>
        <p:cNvPr id="1" name="Shape 107"/>
        <p:cNvGrpSpPr/>
        <p:nvPr/>
      </p:nvGrpSpPr>
      <p:grpSpPr>
        <a:xfrm>
          <a:off x="0" y="0"/>
          <a:ext cx="0" cy="0"/>
          <a:chOff x="0" y="0"/>
          <a:chExt cx="0" cy="0"/>
        </a:xfrm>
      </p:grpSpPr>
      <p:sp>
        <p:nvSpPr>
          <p:cNvPr id="108" name="Google Shape;108;g31a385c3b87_0_83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i-FI"/>
              <a:t>‹#›</a:t>
            </a:fld>
            <a:endParaRPr dirty="0"/>
          </a:p>
        </p:txBody>
      </p:sp>
      <p:sp>
        <p:nvSpPr>
          <p:cNvPr id="109" name="Google Shape;109;g31a385c3b87_0_833"/>
          <p:cNvSpPr txBox="1">
            <a:spLocks noGrp="1"/>
          </p:cNvSpPr>
          <p:nvPr>
            <p:ph type="subTitle" idx="1"/>
          </p:nvPr>
        </p:nvSpPr>
        <p:spPr>
          <a:xfrm>
            <a:off x="311700" y="2986525"/>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rgbClr val="26224E"/>
              </a:buClr>
              <a:buSzPts val="2000"/>
              <a:buFont typeface="Lora"/>
              <a:buNone/>
              <a:defRPr sz="2000">
                <a:solidFill>
                  <a:srgbClr val="26224E"/>
                </a:solidFill>
                <a:latin typeface="Lora"/>
                <a:ea typeface="Lora"/>
                <a:cs typeface="Lora"/>
                <a:sym typeface="Lora"/>
              </a:defRPr>
            </a:lvl1pPr>
            <a:lvl2pPr lvl="1" algn="ctr">
              <a:lnSpc>
                <a:spcPct val="100000"/>
              </a:lnSpc>
              <a:spcBef>
                <a:spcPts val="1600"/>
              </a:spcBef>
              <a:spcAft>
                <a:spcPts val="0"/>
              </a:spcAft>
              <a:buClr>
                <a:srgbClr val="26224E"/>
              </a:buClr>
              <a:buSzPts val="2000"/>
              <a:buNone/>
              <a:defRPr sz="2000">
                <a:solidFill>
                  <a:srgbClr val="26224E"/>
                </a:solidFill>
              </a:defRPr>
            </a:lvl2pPr>
            <a:lvl3pPr lvl="2" algn="ctr">
              <a:lnSpc>
                <a:spcPct val="100000"/>
              </a:lnSpc>
              <a:spcBef>
                <a:spcPts val="1600"/>
              </a:spcBef>
              <a:spcAft>
                <a:spcPts val="0"/>
              </a:spcAft>
              <a:buClr>
                <a:srgbClr val="26224E"/>
              </a:buClr>
              <a:buSzPts val="2000"/>
              <a:buNone/>
              <a:defRPr sz="2000">
                <a:solidFill>
                  <a:srgbClr val="26224E"/>
                </a:solidFill>
              </a:defRPr>
            </a:lvl3pPr>
            <a:lvl4pPr lvl="3" algn="ctr">
              <a:lnSpc>
                <a:spcPct val="100000"/>
              </a:lnSpc>
              <a:spcBef>
                <a:spcPts val="1600"/>
              </a:spcBef>
              <a:spcAft>
                <a:spcPts val="0"/>
              </a:spcAft>
              <a:buClr>
                <a:srgbClr val="26224E"/>
              </a:buClr>
              <a:buSzPts val="2000"/>
              <a:buNone/>
              <a:defRPr sz="2000">
                <a:solidFill>
                  <a:srgbClr val="26224E"/>
                </a:solidFill>
              </a:defRPr>
            </a:lvl4pPr>
            <a:lvl5pPr lvl="4" algn="ctr">
              <a:lnSpc>
                <a:spcPct val="100000"/>
              </a:lnSpc>
              <a:spcBef>
                <a:spcPts val="1600"/>
              </a:spcBef>
              <a:spcAft>
                <a:spcPts val="0"/>
              </a:spcAft>
              <a:buClr>
                <a:srgbClr val="26224E"/>
              </a:buClr>
              <a:buSzPts val="2000"/>
              <a:buNone/>
              <a:defRPr sz="2000">
                <a:solidFill>
                  <a:srgbClr val="26224E"/>
                </a:solidFill>
              </a:defRPr>
            </a:lvl5pPr>
            <a:lvl6pPr lvl="5" algn="ctr">
              <a:lnSpc>
                <a:spcPct val="100000"/>
              </a:lnSpc>
              <a:spcBef>
                <a:spcPts val="1600"/>
              </a:spcBef>
              <a:spcAft>
                <a:spcPts val="0"/>
              </a:spcAft>
              <a:buClr>
                <a:srgbClr val="26224E"/>
              </a:buClr>
              <a:buSzPts val="2000"/>
              <a:buNone/>
              <a:defRPr sz="2000">
                <a:solidFill>
                  <a:srgbClr val="26224E"/>
                </a:solidFill>
              </a:defRPr>
            </a:lvl6pPr>
            <a:lvl7pPr lvl="6" algn="ctr">
              <a:lnSpc>
                <a:spcPct val="100000"/>
              </a:lnSpc>
              <a:spcBef>
                <a:spcPts val="1600"/>
              </a:spcBef>
              <a:spcAft>
                <a:spcPts val="0"/>
              </a:spcAft>
              <a:buClr>
                <a:srgbClr val="26224E"/>
              </a:buClr>
              <a:buSzPts val="2000"/>
              <a:buNone/>
              <a:defRPr sz="2000">
                <a:solidFill>
                  <a:srgbClr val="26224E"/>
                </a:solidFill>
              </a:defRPr>
            </a:lvl7pPr>
            <a:lvl8pPr lvl="7" algn="ctr">
              <a:lnSpc>
                <a:spcPct val="100000"/>
              </a:lnSpc>
              <a:spcBef>
                <a:spcPts val="1600"/>
              </a:spcBef>
              <a:spcAft>
                <a:spcPts val="0"/>
              </a:spcAft>
              <a:buClr>
                <a:srgbClr val="26224E"/>
              </a:buClr>
              <a:buSzPts val="2000"/>
              <a:buNone/>
              <a:defRPr sz="2000">
                <a:solidFill>
                  <a:srgbClr val="26224E"/>
                </a:solidFill>
              </a:defRPr>
            </a:lvl8pPr>
            <a:lvl9pPr lvl="8" algn="ctr">
              <a:lnSpc>
                <a:spcPct val="100000"/>
              </a:lnSpc>
              <a:spcBef>
                <a:spcPts val="1600"/>
              </a:spcBef>
              <a:spcAft>
                <a:spcPts val="0"/>
              </a:spcAft>
              <a:buClr>
                <a:srgbClr val="26224E"/>
              </a:buClr>
              <a:buSzPts val="2000"/>
              <a:buNone/>
              <a:defRPr sz="2000">
                <a:solidFill>
                  <a:srgbClr val="26224E"/>
                </a:solidFill>
              </a:defRPr>
            </a:lvl9pPr>
          </a:lstStyle>
          <a:p>
            <a:endParaRPr/>
          </a:p>
        </p:txBody>
      </p:sp>
      <p:grpSp>
        <p:nvGrpSpPr>
          <p:cNvPr id="110" name="Google Shape;110;g31a385c3b87_0_833"/>
          <p:cNvGrpSpPr/>
          <p:nvPr/>
        </p:nvGrpSpPr>
        <p:grpSpPr>
          <a:xfrm>
            <a:off x="0" y="0"/>
            <a:ext cx="9144000" cy="5143501"/>
            <a:chOff x="0" y="0"/>
            <a:chExt cx="9144000" cy="5143501"/>
          </a:xfrm>
        </p:grpSpPr>
        <p:sp>
          <p:nvSpPr>
            <p:cNvPr id="111" name="Google Shape;111;g31a385c3b87_0_833"/>
            <p:cNvSpPr/>
            <p:nvPr/>
          </p:nvSpPr>
          <p:spPr>
            <a:xfrm>
              <a:off x="0" y="0"/>
              <a:ext cx="548700" cy="5143500"/>
            </a:xfrm>
            <a:prstGeom prst="flowChartProcess">
              <a:avLst/>
            </a:prstGeom>
            <a:solidFill>
              <a:srgbClr val="26224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12" name="Google Shape;112;g31a385c3b87_0_833"/>
            <p:cNvSpPr/>
            <p:nvPr/>
          </p:nvSpPr>
          <p:spPr>
            <a:xfrm>
              <a:off x="8595300" y="0"/>
              <a:ext cx="548700" cy="5143500"/>
            </a:xfrm>
            <a:prstGeom prst="flowChartProcess">
              <a:avLst/>
            </a:prstGeom>
            <a:solidFill>
              <a:srgbClr val="26224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13" name="Google Shape;113;g31a385c3b87_0_833"/>
            <p:cNvSpPr/>
            <p:nvPr/>
          </p:nvSpPr>
          <p:spPr>
            <a:xfrm rot="-5400000">
              <a:off x="4293913" y="-4293912"/>
              <a:ext cx="548700" cy="9136525"/>
            </a:xfrm>
            <a:prstGeom prst="flowChartProcess">
              <a:avLst/>
            </a:prstGeom>
            <a:solidFill>
              <a:srgbClr val="26224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fi-FI" sz="1400" b="0" i="0" u="none" strike="noStrike" cap="none">
                  <a:solidFill>
                    <a:srgbClr val="000000"/>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p:txBody>
        </p:sp>
        <p:sp>
          <p:nvSpPr>
            <p:cNvPr id="114" name="Google Shape;114;g31a385c3b87_0_833"/>
            <p:cNvSpPr/>
            <p:nvPr/>
          </p:nvSpPr>
          <p:spPr>
            <a:xfrm rot="-5400000">
              <a:off x="4297650" y="300888"/>
              <a:ext cx="548700" cy="9136525"/>
            </a:xfrm>
            <a:prstGeom prst="flowChartProcess">
              <a:avLst/>
            </a:prstGeom>
            <a:solidFill>
              <a:srgbClr val="26224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fi-FI" sz="1400" b="0" i="0" u="none" strike="noStrike" cap="none">
                  <a:solidFill>
                    <a:srgbClr val="000000"/>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p:txBody>
        </p:sp>
      </p:grpSp>
      <p:sp>
        <p:nvSpPr>
          <p:cNvPr id="115" name="Google Shape;115;g31a385c3b87_0_833"/>
          <p:cNvSpPr txBox="1">
            <a:spLocks noGrp="1"/>
          </p:cNvSpPr>
          <p:nvPr>
            <p:ph type="ctrTitle"/>
          </p:nvPr>
        </p:nvSpPr>
        <p:spPr>
          <a:xfrm>
            <a:off x="311708" y="896975"/>
            <a:ext cx="8520600" cy="2052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rgbClr val="E20D18"/>
              </a:buClr>
              <a:buSzPts val="4000"/>
              <a:buNone/>
              <a:defRPr sz="4000">
                <a:solidFill>
                  <a:srgbClr val="E20D18"/>
                </a:solidFill>
              </a:defRPr>
            </a:lvl1pPr>
            <a:lvl2pPr lvl="1" algn="ctr">
              <a:lnSpc>
                <a:spcPct val="100000"/>
              </a:lnSpc>
              <a:spcBef>
                <a:spcPts val="0"/>
              </a:spcBef>
              <a:spcAft>
                <a:spcPts val="0"/>
              </a:spcAft>
              <a:buClr>
                <a:srgbClr val="26224E"/>
              </a:buClr>
              <a:buSzPts val="5200"/>
              <a:buNone/>
              <a:defRPr sz="5200">
                <a:solidFill>
                  <a:srgbClr val="26224E"/>
                </a:solidFill>
              </a:defRPr>
            </a:lvl2pPr>
            <a:lvl3pPr lvl="2" algn="ctr">
              <a:lnSpc>
                <a:spcPct val="100000"/>
              </a:lnSpc>
              <a:spcBef>
                <a:spcPts val="0"/>
              </a:spcBef>
              <a:spcAft>
                <a:spcPts val="0"/>
              </a:spcAft>
              <a:buClr>
                <a:srgbClr val="26224E"/>
              </a:buClr>
              <a:buSzPts val="5200"/>
              <a:buNone/>
              <a:defRPr sz="5200">
                <a:solidFill>
                  <a:srgbClr val="26224E"/>
                </a:solidFill>
              </a:defRPr>
            </a:lvl3pPr>
            <a:lvl4pPr lvl="3" algn="ctr">
              <a:lnSpc>
                <a:spcPct val="100000"/>
              </a:lnSpc>
              <a:spcBef>
                <a:spcPts val="0"/>
              </a:spcBef>
              <a:spcAft>
                <a:spcPts val="0"/>
              </a:spcAft>
              <a:buClr>
                <a:srgbClr val="26224E"/>
              </a:buClr>
              <a:buSzPts val="5200"/>
              <a:buNone/>
              <a:defRPr sz="5200">
                <a:solidFill>
                  <a:srgbClr val="26224E"/>
                </a:solidFill>
              </a:defRPr>
            </a:lvl4pPr>
            <a:lvl5pPr lvl="4" algn="ctr">
              <a:lnSpc>
                <a:spcPct val="100000"/>
              </a:lnSpc>
              <a:spcBef>
                <a:spcPts val="0"/>
              </a:spcBef>
              <a:spcAft>
                <a:spcPts val="0"/>
              </a:spcAft>
              <a:buClr>
                <a:srgbClr val="26224E"/>
              </a:buClr>
              <a:buSzPts val="5200"/>
              <a:buNone/>
              <a:defRPr sz="5200">
                <a:solidFill>
                  <a:srgbClr val="26224E"/>
                </a:solidFill>
              </a:defRPr>
            </a:lvl5pPr>
            <a:lvl6pPr lvl="5" algn="ctr">
              <a:lnSpc>
                <a:spcPct val="100000"/>
              </a:lnSpc>
              <a:spcBef>
                <a:spcPts val="0"/>
              </a:spcBef>
              <a:spcAft>
                <a:spcPts val="0"/>
              </a:spcAft>
              <a:buClr>
                <a:srgbClr val="26224E"/>
              </a:buClr>
              <a:buSzPts val="5200"/>
              <a:buNone/>
              <a:defRPr sz="5200">
                <a:solidFill>
                  <a:srgbClr val="26224E"/>
                </a:solidFill>
              </a:defRPr>
            </a:lvl6pPr>
            <a:lvl7pPr lvl="6" algn="ctr">
              <a:lnSpc>
                <a:spcPct val="100000"/>
              </a:lnSpc>
              <a:spcBef>
                <a:spcPts val="0"/>
              </a:spcBef>
              <a:spcAft>
                <a:spcPts val="0"/>
              </a:spcAft>
              <a:buClr>
                <a:srgbClr val="26224E"/>
              </a:buClr>
              <a:buSzPts val="5200"/>
              <a:buNone/>
              <a:defRPr sz="5200">
                <a:solidFill>
                  <a:srgbClr val="26224E"/>
                </a:solidFill>
              </a:defRPr>
            </a:lvl7pPr>
            <a:lvl8pPr lvl="7" algn="ctr">
              <a:lnSpc>
                <a:spcPct val="100000"/>
              </a:lnSpc>
              <a:spcBef>
                <a:spcPts val="0"/>
              </a:spcBef>
              <a:spcAft>
                <a:spcPts val="0"/>
              </a:spcAft>
              <a:buClr>
                <a:srgbClr val="26224E"/>
              </a:buClr>
              <a:buSzPts val="5200"/>
              <a:buNone/>
              <a:defRPr sz="5200">
                <a:solidFill>
                  <a:srgbClr val="26224E"/>
                </a:solidFill>
              </a:defRPr>
            </a:lvl8pPr>
            <a:lvl9pPr lvl="8" algn="ctr">
              <a:lnSpc>
                <a:spcPct val="100000"/>
              </a:lnSpc>
              <a:spcBef>
                <a:spcPts val="0"/>
              </a:spcBef>
              <a:spcAft>
                <a:spcPts val="0"/>
              </a:spcAft>
              <a:buClr>
                <a:srgbClr val="26224E"/>
              </a:buClr>
              <a:buSzPts val="5200"/>
              <a:buNone/>
              <a:defRPr sz="5200">
                <a:solidFill>
                  <a:srgbClr val="26224E"/>
                </a:solidFill>
              </a:defRPr>
            </a:lvl9pPr>
          </a:lstStyle>
          <a:p>
            <a:endParaRPr/>
          </a:p>
        </p:txBody>
      </p:sp>
      <p:pic>
        <p:nvPicPr>
          <p:cNvPr id="116" name="Google Shape;116;g31a385c3b87_0_833"/>
          <p:cNvPicPr preferRelativeResize="0"/>
          <p:nvPr/>
        </p:nvPicPr>
        <p:blipFill rotWithShape="1">
          <a:blip r:embed="rId2">
            <a:alphaModFix/>
          </a:blip>
          <a:srcRect/>
          <a:stretch/>
        </p:blipFill>
        <p:spPr>
          <a:xfrm>
            <a:off x="0" y="0"/>
            <a:ext cx="548700" cy="54870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Väliotsikko iso kehys 3">
  <p:cSld name="SECTION_HEADER_3">
    <p:spTree>
      <p:nvGrpSpPr>
        <p:cNvPr id="1" name="Shape 117"/>
        <p:cNvGrpSpPr/>
        <p:nvPr/>
      </p:nvGrpSpPr>
      <p:grpSpPr>
        <a:xfrm>
          <a:off x="0" y="0"/>
          <a:ext cx="0" cy="0"/>
          <a:chOff x="0" y="0"/>
          <a:chExt cx="0" cy="0"/>
        </a:xfrm>
      </p:grpSpPr>
      <p:sp>
        <p:nvSpPr>
          <p:cNvPr id="118" name="Google Shape;118;g31a385c3b87_0_843"/>
          <p:cNvSpPr txBox="1">
            <a:spLocks noGrp="1"/>
          </p:cNvSpPr>
          <p:nvPr>
            <p:ph type="ctrTitle"/>
          </p:nvPr>
        </p:nvSpPr>
        <p:spPr>
          <a:xfrm>
            <a:off x="311708" y="896975"/>
            <a:ext cx="8520600" cy="2052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rgbClr val="FFFFFF"/>
              </a:buClr>
              <a:buSzPts val="4000"/>
              <a:buNone/>
              <a:defRPr sz="4000">
                <a:solidFill>
                  <a:srgbClr val="FFFFFF"/>
                </a:solidFill>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9" name="Google Shape;119;g31a385c3b87_0_843"/>
          <p:cNvSpPr txBox="1">
            <a:spLocks noGrp="1"/>
          </p:cNvSpPr>
          <p:nvPr>
            <p:ph type="subTitle" idx="1"/>
          </p:nvPr>
        </p:nvSpPr>
        <p:spPr>
          <a:xfrm>
            <a:off x="311700" y="2986525"/>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rgbClr val="FFFFFF"/>
              </a:buClr>
              <a:buSzPts val="2000"/>
              <a:buFont typeface="Lora"/>
              <a:buNone/>
              <a:defRPr sz="2000">
                <a:solidFill>
                  <a:srgbClr val="FFFFFF"/>
                </a:solidFill>
                <a:latin typeface="Lora"/>
                <a:ea typeface="Lora"/>
                <a:cs typeface="Lora"/>
                <a:sym typeface="Lora"/>
              </a:defRPr>
            </a:lvl1pPr>
            <a:lvl2pPr lvl="1" algn="ctr">
              <a:lnSpc>
                <a:spcPct val="100000"/>
              </a:lnSpc>
              <a:spcBef>
                <a:spcPts val="1600"/>
              </a:spcBef>
              <a:spcAft>
                <a:spcPts val="0"/>
              </a:spcAft>
              <a:buSzPts val="2800"/>
              <a:buNone/>
              <a:defRPr sz="2800"/>
            </a:lvl2pPr>
            <a:lvl3pPr lvl="2" algn="ctr">
              <a:lnSpc>
                <a:spcPct val="100000"/>
              </a:lnSpc>
              <a:spcBef>
                <a:spcPts val="1600"/>
              </a:spcBef>
              <a:spcAft>
                <a:spcPts val="0"/>
              </a:spcAft>
              <a:buSzPts val="2800"/>
              <a:buNone/>
              <a:defRPr sz="2800"/>
            </a:lvl3pPr>
            <a:lvl4pPr lvl="3" algn="ctr">
              <a:lnSpc>
                <a:spcPct val="100000"/>
              </a:lnSpc>
              <a:spcBef>
                <a:spcPts val="1600"/>
              </a:spcBef>
              <a:spcAft>
                <a:spcPts val="0"/>
              </a:spcAft>
              <a:buSzPts val="2800"/>
              <a:buNone/>
              <a:defRPr sz="2800"/>
            </a:lvl4pPr>
            <a:lvl5pPr lvl="4" algn="ctr">
              <a:lnSpc>
                <a:spcPct val="100000"/>
              </a:lnSpc>
              <a:spcBef>
                <a:spcPts val="1600"/>
              </a:spcBef>
              <a:spcAft>
                <a:spcPts val="0"/>
              </a:spcAft>
              <a:buSzPts val="2800"/>
              <a:buNone/>
              <a:defRPr sz="2800"/>
            </a:lvl5pPr>
            <a:lvl6pPr lvl="5" algn="ctr">
              <a:lnSpc>
                <a:spcPct val="100000"/>
              </a:lnSpc>
              <a:spcBef>
                <a:spcPts val="1600"/>
              </a:spcBef>
              <a:spcAft>
                <a:spcPts val="0"/>
              </a:spcAft>
              <a:buSzPts val="2800"/>
              <a:buNone/>
              <a:defRPr sz="2800"/>
            </a:lvl6pPr>
            <a:lvl7pPr lvl="6" algn="ctr">
              <a:lnSpc>
                <a:spcPct val="100000"/>
              </a:lnSpc>
              <a:spcBef>
                <a:spcPts val="1600"/>
              </a:spcBef>
              <a:spcAft>
                <a:spcPts val="0"/>
              </a:spcAft>
              <a:buSzPts val="2800"/>
              <a:buNone/>
              <a:defRPr sz="2800"/>
            </a:lvl7pPr>
            <a:lvl8pPr lvl="7" algn="ctr">
              <a:lnSpc>
                <a:spcPct val="100000"/>
              </a:lnSpc>
              <a:spcBef>
                <a:spcPts val="1600"/>
              </a:spcBef>
              <a:spcAft>
                <a:spcPts val="0"/>
              </a:spcAft>
              <a:buSzPts val="2800"/>
              <a:buNone/>
              <a:defRPr sz="2800"/>
            </a:lvl8pPr>
            <a:lvl9pPr lvl="8" algn="ctr">
              <a:lnSpc>
                <a:spcPct val="100000"/>
              </a:lnSpc>
              <a:spcBef>
                <a:spcPts val="1600"/>
              </a:spcBef>
              <a:spcAft>
                <a:spcPts val="0"/>
              </a:spcAft>
              <a:buSzPts val="2800"/>
              <a:buNone/>
              <a:defRPr sz="2800"/>
            </a:lvl9pPr>
          </a:lstStyle>
          <a:p>
            <a:endParaRPr/>
          </a:p>
        </p:txBody>
      </p:sp>
      <p:grpSp>
        <p:nvGrpSpPr>
          <p:cNvPr id="120" name="Google Shape;120;g31a385c3b87_0_843"/>
          <p:cNvGrpSpPr/>
          <p:nvPr/>
        </p:nvGrpSpPr>
        <p:grpSpPr>
          <a:xfrm>
            <a:off x="0" y="0"/>
            <a:ext cx="9144000" cy="5143501"/>
            <a:chOff x="0" y="0"/>
            <a:chExt cx="9144000" cy="5143501"/>
          </a:xfrm>
        </p:grpSpPr>
        <p:sp>
          <p:nvSpPr>
            <p:cNvPr id="121" name="Google Shape;121;g31a385c3b87_0_843"/>
            <p:cNvSpPr/>
            <p:nvPr/>
          </p:nvSpPr>
          <p:spPr>
            <a:xfrm>
              <a:off x="0" y="0"/>
              <a:ext cx="548700" cy="5143500"/>
            </a:xfrm>
            <a:prstGeom prst="flowChartProcess">
              <a:avLst/>
            </a:prstGeom>
            <a:solidFill>
              <a:srgbClr val="E20D1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22" name="Google Shape;122;g31a385c3b87_0_843"/>
            <p:cNvSpPr/>
            <p:nvPr/>
          </p:nvSpPr>
          <p:spPr>
            <a:xfrm>
              <a:off x="8595300" y="0"/>
              <a:ext cx="548700" cy="5143500"/>
            </a:xfrm>
            <a:prstGeom prst="flowChartProcess">
              <a:avLst/>
            </a:prstGeom>
            <a:solidFill>
              <a:srgbClr val="E20D1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23" name="Google Shape;123;g31a385c3b87_0_843"/>
            <p:cNvSpPr/>
            <p:nvPr/>
          </p:nvSpPr>
          <p:spPr>
            <a:xfrm rot="-5400000">
              <a:off x="4293913" y="-4293912"/>
              <a:ext cx="548700" cy="9136525"/>
            </a:xfrm>
            <a:prstGeom prst="flowChartProcess">
              <a:avLst/>
            </a:prstGeom>
            <a:solidFill>
              <a:srgbClr val="E20D1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fi-FI" sz="1400" b="0" i="0" u="none" strike="noStrike" cap="none">
                  <a:solidFill>
                    <a:srgbClr val="000000"/>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p:txBody>
        </p:sp>
        <p:sp>
          <p:nvSpPr>
            <p:cNvPr id="124" name="Google Shape;124;g31a385c3b87_0_843"/>
            <p:cNvSpPr/>
            <p:nvPr/>
          </p:nvSpPr>
          <p:spPr>
            <a:xfrm rot="-5400000">
              <a:off x="4297650" y="300888"/>
              <a:ext cx="548700" cy="9136525"/>
            </a:xfrm>
            <a:prstGeom prst="flowChartProcess">
              <a:avLst/>
            </a:prstGeom>
            <a:solidFill>
              <a:srgbClr val="E20D1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fi-FI" sz="1400" b="0" i="0" u="none" strike="noStrike" cap="none">
                  <a:solidFill>
                    <a:srgbClr val="000000"/>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p:txBody>
        </p:sp>
      </p:grpSp>
      <p:sp>
        <p:nvSpPr>
          <p:cNvPr id="125" name="Google Shape;125;g31a385c3b87_0_84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i-FI"/>
              <a:t>‹#›</a:t>
            </a:fld>
            <a:endParaRPr dirty="0"/>
          </a:p>
        </p:txBody>
      </p:sp>
      <p:pic>
        <p:nvPicPr>
          <p:cNvPr id="126" name="Google Shape;126;g31a385c3b87_0_843"/>
          <p:cNvPicPr preferRelativeResize="0"/>
          <p:nvPr/>
        </p:nvPicPr>
        <p:blipFill rotWithShape="1">
          <a:blip r:embed="rId2">
            <a:alphaModFix/>
          </a:blip>
          <a:srcRect/>
          <a:stretch/>
        </p:blipFill>
        <p:spPr>
          <a:xfrm>
            <a:off x="10" y="0"/>
            <a:ext cx="548700" cy="54870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yhjä 1">
  <p:cSld name="BLANK_2">
    <p:spTree>
      <p:nvGrpSpPr>
        <p:cNvPr id="1" name="Shape 127"/>
        <p:cNvGrpSpPr/>
        <p:nvPr/>
      </p:nvGrpSpPr>
      <p:grpSpPr>
        <a:xfrm>
          <a:off x="0" y="0"/>
          <a:ext cx="0" cy="0"/>
          <a:chOff x="0" y="0"/>
          <a:chExt cx="0" cy="0"/>
        </a:xfrm>
      </p:grpSpPr>
      <p:sp>
        <p:nvSpPr>
          <p:cNvPr id="128" name="Google Shape;128;g31a385c3b87_0_853"/>
          <p:cNvSpPr txBox="1">
            <a:spLocks noGrp="1"/>
          </p:cNvSpPr>
          <p:nvPr>
            <p:ph type="dt" idx="10"/>
          </p:nvPr>
        </p:nvSpPr>
        <p:spPr>
          <a:xfrm>
            <a:off x="304800" y="4800600"/>
            <a:ext cx="1905000" cy="285900"/>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dirty="0"/>
          </a:p>
        </p:txBody>
      </p:sp>
      <p:sp>
        <p:nvSpPr>
          <p:cNvPr id="129" name="Google Shape;129;g31a385c3b87_0_853"/>
          <p:cNvSpPr txBox="1">
            <a:spLocks noGrp="1"/>
          </p:cNvSpPr>
          <p:nvPr>
            <p:ph type="ftr" idx="11"/>
          </p:nvPr>
        </p:nvSpPr>
        <p:spPr>
          <a:xfrm>
            <a:off x="3124200" y="4800600"/>
            <a:ext cx="2895600" cy="285900"/>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dirty="0"/>
          </a:p>
        </p:txBody>
      </p:sp>
      <p:sp>
        <p:nvSpPr>
          <p:cNvPr id="130" name="Google Shape;130;g31a385c3b87_0_85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i-FI"/>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Puoli kehys ja kaksi palstaa">
  <p:cSld name="SECTION_TITLE_AND_DESCRIPTION">
    <p:spTree>
      <p:nvGrpSpPr>
        <p:cNvPr id="1" name="Shape 15"/>
        <p:cNvGrpSpPr/>
        <p:nvPr/>
      </p:nvGrpSpPr>
      <p:grpSpPr>
        <a:xfrm>
          <a:off x="0" y="0"/>
          <a:ext cx="0" cy="0"/>
          <a:chOff x="0" y="0"/>
          <a:chExt cx="0" cy="0"/>
        </a:xfrm>
      </p:grpSpPr>
      <p:sp>
        <p:nvSpPr>
          <p:cNvPr id="16" name="Google Shape;16;p11"/>
          <p:cNvSpPr/>
          <p:nvPr/>
        </p:nvSpPr>
        <p:spPr>
          <a:xfrm>
            <a:off x="4572000" y="-125"/>
            <a:ext cx="4572000" cy="51435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7" name="Google Shape;17;p11"/>
          <p:cNvSpPr txBox="1">
            <a:spLocks noGrp="1"/>
          </p:cNvSpPr>
          <p:nvPr>
            <p:ph type="body" idx="1"/>
          </p:nvPr>
        </p:nvSpPr>
        <p:spPr>
          <a:xfrm>
            <a:off x="4839300" y="859125"/>
            <a:ext cx="3511500" cy="35601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Clr>
                <a:srgbClr val="26224E"/>
              </a:buClr>
              <a:buSzPts val="1800"/>
              <a:buChar char="●"/>
              <a:defRPr>
                <a:solidFill>
                  <a:srgbClr val="26224E"/>
                </a:solidFill>
              </a:defRPr>
            </a:lvl1pPr>
            <a:lvl2pPr marL="914400" lvl="1" indent="-317500" algn="l">
              <a:lnSpc>
                <a:spcPct val="115000"/>
              </a:lnSpc>
              <a:spcBef>
                <a:spcPts val="1600"/>
              </a:spcBef>
              <a:spcAft>
                <a:spcPts val="0"/>
              </a:spcAft>
              <a:buClr>
                <a:srgbClr val="26224E"/>
              </a:buClr>
              <a:buSzPts val="1400"/>
              <a:buChar char="○"/>
              <a:defRPr>
                <a:solidFill>
                  <a:srgbClr val="26224E"/>
                </a:solidFill>
              </a:defRPr>
            </a:lvl2pPr>
            <a:lvl3pPr marL="1371600" lvl="2" indent="-317500" algn="l">
              <a:lnSpc>
                <a:spcPct val="115000"/>
              </a:lnSpc>
              <a:spcBef>
                <a:spcPts val="1600"/>
              </a:spcBef>
              <a:spcAft>
                <a:spcPts val="0"/>
              </a:spcAft>
              <a:buClr>
                <a:srgbClr val="26224E"/>
              </a:buClr>
              <a:buSzPts val="1400"/>
              <a:buChar char="■"/>
              <a:defRPr>
                <a:solidFill>
                  <a:srgbClr val="26224E"/>
                </a:solidFill>
              </a:defRPr>
            </a:lvl3pPr>
            <a:lvl4pPr marL="1828800" lvl="3" indent="-317500" algn="l">
              <a:lnSpc>
                <a:spcPct val="115000"/>
              </a:lnSpc>
              <a:spcBef>
                <a:spcPts val="1600"/>
              </a:spcBef>
              <a:spcAft>
                <a:spcPts val="0"/>
              </a:spcAft>
              <a:buClr>
                <a:srgbClr val="26224E"/>
              </a:buClr>
              <a:buSzPts val="1400"/>
              <a:buChar char="●"/>
              <a:defRPr>
                <a:solidFill>
                  <a:srgbClr val="26224E"/>
                </a:solidFill>
              </a:defRPr>
            </a:lvl4pPr>
            <a:lvl5pPr marL="2286000" lvl="4" indent="-317500" algn="l">
              <a:lnSpc>
                <a:spcPct val="115000"/>
              </a:lnSpc>
              <a:spcBef>
                <a:spcPts val="1600"/>
              </a:spcBef>
              <a:spcAft>
                <a:spcPts val="0"/>
              </a:spcAft>
              <a:buClr>
                <a:srgbClr val="26224E"/>
              </a:buClr>
              <a:buSzPts val="1400"/>
              <a:buChar char="○"/>
              <a:defRPr>
                <a:solidFill>
                  <a:srgbClr val="26224E"/>
                </a:solidFill>
              </a:defRPr>
            </a:lvl5pPr>
            <a:lvl6pPr marL="2743200" lvl="5" indent="-317500" algn="l">
              <a:lnSpc>
                <a:spcPct val="115000"/>
              </a:lnSpc>
              <a:spcBef>
                <a:spcPts val="1600"/>
              </a:spcBef>
              <a:spcAft>
                <a:spcPts val="0"/>
              </a:spcAft>
              <a:buClr>
                <a:srgbClr val="26224E"/>
              </a:buClr>
              <a:buSzPts val="1400"/>
              <a:buChar char="■"/>
              <a:defRPr>
                <a:solidFill>
                  <a:srgbClr val="26224E"/>
                </a:solidFill>
              </a:defRPr>
            </a:lvl6pPr>
            <a:lvl7pPr marL="3200400" lvl="6" indent="-317500" algn="l">
              <a:lnSpc>
                <a:spcPct val="115000"/>
              </a:lnSpc>
              <a:spcBef>
                <a:spcPts val="1600"/>
              </a:spcBef>
              <a:spcAft>
                <a:spcPts val="0"/>
              </a:spcAft>
              <a:buClr>
                <a:srgbClr val="26224E"/>
              </a:buClr>
              <a:buSzPts val="1400"/>
              <a:buChar char="●"/>
              <a:defRPr>
                <a:solidFill>
                  <a:srgbClr val="26224E"/>
                </a:solidFill>
              </a:defRPr>
            </a:lvl7pPr>
            <a:lvl8pPr marL="3657600" lvl="7" indent="-317500" algn="l">
              <a:lnSpc>
                <a:spcPct val="115000"/>
              </a:lnSpc>
              <a:spcBef>
                <a:spcPts val="1600"/>
              </a:spcBef>
              <a:spcAft>
                <a:spcPts val="0"/>
              </a:spcAft>
              <a:buClr>
                <a:srgbClr val="26224E"/>
              </a:buClr>
              <a:buSzPts val="1400"/>
              <a:buChar char="○"/>
              <a:defRPr>
                <a:solidFill>
                  <a:srgbClr val="26224E"/>
                </a:solidFill>
              </a:defRPr>
            </a:lvl8pPr>
            <a:lvl9pPr marL="4114800" lvl="8" indent="-317500" algn="l">
              <a:lnSpc>
                <a:spcPct val="115000"/>
              </a:lnSpc>
              <a:spcBef>
                <a:spcPts val="1600"/>
              </a:spcBef>
              <a:spcAft>
                <a:spcPts val="1600"/>
              </a:spcAft>
              <a:buClr>
                <a:srgbClr val="26224E"/>
              </a:buClr>
              <a:buSzPts val="1400"/>
              <a:buChar char="■"/>
              <a:defRPr>
                <a:solidFill>
                  <a:srgbClr val="26224E"/>
                </a:solidFill>
              </a:defRPr>
            </a:lvl9pPr>
          </a:lstStyle>
          <a:p>
            <a:endParaRPr/>
          </a:p>
        </p:txBody>
      </p:sp>
      <p:grpSp>
        <p:nvGrpSpPr>
          <p:cNvPr id="18" name="Google Shape;18;p11"/>
          <p:cNvGrpSpPr/>
          <p:nvPr/>
        </p:nvGrpSpPr>
        <p:grpSpPr>
          <a:xfrm>
            <a:off x="0" y="0"/>
            <a:ext cx="9144000" cy="5143501"/>
            <a:chOff x="0" y="0"/>
            <a:chExt cx="9144000" cy="5143501"/>
          </a:xfrm>
        </p:grpSpPr>
        <p:sp>
          <p:nvSpPr>
            <p:cNvPr id="19" name="Google Shape;19;p11"/>
            <p:cNvSpPr/>
            <p:nvPr/>
          </p:nvSpPr>
          <p:spPr>
            <a:xfrm>
              <a:off x="8872300" y="0"/>
              <a:ext cx="271700" cy="5143500"/>
            </a:xfrm>
            <a:prstGeom prst="flowChartProcess">
              <a:avLst/>
            </a:prstGeom>
            <a:solidFill>
              <a:srgbClr val="26224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26224E"/>
                </a:solidFill>
                <a:latin typeface="Arial"/>
                <a:ea typeface="Arial"/>
                <a:cs typeface="Arial"/>
                <a:sym typeface="Arial"/>
              </a:endParaRPr>
            </a:p>
          </p:txBody>
        </p:sp>
        <p:sp>
          <p:nvSpPr>
            <p:cNvPr id="20" name="Google Shape;20;p11"/>
            <p:cNvSpPr/>
            <p:nvPr/>
          </p:nvSpPr>
          <p:spPr>
            <a:xfrm rot="-5400000">
              <a:off x="4418350" y="-4418350"/>
              <a:ext cx="299825" cy="9136525"/>
            </a:xfrm>
            <a:prstGeom prst="flowChartProcess">
              <a:avLst/>
            </a:prstGeom>
            <a:solidFill>
              <a:srgbClr val="26224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fi-FI" sz="1400" b="0" i="0" u="none" strike="noStrike" cap="none">
                  <a:solidFill>
                    <a:srgbClr val="26224E"/>
                  </a:solidFill>
                  <a:latin typeface="Arial"/>
                  <a:ea typeface="Arial"/>
                  <a:cs typeface="Arial"/>
                  <a:sym typeface="Arial"/>
                </a:rPr>
                <a:t> </a:t>
              </a:r>
              <a:endParaRPr sz="1400" b="0" i="0" u="none" strike="noStrike" cap="none" dirty="0">
                <a:solidFill>
                  <a:srgbClr val="26224E"/>
                </a:solidFill>
                <a:latin typeface="Arial"/>
                <a:ea typeface="Arial"/>
                <a:cs typeface="Arial"/>
                <a:sym typeface="Arial"/>
              </a:endParaRPr>
            </a:p>
          </p:txBody>
        </p:sp>
        <p:sp>
          <p:nvSpPr>
            <p:cNvPr id="21" name="Google Shape;21;p11"/>
            <p:cNvSpPr/>
            <p:nvPr/>
          </p:nvSpPr>
          <p:spPr>
            <a:xfrm rot="-5400000">
              <a:off x="4433413" y="436638"/>
              <a:ext cx="277200" cy="9136525"/>
            </a:xfrm>
            <a:prstGeom prst="flowChartProcess">
              <a:avLst/>
            </a:prstGeom>
            <a:solidFill>
              <a:srgbClr val="26224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fi-FI" sz="1400" b="0" i="0" u="none" strike="noStrike" cap="none">
                  <a:solidFill>
                    <a:srgbClr val="26224E"/>
                  </a:solidFill>
                  <a:latin typeface="Arial"/>
                  <a:ea typeface="Arial"/>
                  <a:cs typeface="Arial"/>
                  <a:sym typeface="Arial"/>
                </a:rPr>
                <a:t> </a:t>
              </a:r>
              <a:endParaRPr sz="1400" b="0" i="0" u="none" strike="noStrike" cap="none" dirty="0">
                <a:solidFill>
                  <a:srgbClr val="26224E"/>
                </a:solidFill>
                <a:latin typeface="Arial"/>
                <a:ea typeface="Arial"/>
                <a:cs typeface="Arial"/>
                <a:sym typeface="Arial"/>
              </a:endParaRPr>
            </a:p>
          </p:txBody>
        </p:sp>
      </p:grpSp>
      <p:sp>
        <p:nvSpPr>
          <p:cNvPr id="22" name="Google Shape;22;p11"/>
          <p:cNvSpPr txBox="1">
            <a:spLocks noGrp="1"/>
          </p:cNvSpPr>
          <p:nvPr>
            <p:ph type="title"/>
          </p:nvPr>
        </p:nvSpPr>
        <p:spPr>
          <a:xfrm>
            <a:off x="548860" y="1233175"/>
            <a:ext cx="3404400" cy="1482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3000"/>
              <a:buNone/>
              <a:defRPr sz="30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23" name="Google Shape;23;p11"/>
          <p:cNvSpPr txBox="1">
            <a:spLocks noGrp="1"/>
          </p:cNvSpPr>
          <p:nvPr>
            <p:ph type="subTitle" idx="2"/>
          </p:nvPr>
        </p:nvSpPr>
        <p:spPr>
          <a:xfrm>
            <a:off x="548700" y="2803075"/>
            <a:ext cx="3404400" cy="1235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pic>
        <p:nvPicPr>
          <p:cNvPr id="24" name="Google Shape;24;p11"/>
          <p:cNvPicPr preferRelativeResize="0"/>
          <p:nvPr/>
        </p:nvPicPr>
        <p:blipFill rotWithShape="1">
          <a:blip r:embed="rId2">
            <a:alphaModFix/>
          </a:blip>
          <a:srcRect/>
          <a:stretch/>
        </p:blipFill>
        <p:spPr>
          <a:xfrm>
            <a:off x="0" y="0"/>
            <a:ext cx="548700" cy="54870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Väliotsikko puoli kehys 2">
  <p:cSld name="Väliotsikko puoli kehys 2">
    <p:bg>
      <p:bgPr>
        <a:solidFill>
          <a:srgbClr val="FFFFFF"/>
        </a:solidFill>
        <a:effectLst/>
      </p:bgPr>
    </p:bg>
    <p:spTree>
      <p:nvGrpSpPr>
        <p:cNvPr id="1" name="Shape 131"/>
        <p:cNvGrpSpPr/>
        <p:nvPr/>
      </p:nvGrpSpPr>
      <p:grpSpPr>
        <a:xfrm>
          <a:off x="0" y="0"/>
          <a:ext cx="0" cy="0"/>
          <a:chOff x="0" y="0"/>
          <a:chExt cx="0" cy="0"/>
        </a:xfrm>
      </p:grpSpPr>
      <p:sp>
        <p:nvSpPr>
          <p:cNvPr id="132" name="Google Shape;132;g31a385c3b87_0_857"/>
          <p:cNvSpPr txBox="1">
            <a:spLocks noGrp="1"/>
          </p:cNvSpPr>
          <p:nvPr>
            <p:ph type="ctrTitle"/>
          </p:nvPr>
        </p:nvSpPr>
        <p:spPr>
          <a:xfrm>
            <a:off x="311708" y="896975"/>
            <a:ext cx="8520600" cy="2052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rgbClr val="26224E"/>
              </a:buClr>
              <a:buSzPts val="4000"/>
              <a:buNone/>
              <a:defRPr sz="4000">
                <a:solidFill>
                  <a:srgbClr val="26224E"/>
                </a:solidFill>
              </a:defRPr>
            </a:lvl1pPr>
            <a:lvl2pPr lvl="1" algn="ctr">
              <a:lnSpc>
                <a:spcPct val="100000"/>
              </a:lnSpc>
              <a:spcBef>
                <a:spcPts val="0"/>
              </a:spcBef>
              <a:spcAft>
                <a:spcPts val="0"/>
              </a:spcAft>
              <a:buClr>
                <a:srgbClr val="26224E"/>
              </a:buClr>
              <a:buSzPts val="5200"/>
              <a:buNone/>
              <a:defRPr sz="5200">
                <a:solidFill>
                  <a:srgbClr val="26224E"/>
                </a:solidFill>
              </a:defRPr>
            </a:lvl2pPr>
            <a:lvl3pPr lvl="2" algn="ctr">
              <a:lnSpc>
                <a:spcPct val="100000"/>
              </a:lnSpc>
              <a:spcBef>
                <a:spcPts val="0"/>
              </a:spcBef>
              <a:spcAft>
                <a:spcPts val="0"/>
              </a:spcAft>
              <a:buClr>
                <a:srgbClr val="26224E"/>
              </a:buClr>
              <a:buSzPts val="5200"/>
              <a:buNone/>
              <a:defRPr sz="5200">
                <a:solidFill>
                  <a:srgbClr val="26224E"/>
                </a:solidFill>
              </a:defRPr>
            </a:lvl3pPr>
            <a:lvl4pPr lvl="3" algn="ctr">
              <a:lnSpc>
                <a:spcPct val="100000"/>
              </a:lnSpc>
              <a:spcBef>
                <a:spcPts val="0"/>
              </a:spcBef>
              <a:spcAft>
                <a:spcPts val="0"/>
              </a:spcAft>
              <a:buClr>
                <a:srgbClr val="26224E"/>
              </a:buClr>
              <a:buSzPts val="5200"/>
              <a:buNone/>
              <a:defRPr sz="5200">
                <a:solidFill>
                  <a:srgbClr val="26224E"/>
                </a:solidFill>
              </a:defRPr>
            </a:lvl4pPr>
            <a:lvl5pPr lvl="4" algn="ctr">
              <a:lnSpc>
                <a:spcPct val="100000"/>
              </a:lnSpc>
              <a:spcBef>
                <a:spcPts val="0"/>
              </a:spcBef>
              <a:spcAft>
                <a:spcPts val="0"/>
              </a:spcAft>
              <a:buClr>
                <a:srgbClr val="26224E"/>
              </a:buClr>
              <a:buSzPts val="5200"/>
              <a:buNone/>
              <a:defRPr sz="5200">
                <a:solidFill>
                  <a:srgbClr val="26224E"/>
                </a:solidFill>
              </a:defRPr>
            </a:lvl5pPr>
            <a:lvl6pPr lvl="5" algn="ctr">
              <a:lnSpc>
                <a:spcPct val="100000"/>
              </a:lnSpc>
              <a:spcBef>
                <a:spcPts val="0"/>
              </a:spcBef>
              <a:spcAft>
                <a:spcPts val="0"/>
              </a:spcAft>
              <a:buClr>
                <a:srgbClr val="26224E"/>
              </a:buClr>
              <a:buSzPts val="5200"/>
              <a:buNone/>
              <a:defRPr sz="5200">
                <a:solidFill>
                  <a:srgbClr val="26224E"/>
                </a:solidFill>
              </a:defRPr>
            </a:lvl6pPr>
            <a:lvl7pPr lvl="6" algn="ctr">
              <a:lnSpc>
                <a:spcPct val="100000"/>
              </a:lnSpc>
              <a:spcBef>
                <a:spcPts val="0"/>
              </a:spcBef>
              <a:spcAft>
                <a:spcPts val="0"/>
              </a:spcAft>
              <a:buClr>
                <a:srgbClr val="26224E"/>
              </a:buClr>
              <a:buSzPts val="5200"/>
              <a:buNone/>
              <a:defRPr sz="5200">
                <a:solidFill>
                  <a:srgbClr val="26224E"/>
                </a:solidFill>
              </a:defRPr>
            </a:lvl7pPr>
            <a:lvl8pPr lvl="7" algn="ctr">
              <a:lnSpc>
                <a:spcPct val="100000"/>
              </a:lnSpc>
              <a:spcBef>
                <a:spcPts val="0"/>
              </a:spcBef>
              <a:spcAft>
                <a:spcPts val="0"/>
              </a:spcAft>
              <a:buClr>
                <a:srgbClr val="26224E"/>
              </a:buClr>
              <a:buSzPts val="5200"/>
              <a:buNone/>
              <a:defRPr sz="5200">
                <a:solidFill>
                  <a:srgbClr val="26224E"/>
                </a:solidFill>
              </a:defRPr>
            </a:lvl8pPr>
            <a:lvl9pPr lvl="8" algn="ctr">
              <a:lnSpc>
                <a:spcPct val="100000"/>
              </a:lnSpc>
              <a:spcBef>
                <a:spcPts val="0"/>
              </a:spcBef>
              <a:spcAft>
                <a:spcPts val="0"/>
              </a:spcAft>
              <a:buClr>
                <a:srgbClr val="26224E"/>
              </a:buClr>
              <a:buSzPts val="5200"/>
              <a:buNone/>
              <a:defRPr sz="5200">
                <a:solidFill>
                  <a:srgbClr val="26224E"/>
                </a:solidFill>
              </a:defRPr>
            </a:lvl9pPr>
          </a:lstStyle>
          <a:p>
            <a:endParaRPr/>
          </a:p>
        </p:txBody>
      </p:sp>
      <p:sp>
        <p:nvSpPr>
          <p:cNvPr id="133" name="Google Shape;133;g31a385c3b87_0_857"/>
          <p:cNvSpPr txBox="1">
            <a:spLocks noGrp="1"/>
          </p:cNvSpPr>
          <p:nvPr>
            <p:ph type="subTitle" idx="1"/>
          </p:nvPr>
        </p:nvSpPr>
        <p:spPr>
          <a:xfrm>
            <a:off x="311700" y="2986525"/>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rgbClr val="26224E"/>
              </a:buClr>
              <a:buSzPts val="2000"/>
              <a:buFont typeface="Lora"/>
              <a:buNone/>
              <a:defRPr sz="2000">
                <a:solidFill>
                  <a:srgbClr val="26224E"/>
                </a:solidFill>
                <a:latin typeface="Lora"/>
                <a:ea typeface="Lora"/>
                <a:cs typeface="Lora"/>
                <a:sym typeface="Lora"/>
              </a:defRPr>
            </a:lvl1pPr>
            <a:lvl2pPr lvl="1" algn="ctr">
              <a:lnSpc>
                <a:spcPct val="100000"/>
              </a:lnSpc>
              <a:spcBef>
                <a:spcPts val="0"/>
              </a:spcBef>
              <a:spcAft>
                <a:spcPts val="0"/>
              </a:spcAft>
              <a:buClr>
                <a:srgbClr val="26224E"/>
              </a:buClr>
              <a:buSzPts val="2800"/>
              <a:buNone/>
              <a:defRPr sz="2800">
                <a:solidFill>
                  <a:srgbClr val="26224E"/>
                </a:solidFill>
              </a:defRPr>
            </a:lvl2pPr>
            <a:lvl3pPr lvl="2" algn="ctr">
              <a:lnSpc>
                <a:spcPct val="100000"/>
              </a:lnSpc>
              <a:spcBef>
                <a:spcPts val="0"/>
              </a:spcBef>
              <a:spcAft>
                <a:spcPts val="0"/>
              </a:spcAft>
              <a:buClr>
                <a:srgbClr val="26224E"/>
              </a:buClr>
              <a:buSzPts val="2800"/>
              <a:buNone/>
              <a:defRPr sz="2800">
                <a:solidFill>
                  <a:srgbClr val="26224E"/>
                </a:solidFill>
              </a:defRPr>
            </a:lvl3pPr>
            <a:lvl4pPr lvl="3" algn="ctr">
              <a:lnSpc>
                <a:spcPct val="100000"/>
              </a:lnSpc>
              <a:spcBef>
                <a:spcPts val="0"/>
              </a:spcBef>
              <a:spcAft>
                <a:spcPts val="0"/>
              </a:spcAft>
              <a:buClr>
                <a:srgbClr val="26224E"/>
              </a:buClr>
              <a:buSzPts val="2800"/>
              <a:buNone/>
              <a:defRPr sz="2800">
                <a:solidFill>
                  <a:srgbClr val="26224E"/>
                </a:solidFill>
              </a:defRPr>
            </a:lvl4pPr>
            <a:lvl5pPr lvl="4" algn="ctr">
              <a:lnSpc>
                <a:spcPct val="100000"/>
              </a:lnSpc>
              <a:spcBef>
                <a:spcPts val="0"/>
              </a:spcBef>
              <a:spcAft>
                <a:spcPts val="0"/>
              </a:spcAft>
              <a:buClr>
                <a:srgbClr val="26224E"/>
              </a:buClr>
              <a:buSzPts val="2800"/>
              <a:buNone/>
              <a:defRPr sz="2800">
                <a:solidFill>
                  <a:srgbClr val="26224E"/>
                </a:solidFill>
              </a:defRPr>
            </a:lvl5pPr>
            <a:lvl6pPr lvl="5" algn="ctr">
              <a:lnSpc>
                <a:spcPct val="100000"/>
              </a:lnSpc>
              <a:spcBef>
                <a:spcPts val="0"/>
              </a:spcBef>
              <a:spcAft>
                <a:spcPts val="0"/>
              </a:spcAft>
              <a:buClr>
                <a:srgbClr val="26224E"/>
              </a:buClr>
              <a:buSzPts val="2800"/>
              <a:buNone/>
              <a:defRPr sz="2800">
                <a:solidFill>
                  <a:srgbClr val="26224E"/>
                </a:solidFill>
              </a:defRPr>
            </a:lvl6pPr>
            <a:lvl7pPr lvl="6" algn="ctr">
              <a:lnSpc>
                <a:spcPct val="100000"/>
              </a:lnSpc>
              <a:spcBef>
                <a:spcPts val="0"/>
              </a:spcBef>
              <a:spcAft>
                <a:spcPts val="0"/>
              </a:spcAft>
              <a:buClr>
                <a:srgbClr val="26224E"/>
              </a:buClr>
              <a:buSzPts val="2800"/>
              <a:buNone/>
              <a:defRPr sz="2800">
                <a:solidFill>
                  <a:srgbClr val="26224E"/>
                </a:solidFill>
              </a:defRPr>
            </a:lvl7pPr>
            <a:lvl8pPr lvl="7" algn="ctr">
              <a:lnSpc>
                <a:spcPct val="100000"/>
              </a:lnSpc>
              <a:spcBef>
                <a:spcPts val="0"/>
              </a:spcBef>
              <a:spcAft>
                <a:spcPts val="0"/>
              </a:spcAft>
              <a:buClr>
                <a:srgbClr val="26224E"/>
              </a:buClr>
              <a:buSzPts val="2800"/>
              <a:buNone/>
              <a:defRPr sz="2800">
                <a:solidFill>
                  <a:srgbClr val="26224E"/>
                </a:solidFill>
              </a:defRPr>
            </a:lvl8pPr>
            <a:lvl9pPr lvl="8" algn="ctr">
              <a:lnSpc>
                <a:spcPct val="100000"/>
              </a:lnSpc>
              <a:spcBef>
                <a:spcPts val="0"/>
              </a:spcBef>
              <a:spcAft>
                <a:spcPts val="0"/>
              </a:spcAft>
              <a:buClr>
                <a:srgbClr val="26224E"/>
              </a:buClr>
              <a:buSzPts val="2800"/>
              <a:buNone/>
              <a:defRPr sz="2800">
                <a:solidFill>
                  <a:srgbClr val="26224E"/>
                </a:solidFill>
              </a:defRPr>
            </a:lvl9pPr>
          </a:lstStyle>
          <a:p>
            <a:endParaRPr/>
          </a:p>
        </p:txBody>
      </p:sp>
      <p:grpSp>
        <p:nvGrpSpPr>
          <p:cNvPr id="134" name="Google Shape;134;g31a385c3b87_0_857"/>
          <p:cNvGrpSpPr/>
          <p:nvPr/>
        </p:nvGrpSpPr>
        <p:grpSpPr>
          <a:xfrm>
            <a:off x="0" y="0"/>
            <a:ext cx="9144000" cy="5143500"/>
            <a:chOff x="0" y="0"/>
            <a:chExt cx="9144000" cy="5143500"/>
          </a:xfrm>
        </p:grpSpPr>
        <p:sp>
          <p:nvSpPr>
            <p:cNvPr id="135" name="Google Shape;135;g31a385c3b87_0_857"/>
            <p:cNvSpPr/>
            <p:nvPr/>
          </p:nvSpPr>
          <p:spPr>
            <a:xfrm>
              <a:off x="0" y="0"/>
              <a:ext cx="272100" cy="5143500"/>
            </a:xfrm>
            <a:prstGeom prst="flowChartProcess">
              <a:avLst/>
            </a:prstGeom>
            <a:solidFill>
              <a:srgbClr val="E20D1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36" name="Google Shape;136;g31a385c3b87_0_857"/>
            <p:cNvSpPr/>
            <p:nvPr/>
          </p:nvSpPr>
          <p:spPr>
            <a:xfrm>
              <a:off x="8871900" y="0"/>
              <a:ext cx="272100" cy="5143500"/>
            </a:xfrm>
            <a:prstGeom prst="flowChartProcess">
              <a:avLst/>
            </a:prstGeom>
            <a:solidFill>
              <a:srgbClr val="E20D1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37" name="Google Shape;137;g31a385c3b87_0_857"/>
            <p:cNvSpPr/>
            <p:nvPr/>
          </p:nvSpPr>
          <p:spPr>
            <a:xfrm rot="-5400000">
              <a:off x="4427338" y="-4427337"/>
              <a:ext cx="281850" cy="9136525"/>
            </a:xfrm>
            <a:prstGeom prst="flowChartProcess">
              <a:avLst/>
            </a:prstGeom>
            <a:solidFill>
              <a:srgbClr val="E20D1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fi-FI" sz="1400" b="0" i="0" u="none" strike="noStrike" cap="none">
                  <a:solidFill>
                    <a:srgbClr val="000000"/>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p:txBody>
        </p:sp>
        <p:sp>
          <p:nvSpPr>
            <p:cNvPr id="138" name="Google Shape;138;g31a385c3b87_0_857"/>
            <p:cNvSpPr/>
            <p:nvPr/>
          </p:nvSpPr>
          <p:spPr>
            <a:xfrm rot="-5400000">
              <a:off x="4438913" y="442138"/>
              <a:ext cx="266200" cy="9136525"/>
            </a:xfrm>
            <a:prstGeom prst="flowChartProcess">
              <a:avLst/>
            </a:prstGeom>
            <a:solidFill>
              <a:srgbClr val="E20D1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fi-FI" sz="1400" b="0" i="0" u="none" strike="noStrike" cap="none">
                  <a:solidFill>
                    <a:srgbClr val="000000"/>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p:txBody>
        </p:sp>
      </p:grpSp>
      <p:pic>
        <p:nvPicPr>
          <p:cNvPr id="139" name="Google Shape;139;g31a385c3b87_0_857"/>
          <p:cNvPicPr preferRelativeResize="0"/>
          <p:nvPr/>
        </p:nvPicPr>
        <p:blipFill rotWithShape="1">
          <a:blip r:embed="rId2">
            <a:alphaModFix/>
          </a:blip>
          <a:srcRect/>
          <a:stretch/>
        </p:blipFill>
        <p:spPr>
          <a:xfrm>
            <a:off x="10" y="0"/>
            <a:ext cx="548700" cy="5487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tsikko ja listaus sininen tausta">
  <p:cSld name="TITLE_AND_TWO_COLUMNS_1_1">
    <p:bg>
      <p:bgPr>
        <a:solidFill>
          <a:srgbClr val="26224E"/>
        </a:solidFill>
        <a:effectLst/>
      </p:bgPr>
    </p:bg>
    <p:spTree>
      <p:nvGrpSpPr>
        <p:cNvPr id="1" name="Shape 25"/>
        <p:cNvGrpSpPr/>
        <p:nvPr/>
      </p:nvGrpSpPr>
      <p:grpSpPr>
        <a:xfrm>
          <a:off x="0" y="0"/>
          <a:ext cx="0" cy="0"/>
          <a:chOff x="0" y="0"/>
          <a:chExt cx="0" cy="0"/>
        </a:xfrm>
      </p:grpSpPr>
      <p:sp>
        <p:nvSpPr>
          <p:cNvPr id="26" name="Google Shape;26;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i-FI"/>
              <a:t>‹#›</a:t>
            </a:fld>
            <a:endParaRPr dirty="0"/>
          </a:p>
        </p:txBody>
      </p:sp>
      <p:sp>
        <p:nvSpPr>
          <p:cNvPr id="27" name="Google Shape;27;p12"/>
          <p:cNvSpPr txBox="1">
            <a:spLocks noGrp="1"/>
          </p:cNvSpPr>
          <p:nvPr>
            <p:ph type="title"/>
          </p:nvPr>
        </p:nvSpPr>
        <p:spPr>
          <a:xfrm>
            <a:off x="685800" y="548700"/>
            <a:ext cx="81465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8" name="Google Shape;28;p12"/>
          <p:cNvSpPr txBox="1">
            <a:spLocks noGrp="1"/>
          </p:cNvSpPr>
          <p:nvPr>
            <p:ph type="body" idx="1"/>
          </p:nvPr>
        </p:nvSpPr>
        <p:spPr>
          <a:xfrm>
            <a:off x="685900" y="1246825"/>
            <a:ext cx="81465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pic>
        <p:nvPicPr>
          <p:cNvPr id="29" name="Google Shape;29;p12"/>
          <p:cNvPicPr preferRelativeResize="0"/>
          <p:nvPr/>
        </p:nvPicPr>
        <p:blipFill rotWithShape="1">
          <a:blip r:embed="rId2">
            <a:alphaModFix/>
          </a:blip>
          <a:srcRect/>
          <a:stretch/>
        </p:blipFill>
        <p:spPr>
          <a:xfrm>
            <a:off x="0" y="0"/>
            <a:ext cx="548700" cy="5487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Rovaniemi-logo">
  <p:cSld name="BLANK_1">
    <p:spTree>
      <p:nvGrpSpPr>
        <p:cNvPr id="1" name="Shape 30"/>
        <p:cNvGrpSpPr/>
        <p:nvPr/>
      </p:nvGrpSpPr>
      <p:grpSpPr>
        <a:xfrm>
          <a:off x="0" y="0"/>
          <a:ext cx="0" cy="0"/>
          <a:chOff x="0" y="0"/>
          <a:chExt cx="0" cy="0"/>
        </a:xfrm>
      </p:grpSpPr>
      <p:sp>
        <p:nvSpPr>
          <p:cNvPr id="31" name="Google Shape;31;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i-FI"/>
              <a:t>‹#›</a:t>
            </a:fld>
            <a:endParaRPr dirty="0"/>
          </a:p>
        </p:txBody>
      </p:sp>
      <p:pic>
        <p:nvPicPr>
          <p:cNvPr id="32" name="Google Shape;32;p13"/>
          <p:cNvPicPr preferRelativeResize="0"/>
          <p:nvPr/>
        </p:nvPicPr>
        <p:blipFill rotWithShape="1">
          <a:blip r:embed="rId2">
            <a:alphaModFix/>
          </a:blip>
          <a:srcRect/>
          <a:stretch/>
        </p:blipFill>
        <p:spPr>
          <a:xfrm>
            <a:off x="2964725" y="964475"/>
            <a:ext cx="3214550" cy="321455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tsikko ja kaksi palstaa 2">
  <p:cSld name="TITLE_AND_TWO_COLUMNS_1">
    <p:bg>
      <p:bgPr>
        <a:solidFill>
          <a:schemeClr val="lt1"/>
        </a:solidFill>
        <a:effectLst/>
      </p:bgPr>
    </p:bg>
    <p:spTree>
      <p:nvGrpSpPr>
        <p:cNvPr id="1" name="Shape 33"/>
        <p:cNvGrpSpPr/>
        <p:nvPr/>
      </p:nvGrpSpPr>
      <p:grpSpPr>
        <a:xfrm>
          <a:off x="0" y="0"/>
          <a:ext cx="0" cy="0"/>
          <a:chOff x="0" y="0"/>
          <a:chExt cx="0" cy="0"/>
        </a:xfrm>
      </p:grpSpPr>
      <p:sp>
        <p:nvSpPr>
          <p:cNvPr id="34" name="Google Shape;34;p14"/>
          <p:cNvSpPr txBox="1">
            <a:spLocks noGrp="1"/>
          </p:cNvSpPr>
          <p:nvPr>
            <p:ph type="title"/>
          </p:nvPr>
        </p:nvSpPr>
        <p:spPr>
          <a:xfrm>
            <a:off x="684900" y="548700"/>
            <a:ext cx="81474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26224E"/>
              </a:buClr>
              <a:buSzPts val="2800"/>
              <a:buNone/>
              <a:defRPr>
                <a:solidFill>
                  <a:srgbClr val="26224E"/>
                </a:solidFill>
              </a:defRPr>
            </a:lvl1pPr>
            <a:lvl2pPr lvl="1" algn="l">
              <a:lnSpc>
                <a:spcPct val="100000"/>
              </a:lnSpc>
              <a:spcBef>
                <a:spcPts val="0"/>
              </a:spcBef>
              <a:spcAft>
                <a:spcPts val="0"/>
              </a:spcAft>
              <a:buClr>
                <a:srgbClr val="26224E"/>
              </a:buClr>
              <a:buSzPts val="2800"/>
              <a:buNone/>
              <a:defRPr>
                <a:solidFill>
                  <a:srgbClr val="26224E"/>
                </a:solidFill>
              </a:defRPr>
            </a:lvl2pPr>
            <a:lvl3pPr lvl="2" algn="l">
              <a:lnSpc>
                <a:spcPct val="100000"/>
              </a:lnSpc>
              <a:spcBef>
                <a:spcPts val="0"/>
              </a:spcBef>
              <a:spcAft>
                <a:spcPts val="0"/>
              </a:spcAft>
              <a:buClr>
                <a:srgbClr val="26224E"/>
              </a:buClr>
              <a:buSzPts val="2800"/>
              <a:buNone/>
              <a:defRPr>
                <a:solidFill>
                  <a:srgbClr val="26224E"/>
                </a:solidFill>
              </a:defRPr>
            </a:lvl3pPr>
            <a:lvl4pPr lvl="3" algn="l">
              <a:lnSpc>
                <a:spcPct val="100000"/>
              </a:lnSpc>
              <a:spcBef>
                <a:spcPts val="0"/>
              </a:spcBef>
              <a:spcAft>
                <a:spcPts val="0"/>
              </a:spcAft>
              <a:buClr>
                <a:srgbClr val="26224E"/>
              </a:buClr>
              <a:buSzPts val="2800"/>
              <a:buNone/>
              <a:defRPr>
                <a:solidFill>
                  <a:srgbClr val="26224E"/>
                </a:solidFill>
              </a:defRPr>
            </a:lvl4pPr>
            <a:lvl5pPr lvl="4" algn="l">
              <a:lnSpc>
                <a:spcPct val="100000"/>
              </a:lnSpc>
              <a:spcBef>
                <a:spcPts val="0"/>
              </a:spcBef>
              <a:spcAft>
                <a:spcPts val="0"/>
              </a:spcAft>
              <a:buClr>
                <a:srgbClr val="26224E"/>
              </a:buClr>
              <a:buSzPts val="2800"/>
              <a:buNone/>
              <a:defRPr>
                <a:solidFill>
                  <a:srgbClr val="26224E"/>
                </a:solidFill>
              </a:defRPr>
            </a:lvl5pPr>
            <a:lvl6pPr lvl="5" algn="l">
              <a:lnSpc>
                <a:spcPct val="100000"/>
              </a:lnSpc>
              <a:spcBef>
                <a:spcPts val="0"/>
              </a:spcBef>
              <a:spcAft>
                <a:spcPts val="0"/>
              </a:spcAft>
              <a:buClr>
                <a:srgbClr val="26224E"/>
              </a:buClr>
              <a:buSzPts val="2800"/>
              <a:buNone/>
              <a:defRPr>
                <a:solidFill>
                  <a:srgbClr val="26224E"/>
                </a:solidFill>
              </a:defRPr>
            </a:lvl6pPr>
            <a:lvl7pPr lvl="6" algn="l">
              <a:lnSpc>
                <a:spcPct val="100000"/>
              </a:lnSpc>
              <a:spcBef>
                <a:spcPts val="0"/>
              </a:spcBef>
              <a:spcAft>
                <a:spcPts val="0"/>
              </a:spcAft>
              <a:buClr>
                <a:srgbClr val="26224E"/>
              </a:buClr>
              <a:buSzPts val="2800"/>
              <a:buNone/>
              <a:defRPr>
                <a:solidFill>
                  <a:srgbClr val="26224E"/>
                </a:solidFill>
              </a:defRPr>
            </a:lvl7pPr>
            <a:lvl8pPr lvl="7" algn="l">
              <a:lnSpc>
                <a:spcPct val="100000"/>
              </a:lnSpc>
              <a:spcBef>
                <a:spcPts val="0"/>
              </a:spcBef>
              <a:spcAft>
                <a:spcPts val="0"/>
              </a:spcAft>
              <a:buClr>
                <a:srgbClr val="26224E"/>
              </a:buClr>
              <a:buSzPts val="2800"/>
              <a:buNone/>
              <a:defRPr>
                <a:solidFill>
                  <a:srgbClr val="26224E"/>
                </a:solidFill>
              </a:defRPr>
            </a:lvl8pPr>
            <a:lvl9pPr lvl="8" algn="l">
              <a:lnSpc>
                <a:spcPct val="100000"/>
              </a:lnSpc>
              <a:spcBef>
                <a:spcPts val="0"/>
              </a:spcBef>
              <a:spcAft>
                <a:spcPts val="0"/>
              </a:spcAft>
              <a:buClr>
                <a:srgbClr val="26224E"/>
              </a:buClr>
              <a:buSzPts val="2800"/>
              <a:buNone/>
              <a:defRPr>
                <a:solidFill>
                  <a:srgbClr val="26224E"/>
                </a:solidFill>
              </a:defRPr>
            </a:lvl9pPr>
          </a:lstStyle>
          <a:p>
            <a:endParaRPr/>
          </a:p>
        </p:txBody>
      </p:sp>
      <p:sp>
        <p:nvSpPr>
          <p:cNvPr id="35" name="Google Shape;35;p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i-FI"/>
              <a:t>‹#›</a:t>
            </a:fld>
            <a:endParaRPr dirty="0"/>
          </a:p>
        </p:txBody>
      </p:sp>
      <p:pic>
        <p:nvPicPr>
          <p:cNvPr id="36" name="Google Shape;36;p14"/>
          <p:cNvPicPr preferRelativeResize="0"/>
          <p:nvPr/>
        </p:nvPicPr>
        <p:blipFill rotWithShape="1">
          <a:blip r:embed="rId2">
            <a:alphaModFix/>
          </a:blip>
          <a:srcRect/>
          <a:stretch/>
        </p:blipFill>
        <p:spPr>
          <a:xfrm>
            <a:off x="0" y="0"/>
            <a:ext cx="548700" cy="548700"/>
          </a:xfrm>
          <a:prstGeom prst="rect">
            <a:avLst/>
          </a:prstGeom>
          <a:noFill/>
          <a:ln>
            <a:noFill/>
          </a:ln>
        </p:spPr>
      </p:pic>
      <p:sp>
        <p:nvSpPr>
          <p:cNvPr id="37" name="Google Shape;37;p14"/>
          <p:cNvSpPr txBox="1">
            <a:spLocks noGrp="1"/>
          </p:cNvSpPr>
          <p:nvPr>
            <p:ph type="body" idx="1"/>
          </p:nvPr>
        </p:nvSpPr>
        <p:spPr>
          <a:xfrm>
            <a:off x="684900" y="1246825"/>
            <a:ext cx="36267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Clr>
                <a:srgbClr val="26224E"/>
              </a:buClr>
              <a:buSzPts val="1400"/>
              <a:buChar char="●"/>
              <a:defRPr sz="1400">
                <a:solidFill>
                  <a:srgbClr val="26224E"/>
                </a:solidFill>
              </a:defRPr>
            </a:lvl1pPr>
            <a:lvl2pPr marL="914400" lvl="1" indent="-304800" algn="l">
              <a:lnSpc>
                <a:spcPct val="115000"/>
              </a:lnSpc>
              <a:spcBef>
                <a:spcPts val="1600"/>
              </a:spcBef>
              <a:spcAft>
                <a:spcPts val="0"/>
              </a:spcAft>
              <a:buClr>
                <a:srgbClr val="26224E"/>
              </a:buClr>
              <a:buSzPts val="1200"/>
              <a:buChar char="○"/>
              <a:defRPr sz="1200">
                <a:solidFill>
                  <a:srgbClr val="26224E"/>
                </a:solidFill>
              </a:defRPr>
            </a:lvl2pPr>
            <a:lvl3pPr marL="1371600" lvl="2" indent="-304800" algn="l">
              <a:lnSpc>
                <a:spcPct val="115000"/>
              </a:lnSpc>
              <a:spcBef>
                <a:spcPts val="1600"/>
              </a:spcBef>
              <a:spcAft>
                <a:spcPts val="0"/>
              </a:spcAft>
              <a:buClr>
                <a:srgbClr val="26224E"/>
              </a:buClr>
              <a:buSzPts val="1200"/>
              <a:buChar char="■"/>
              <a:defRPr sz="1200">
                <a:solidFill>
                  <a:srgbClr val="26224E"/>
                </a:solidFill>
              </a:defRPr>
            </a:lvl3pPr>
            <a:lvl4pPr marL="1828800" lvl="3" indent="-304800" algn="l">
              <a:lnSpc>
                <a:spcPct val="115000"/>
              </a:lnSpc>
              <a:spcBef>
                <a:spcPts val="1600"/>
              </a:spcBef>
              <a:spcAft>
                <a:spcPts val="0"/>
              </a:spcAft>
              <a:buClr>
                <a:srgbClr val="26224E"/>
              </a:buClr>
              <a:buSzPts val="1200"/>
              <a:buChar char="●"/>
              <a:defRPr sz="1200">
                <a:solidFill>
                  <a:srgbClr val="26224E"/>
                </a:solidFill>
              </a:defRPr>
            </a:lvl4pPr>
            <a:lvl5pPr marL="2286000" lvl="4" indent="-304800" algn="l">
              <a:lnSpc>
                <a:spcPct val="115000"/>
              </a:lnSpc>
              <a:spcBef>
                <a:spcPts val="1600"/>
              </a:spcBef>
              <a:spcAft>
                <a:spcPts val="0"/>
              </a:spcAft>
              <a:buClr>
                <a:srgbClr val="26224E"/>
              </a:buClr>
              <a:buSzPts val="1200"/>
              <a:buChar char="○"/>
              <a:defRPr sz="1200">
                <a:solidFill>
                  <a:srgbClr val="26224E"/>
                </a:solidFill>
              </a:defRPr>
            </a:lvl5pPr>
            <a:lvl6pPr marL="2743200" lvl="5" indent="-304800" algn="l">
              <a:lnSpc>
                <a:spcPct val="115000"/>
              </a:lnSpc>
              <a:spcBef>
                <a:spcPts val="1600"/>
              </a:spcBef>
              <a:spcAft>
                <a:spcPts val="0"/>
              </a:spcAft>
              <a:buClr>
                <a:srgbClr val="26224E"/>
              </a:buClr>
              <a:buSzPts val="1200"/>
              <a:buChar char="■"/>
              <a:defRPr sz="1200">
                <a:solidFill>
                  <a:srgbClr val="26224E"/>
                </a:solidFill>
              </a:defRPr>
            </a:lvl6pPr>
            <a:lvl7pPr marL="3200400" lvl="6" indent="-304800" algn="l">
              <a:lnSpc>
                <a:spcPct val="115000"/>
              </a:lnSpc>
              <a:spcBef>
                <a:spcPts val="1600"/>
              </a:spcBef>
              <a:spcAft>
                <a:spcPts val="0"/>
              </a:spcAft>
              <a:buClr>
                <a:srgbClr val="26224E"/>
              </a:buClr>
              <a:buSzPts val="1200"/>
              <a:buChar char="●"/>
              <a:defRPr sz="1200">
                <a:solidFill>
                  <a:srgbClr val="26224E"/>
                </a:solidFill>
              </a:defRPr>
            </a:lvl7pPr>
            <a:lvl8pPr marL="3657600" lvl="7" indent="-304800" algn="l">
              <a:lnSpc>
                <a:spcPct val="115000"/>
              </a:lnSpc>
              <a:spcBef>
                <a:spcPts val="1600"/>
              </a:spcBef>
              <a:spcAft>
                <a:spcPts val="0"/>
              </a:spcAft>
              <a:buClr>
                <a:srgbClr val="26224E"/>
              </a:buClr>
              <a:buSzPts val="1200"/>
              <a:buChar char="○"/>
              <a:defRPr sz="1200">
                <a:solidFill>
                  <a:srgbClr val="26224E"/>
                </a:solidFill>
              </a:defRPr>
            </a:lvl8pPr>
            <a:lvl9pPr marL="4114800" lvl="8" indent="-304800" algn="l">
              <a:lnSpc>
                <a:spcPct val="115000"/>
              </a:lnSpc>
              <a:spcBef>
                <a:spcPts val="1600"/>
              </a:spcBef>
              <a:spcAft>
                <a:spcPts val="1600"/>
              </a:spcAft>
              <a:buClr>
                <a:srgbClr val="26224E"/>
              </a:buClr>
              <a:buSzPts val="1200"/>
              <a:buChar char="■"/>
              <a:defRPr sz="1200">
                <a:solidFill>
                  <a:srgbClr val="26224E"/>
                </a:solidFill>
              </a:defRPr>
            </a:lvl9pPr>
          </a:lstStyle>
          <a:p>
            <a:endParaRPr/>
          </a:p>
        </p:txBody>
      </p:sp>
      <p:sp>
        <p:nvSpPr>
          <p:cNvPr id="38" name="Google Shape;38;p14"/>
          <p:cNvSpPr txBox="1">
            <a:spLocks noGrp="1"/>
          </p:cNvSpPr>
          <p:nvPr>
            <p:ph type="body" idx="2"/>
          </p:nvPr>
        </p:nvSpPr>
        <p:spPr>
          <a:xfrm>
            <a:off x="4832400" y="124682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Clr>
                <a:srgbClr val="26224E"/>
              </a:buClr>
              <a:buSzPts val="1400"/>
              <a:buChar char="●"/>
              <a:defRPr sz="1400">
                <a:solidFill>
                  <a:srgbClr val="26224E"/>
                </a:solidFill>
              </a:defRPr>
            </a:lvl1pPr>
            <a:lvl2pPr marL="914400" lvl="1" indent="-304800" algn="l">
              <a:lnSpc>
                <a:spcPct val="115000"/>
              </a:lnSpc>
              <a:spcBef>
                <a:spcPts val="1600"/>
              </a:spcBef>
              <a:spcAft>
                <a:spcPts val="0"/>
              </a:spcAft>
              <a:buClr>
                <a:srgbClr val="26224E"/>
              </a:buClr>
              <a:buSzPts val="1200"/>
              <a:buChar char="○"/>
              <a:defRPr sz="1200">
                <a:solidFill>
                  <a:srgbClr val="26224E"/>
                </a:solidFill>
              </a:defRPr>
            </a:lvl2pPr>
            <a:lvl3pPr marL="1371600" lvl="2" indent="-304800" algn="l">
              <a:lnSpc>
                <a:spcPct val="115000"/>
              </a:lnSpc>
              <a:spcBef>
                <a:spcPts val="1600"/>
              </a:spcBef>
              <a:spcAft>
                <a:spcPts val="0"/>
              </a:spcAft>
              <a:buClr>
                <a:srgbClr val="26224E"/>
              </a:buClr>
              <a:buSzPts val="1200"/>
              <a:buChar char="■"/>
              <a:defRPr sz="1200">
                <a:solidFill>
                  <a:srgbClr val="26224E"/>
                </a:solidFill>
              </a:defRPr>
            </a:lvl3pPr>
            <a:lvl4pPr marL="1828800" lvl="3" indent="-304800" algn="l">
              <a:lnSpc>
                <a:spcPct val="115000"/>
              </a:lnSpc>
              <a:spcBef>
                <a:spcPts val="1600"/>
              </a:spcBef>
              <a:spcAft>
                <a:spcPts val="0"/>
              </a:spcAft>
              <a:buClr>
                <a:srgbClr val="26224E"/>
              </a:buClr>
              <a:buSzPts val="1200"/>
              <a:buChar char="●"/>
              <a:defRPr sz="1200">
                <a:solidFill>
                  <a:srgbClr val="26224E"/>
                </a:solidFill>
              </a:defRPr>
            </a:lvl4pPr>
            <a:lvl5pPr marL="2286000" lvl="4" indent="-304800" algn="l">
              <a:lnSpc>
                <a:spcPct val="115000"/>
              </a:lnSpc>
              <a:spcBef>
                <a:spcPts val="1600"/>
              </a:spcBef>
              <a:spcAft>
                <a:spcPts val="0"/>
              </a:spcAft>
              <a:buClr>
                <a:srgbClr val="26224E"/>
              </a:buClr>
              <a:buSzPts val="1200"/>
              <a:buChar char="○"/>
              <a:defRPr sz="1200">
                <a:solidFill>
                  <a:srgbClr val="26224E"/>
                </a:solidFill>
              </a:defRPr>
            </a:lvl5pPr>
            <a:lvl6pPr marL="2743200" lvl="5" indent="-304800" algn="l">
              <a:lnSpc>
                <a:spcPct val="115000"/>
              </a:lnSpc>
              <a:spcBef>
                <a:spcPts val="1600"/>
              </a:spcBef>
              <a:spcAft>
                <a:spcPts val="0"/>
              </a:spcAft>
              <a:buClr>
                <a:srgbClr val="26224E"/>
              </a:buClr>
              <a:buSzPts val="1200"/>
              <a:buChar char="■"/>
              <a:defRPr sz="1200">
                <a:solidFill>
                  <a:srgbClr val="26224E"/>
                </a:solidFill>
              </a:defRPr>
            </a:lvl6pPr>
            <a:lvl7pPr marL="3200400" lvl="6" indent="-304800" algn="l">
              <a:lnSpc>
                <a:spcPct val="115000"/>
              </a:lnSpc>
              <a:spcBef>
                <a:spcPts val="1600"/>
              </a:spcBef>
              <a:spcAft>
                <a:spcPts val="0"/>
              </a:spcAft>
              <a:buClr>
                <a:srgbClr val="26224E"/>
              </a:buClr>
              <a:buSzPts val="1200"/>
              <a:buChar char="●"/>
              <a:defRPr sz="1200">
                <a:solidFill>
                  <a:srgbClr val="26224E"/>
                </a:solidFill>
              </a:defRPr>
            </a:lvl7pPr>
            <a:lvl8pPr marL="3657600" lvl="7" indent="-304800" algn="l">
              <a:lnSpc>
                <a:spcPct val="115000"/>
              </a:lnSpc>
              <a:spcBef>
                <a:spcPts val="1600"/>
              </a:spcBef>
              <a:spcAft>
                <a:spcPts val="0"/>
              </a:spcAft>
              <a:buClr>
                <a:srgbClr val="26224E"/>
              </a:buClr>
              <a:buSzPts val="1200"/>
              <a:buChar char="○"/>
              <a:defRPr sz="1200">
                <a:solidFill>
                  <a:srgbClr val="26224E"/>
                </a:solidFill>
              </a:defRPr>
            </a:lvl8pPr>
            <a:lvl9pPr marL="4114800" lvl="8" indent="-304800" algn="l">
              <a:lnSpc>
                <a:spcPct val="115000"/>
              </a:lnSpc>
              <a:spcBef>
                <a:spcPts val="1600"/>
              </a:spcBef>
              <a:spcAft>
                <a:spcPts val="1600"/>
              </a:spcAft>
              <a:buClr>
                <a:srgbClr val="26224E"/>
              </a:buClr>
              <a:buSzPts val="1200"/>
              <a:buChar char="■"/>
              <a:defRPr sz="1200">
                <a:solidFill>
                  <a:srgbClr val="26224E"/>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liteteksti">
  <p:cSld name="CAPTION_ONLY">
    <p:spTree>
      <p:nvGrpSpPr>
        <p:cNvPr id="1" name="Shape 39"/>
        <p:cNvGrpSpPr/>
        <p:nvPr/>
      </p:nvGrpSpPr>
      <p:grpSpPr>
        <a:xfrm>
          <a:off x="0" y="0"/>
          <a:ext cx="0" cy="0"/>
          <a:chOff x="0" y="0"/>
          <a:chExt cx="0" cy="0"/>
        </a:xfrm>
      </p:grpSpPr>
      <p:sp>
        <p:nvSpPr>
          <p:cNvPr id="40" name="Google Shape;40;p15"/>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stStyle>
          <a:p>
            <a:endParaRPr/>
          </a:p>
        </p:txBody>
      </p:sp>
      <p:sp>
        <p:nvSpPr>
          <p:cNvPr id="41" name="Google Shape;41;p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i-FI"/>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Väliotsikko iso kehys 1">
  <p:cSld name="SECTION_HEADER_2">
    <p:bg>
      <p:bgPr>
        <a:solidFill>
          <a:schemeClr val="lt1"/>
        </a:solidFill>
        <a:effectLst/>
      </p:bgPr>
    </p:bg>
    <p:spTree>
      <p:nvGrpSpPr>
        <p:cNvPr id="1" name="Shape 42"/>
        <p:cNvGrpSpPr/>
        <p:nvPr/>
      </p:nvGrpSpPr>
      <p:grpSpPr>
        <a:xfrm>
          <a:off x="0" y="0"/>
          <a:ext cx="0" cy="0"/>
          <a:chOff x="0" y="0"/>
          <a:chExt cx="0" cy="0"/>
        </a:xfrm>
      </p:grpSpPr>
      <p:sp>
        <p:nvSpPr>
          <p:cNvPr id="43" name="Google Shape;43;g3186b2d12e1_0_1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i-FI"/>
              <a:t>‹#›</a:t>
            </a:fld>
            <a:endParaRPr dirty="0"/>
          </a:p>
        </p:txBody>
      </p:sp>
      <p:sp>
        <p:nvSpPr>
          <p:cNvPr id="44" name="Google Shape;44;g3186b2d12e1_0_117"/>
          <p:cNvSpPr txBox="1">
            <a:spLocks noGrp="1"/>
          </p:cNvSpPr>
          <p:nvPr>
            <p:ph type="subTitle" idx="1"/>
          </p:nvPr>
        </p:nvSpPr>
        <p:spPr>
          <a:xfrm>
            <a:off x="311700" y="29865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rgbClr val="26224E"/>
              </a:buClr>
              <a:buSzPts val="2000"/>
              <a:buFont typeface="Lora"/>
              <a:buNone/>
              <a:defRPr sz="2000">
                <a:solidFill>
                  <a:srgbClr val="26224E"/>
                </a:solidFill>
                <a:latin typeface="Lora"/>
                <a:ea typeface="Lora"/>
                <a:cs typeface="Lora"/>
                <a:sym typeface="Lora"/>
              </a:defRPr>
            </a:lvl1pPr>
            <a:lvl2pPr lvl="1" algn="ctr">
              <a:lnSpc>
                <a:spcPct val="100000"/>
              </a:lnSpc>
              <a:spcBef>
                <a:spcPts val="1600"/>
              </a:spcBef>
              <a:spcAft>
                <a:spcPts val="0"/>
              </a:spcAft>
              <a:buClr>
                <a:srgbClr val="26224E"/>
              </a:buClr>
              <a:buSzPts val="2000"/>
              <a:buNone/>
              <a:defRPr sz="2000">
                <a:solidFill>
                  <a:srgbClr val="26224E"/>
                </a:solidFill>
              </a:defRPr>
            </a:lvl2pPr>
            <a:lvl3pPr lvl="2" algn="ctr">
              <a:lnSpc>
                <a:spcPct val="100000"/>
              </a:lnSpc>
              <a:spcBef>
                <a:spcPts val="1600"/>
              </a:spcBef>
              <a:spcAft>
                <a:spcPts val="0"/>
              </a:spcAft>
              <a:buClr>
                <a:srgbClr val="26224E"/>
              </a:buClr>
              <a:buSzPts val="2000"/>
              <a:buNone/>
              <a:defRPr sz="2000">
                <a:solidFill>
                  <a:srgbClr val="26224E"/>
                </a:solidFill>
              </a:defRPr>
            </a:lvl3pPr>
            <a:lvl4pPr lvl="3" algn="ctr">
              <a:lnSpc>
                <a:spcPct val="100000"/>
              </a:lnSpc>
              <a:spcBef>
                <a:spcPts val="1600"/>
              </a:spcBef>
              <a:spcAft>
                <a:spcPts val="0"/>
              </a:spcAft>
              <a:buClr>
                <a:srgbClr val="26224E"/>
              </a:buClr>
              <a:buSzPts val="2000"/>
              <a:buNone/>
              <a:defRPr sz="2000">
                <a:solidFill>
                  <a:srgbClr val="26224E"/>
                </a:solidFill>
              </a:defRPr>
            </a:lvl4pPr>
            <a:lvl5pPr lvl="4" algn="ctr">
              <a:lnSpc>
                <a:spcPct val="100000"/>
              </a:lnSpc>
              <a:spcBef>
                <a:spcPts val="1600"/>
              </a:spcBef>
              <a:spcAft>
                <a:spcPts val="0"/>
              </a:spcAft>
              <a:buClr>
                <a:srgbClr val="26224E"/>
              </a:buClr>
              <a:buSzPts val="2000"/>
              <a:buNone/>
              <a:defRPr sz="2000">
                <a:solidFill>
                  <a:srgbClr val="26224E"/>
                </a:solidFill>
              </a:defRPr>
            </a:lvl5pPr>
            <a:lvl6pPr lvl="5" algn="ctr">
              <a:lnSpc>
                <a:spcPct val="100000"/>
              </a:lnSpc>
              <a:spcBef>
                <a:spcPts val="1600"/>
              </a:spcBef>
              <a:spcAft>
                <a:spcPts val="0"/>
              </a:spcAft>
              <a:buClr>
                <a:srgbClr val="26224E"/>
              </a:buClr>
              <a:buSzPts val="2000"/>
              <a:buNone/>
              <a:defRPr sz="2000">
                <a:solidFill>
                  <a:srgbClr val="26224E"/>
                </a:solidFill>
              </a:defRPr>
            </a:lvl6pPr>
            <a:lvl7pPr lvl="6" algn="ctr">
              <a:lnSpc>
                <a:spcPct val="100000"/>
              </a:lnSpc>
              <a:spcBef>
                <a:spcPts val="1600"/>
              </a:spcBef>
              <a:spcAft>
                <a:spcPts val="0"/>
              </a:spcAft>
              <a:buClr>
                <a:srgbClr val="26224E"/>
              </a:buClr>
              <a:buSzPts val="2000"/>
              <a:buNone/>
              <a:defRPr sz="2000">
                <a:solidFill>
                  <a:srgbClr val="26224E"/>
                </a:solidFill>
              </a:defRPr>
            </a:lvl7pPr>
            <a:lvl8pPr lvl="7" algn="ctr">
              <a:lnSpc>
                <a:spcPct val="100000"/>
              </a:lnSpc>
              <a:spcBef>
                <a:spcPts val="1600"/>
              </a:spcBef>
              <a:spcAft>
                <a:spcPts val="0"/>
              </a:spcAft>
              <a:buClr>
                <a:srgbClr val="26224E"/>
              </a:buClr>
              <a:buSzPts val="2000"/>
              <a:buNone/>
              <a:defRPr sz="2000">
                <a:solidFill>
                  <a:srgbClr val="26224E"/>
                </a:solidFill>
              </a:defRPr>
            </a:lvl8pPr>
            <a:lvl9pPr lvl="8" algn="ctr">
              <a:lnSpc>
                <a:spcPct val="100000"/>
              </a:lnSpc>
              <a:spcBef>
                <a:spcPts val="1600"/>
              </a:spcBef>
              <a:spcAft>
                <a:spcPts val="0"/>
              </a:spcAft>
              <a:buClr>
                <a:srgbClr val="26224E"/>
              </a:buClr>
              <a:buSzPts val="2000"/>
              <a:buNone/>
              <a:defRPr sz="2000">
                <a:solidFill>
                  <a:srgbClr val="26224E"/>
                </a:solidFill>
              </a:defRPr>
            </a:lvl9pPr>
          </a:lstStyle>
          <a:p>
            <a:endParaRPr/>
          </a:p>
        </p:txBody>
      </p:sp>
      <p:grpSp>
        <p:nvGrpSpPr>
          <p:cNvPr id="45" name="Google Shape;45;g3186b2d12e1_0_117"/>
          <p:cNvGrpSpPr/>
          <p:nvPr/>
        </p:nvGrpSpPr>
        <p:grpSpPr>
          <a:xfrm>
            <a:off x="0" y="0"/>
            <a:ext cx="9144000" cy="5143500"/>
            <a:chOff x="0" y="0"/>
            <a:chExt cx="9144000" cy="5143500"/>
          </a:xfrm>
        </p:grpSpPr>
        <p:sp>
          <p:nvSpPr>
            <p:cNvPr id="46" name="Google Shape;46;g3186b2d12e1_0_117"/>
            <p:cNvSpPr/>
            <p:nvPr/>
          </p:nvSpPr>
          <p:spPr>
            <a:xfrm>
              <a:off x="0" y="0"/>
              <a:ext cx="548700" cy="5143500"/>
            </a:xfrm>
            <a:prstGeom prst="flowChartProcess">
              <a:avLst/>
            </a:prstGeom>
            <a:solidFill>
              <a:srgbClr val="2622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 name="Google Shape;47;g3186b2d12e1_0_117"/>
            <p:cNvSpPr/>
            <p:nvPr/>
          </p:nvSpPr>
          <p:spPr>
            <a:xfrm>
              <a:off x="8595300" y="0"/>
              <a:ext cx="548700" cy="5143500"/>
            </a:xfrm>
            <a:prstGeom prst="flowChartProcess">
              <a:avLst/>
            </a:prstGeom>
            <a:solidFill>
              <a:srgbClr val="2622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 name="Google Shape;48;g3186b2d12e1_0_117"/>
            <p:cNvSpPr/>
            <p:nvPr/>
          </p:nvSpPr>
          <p:spPr>
            <a:xfrm rot="-5400000">
              <a:off x="4293913" y="-4293912"/>
              <a:ext cx="548700" cy="9136525"/>
            </a:xfrm>
            <a:prstGeom prst="flowChartProcess">
              <a:avLst/>
            </a:prstGeom>
            <a:solidFill>
              <a:srgbClr val="2622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i-FI"/>
                <a:t> </a:t>
              </a:r>
              <a:endParaRPr dirty="0"/>
            </a:p>
          </p:txBody>
        </p:sp>
        <p:sp>
          <p:nvSpPr>
            <p:cNvPr id="49" name="Google Shape;49;g3186b2d12e1_0_117"/>
            <p:cNvSpPr/>
            <p:nvPr/>
          </p:nvSpPr>
          <p:spPr>
            <a:xfrm rot="-5400000">
              <a:off x="4297650" y="300888"/>
              <a:ext cx="548700" cy="9136525"/>
            </a:xfrm>
            <a:prstGeom prst="flowChartProcess">
              <a:avLst/>
            </a:prstGeom>
            <a:solidFill>
              <a:srgbClr val="2622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i-FI"/>
                <a:t> </a:t>
              </a:r>
              <a:endParaRPr dirty="0"/>
            </a:p>
          </p:txBody>
        </p:sp>
      </p:grpSp>
      <p:sp>
        <p:nvSpPr>
          <p:cNvPr id="50" name="Google Shape;50;g3186b2d12e1_0_117"/>
          <p:cNvSpPr txBox="1">
            <a:spLocks noGrp="1"/>
          </p:cNvSpPr>
          <p:nvPr>
            <p:ph type="ctrTitle"/>
          </p:nvPr>
        </p:nvSpPr>
        <p:spPr>
          <a:xfrm>
            <a:off x="311708" y="8969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Clr>
                <a:srgbClr val="E20D18"/>
              </a:buClr>
              <a:buSzPts val="4000"/>
              <a:buNone/>
              <a:defRPr sz="4000">
                <a:solidFill>
                  <a:srgbClr val="E20D18"/>
                </a:solidFill>
              </a:defRPr>
            </a:lvl1pPr>
            <a:lvl2pPr lvl="1" algn="ctr">
              <a:spcBef>
                <a:spcPts val="0"/>
              </a:spcBef>
              <a:spcAft>
                <a:spcPts val="0"/>
              </a:spcAft>
              <a:buClr>
                <a:srgbClr val="26224E"/>
              </a:buClr>
              <a:buSzPts val="5200"/>
              <a:buNone/>
              <a:defRPr sz="5200">
                <a:solidFill>
                  <a:srgbClr val="26224E"/>
                </a:solidFill>
              </a:defRPr>
            </a:lvl2pPr>
            <a:lvl3pPr lvl="2" algn="ctr">
              <a:spcBef>
                <a:spcPts val="0"/>
              </a:spcBef>
              <a:spcAft>
                <a:spcPts val="0"/>
              </a:spcAft>
              <a:buClr>
                <a:srgbClr val="26224E"/>
              </a:buClr>
              <a:buSzPts val="5200"/>
              <a:buNone/>
              <a:defRPr sz="5200">
                <a:solidFill>
                  <a:srgbClr val="26224E"/>
                </a:solidFill>
              </a:defRPr>
            </a:lvl3pPr>
            <a:lvl4pPr lvl="3" algn="ctr">
              <a:spcBef>
                <a:spcPts val="0"/>
              </a:spcBef>
              <a:spcAft>
                <a:spcPts val="0"/>
              </a:spcAft>
              <a:buClr>
                <a:srgbClr val="26224E"/>
              </a:buClr>
              <a:buSzPts val="5200"/>
              <a:buNone/>
              <a:defRPr sz="5200">
                <a:solidFill>
                  <a:srgbClr val="26224E"/>
                </a:solidFill>
              </a:defRPr>
            </a:lvl4pPr>
            <a:lvl5pPr lvl="4" algn="ctr">
              <a:spcBef>
                <a:spcPts val="0"/>
              </a:spcBef>
              <a:spcAft>
                <a:spcPts val="0"/>
              </a:spcAft>
              <a:buClr>
                <a:srgbClr val="26224E"/>
              </a:buClr>
              <a:buSzPts val="5200"/>
              <a:buNone/>
              <a:defRPr sz="5200">
                <a:solidFill>
                  <a:srgbClr val="26224E"/>
                </a:solidFill>
              </a:defRPr>
            </a:lvl5pPr>
            <a:lvl6pPr lvl="5" algn="ctr">
              <a:spcBef>
                <a:spcPts val="0"/>
              </a:spcBef>
              <a:spcAft>
                <a:spcPts val="0"/>
              </a:spcAft>
              <a:buClr>
                <a:srgbClr val="26224E"/>
              </a:buClr>
              <a:buSzPts val="5200"/>
              <a:buNone/>
              <a:defRPr sz="5200">
                <a:solidFill>
                  <a:srgbClr val="26224E"/>
                </a:solidFill>
              </a:defRPr>
            </a:lvl6pPr>
            <a:lvl7pPr lvl="6" algn="ctr">
              <a:spcBef>
                <a:spcPts val="0"/>
              </a:spcBef>
              <a:spcAft>
                <a:spcPts val="0"/>
              </a:spcAft>
              <a:buClr>
                <a:srgbClr val="26224E"/>
              </a:buClr>
              <a:buSzPts val="5200"/>
              <a:buNone/>
              <a:defRPr sz="5200">
                <a:solidFill>
                  <a:srgbClr val="26224E"/>
                </a:solidFill>
              </a:defRPr>
            </a:lvl7pPr>
            <a:lvl8pPr lvl="7" algn="ctr">
              <a:spcBef>
                <a:spcPts val="0"/>
              </a:spcBef>
              <a:spcAft>
                <a:spcPts val="0"/>
              </a:spcAft>
              <a:buClr>
                <a:srgbClr val="26224E"/>
              </a:buClr>
              <a:buSzPts val="5200"/>
              <a:buNone/>
              <a:defRPr sz="5200">
                <a:solidFill>
                  <a:srgbClr val="26224E"/>
                </a:solidFill>
              </a:defRPr>
            </a:lvl8pPr>
            <a:lvl9pPr lvl="8" algn="ctr">
              <a:spcBef>
                <a:spcPts val="0"/>
              </a:spcBef>
              <a:spcAft>
                <a:spcPts val="0"/>
              </a:spcAft>
              <a:buClr>
                <a:srgbClr val="26224E"/>
              </a:buClr>
              <a:buSzPts val="5200"/>
              <a:buNone/>
              <a:defRPr sz="5200">
                <a:solidFill>
                  <a:srgbClr val="26224E"/>
                </a:solidFill>
              </a:defRPr>
            </a:lvl9pPr>
          </a:lstStyle>
          <a:p>
            <a:endParaRPr/>
          </a:p>
        </p:txBody>
      </p:sp>
      <p:pic>
        <p:nvPicPr>
          <p:cNvPr id="51" name="Google Shape;51;g3186b2d12e1_0_117"/>
          <p:cNvPicPr preferRelativeResize="0"/>
          <p:nvPr/>
        </p:nvPicPr>
        <p:blipFill>
          <a:blip r:embed="rId2">
            <a:alphaModFix/>
          </a:blip>
          <a:stretch>
            <a:fillRect/>
          </a:stretch>
        </p:blipFill>
        <p:spPr>
          <a:xfrm>
            <a:off x="0" y="0"/>
            <a:ext cx="548700" cy="5487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Väliotsikko iso kehys 3">
  <p:cSld name="SECTION_HEADER_3">
    <p:spTree>
      <p:nvGrpSpPr>
        <p:cNvPr id="1" name="Shape 52"/>
        <p:cNvGrpSpPr/>
        <p:nvPr/>
      </p:nvGrpSpPr>
      <p:grpSpPr>
        <a:xfrm>
          <a:off x="0" y="0"/>
          <a:ext cx="0" cy="0"/>
          <a:chOff x="0" y="0"/>
          <a:chExt cx="0" cy="0"/>
        </a:xfrm>
      </p:grpSpPr>
      <p:sp>
        <p:nvSpPr>
          <p:cNvPr id="53" name="Google Shape;53;g3186b2d12e1_0_243"/>
          <p:cNvSpPr txBox="1">
            <a:spLocks noGrp="1"/>
          </p:cNvSpPr>
          <p:nvPr>
            <p:ph type="ctrTitle"/>
          </p:nvPr>
        </p:nvSpPr>
        <p:spPr>
          <a:xfrm>
            <a:off x="311708" y="8969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Clr>
                <a:srgbClr val="FFFFFF"/>
              </a:buClr>
              <a:buSzPts val="4000"/>
              <a:buNone/>
              <a:defRPr sz="4000">
                <a:solidFill>
                  <a:srgbClr val="FFFFFF"/>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54" name="Google Shape;54;g3186b2d12e1_0_243"/>
          <p:cNvSpPr txBox="1">
            <a:spLocks noGrp="1"/>
          </p:cNvSpPr>
          <p:nvPr>
            <p:ph type="subTitle" idx="1"/>
          </p:nvPr>
        </p:nvSpPr>
        <p:spPr>
          <a:xfrm>
            <a:off x="311700" y="29865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rgbClr val="FFFFFF"/>
              </a:buClr>
              <a:buSzPts val="2000"/>
              <a:buFont typeface="Lora"/>
              <a:buNone/>
              <a:defRPr sz="2000">
                <a:solidFill>
                  <a:srgbClr val="FFFFFF"/>
                </a:solidFill>
                <a:latin typeface="Lora"/>
                <a:ea typeface="Lora"/>
                <a:cs typeface="Lora"/>
                <a:sym typeface="Lora"/>
              </a:defRPr>
            </a:lvl1pPr>
            <a:lvl2pPr lvl="1" algn="ctr">
              <a:lnSpc>
                <a:spcPct val="100000"/>
              </a:lnSpc>
              <a:spcBef>
                <a:spcPts val="1600"/>
              </a:spcBef>
              <a:spcAft>
                <a:spcPts val="0"/>
              </a:spcAft>
              <a:buSzPts val="2800"/>
              <a:buNone/>
              <a:defRPr sz="2800"/>
            </a:lvl2pPr>
            <a:lvl3pPr lvl="2" algn="ctr">
              <a:lnSpc>
                <a:spcPct val="100000"/>
              </a:lnSpc>
              <a:spcBef>
                <a:spcPts val="1600"/>
              </a:spcBef>
              <a:spcAft>
                <a:spcPts val="0"/>
              </a:spcAft>
              <a:buSzPts val="2800"/>
              <a:buNone/>
              <a:defRPr sz="2800"/>
            </a:lvl3pPr>
            <a:lvl4pPr lvl="3" algn="ctr">
              <a:lnSpc>
                <a:spcPct val="100000"/>
              </a:lnSpc>
              <a:spcBef>
                <a:spcPts val="1600"/>
              </a:spcBef>
              <a:spcAft>
                <a:spcPts val="0"/>
              </a:spcAft>
              <a:buSzPts val="2800"/>
              <a:buNone/>
              <a:defRPr sz="2800"/>
            </a:lvl4pPr>
            <a:lvl5pPr lvl="4" algn="ctr">
              <a:lnSpc>
                <a:spcPct val="100000"/>
              </a:lnSpc>
              <a:spcBef>
                <a:spcPts val="1600"/>
              </a:spcBef>
              <a:spcAft>
                <a:spcPts val="0"/>
              </a:spcAft>
              <a:buSzPts val="2800"/>
              <a:buNone/>
              <a:defRPr sz="2800"/>
            </a:lvl5pPr>
            <a:lvl6pPr lvl="5" algn="ctr">
              <a:lnSpc>
                <a:spcPct val="100000"/>
              </a:lnSpc>
              <a:spcBef>
                <a:spcPts val="1600"/>
              </a:spcBef>
              <a:spcAft>
                <a:spcPts val="0"/>
              </a:spcAft>
              <a:buSzPts val="2800"/>
              <a:buNone/>
              <a:defRPr sz="2800"/>
            </a:lvl6pPr>
            <a:lvl7pPr lvl="6" algn="ctr">
              <a:lnSpc>
                <a:spcPct val="100000"/>
              </a:lnSpc>
              <a:spcBef>
                <a:spcPts val="1600"/>
              </a:spcBef>
              <a:spcAft>
                <a:spcPts val="0"/>
              </a:spcAft>
              <a:buSzPts val="2800"/>
              <a:buNone/>
              <a:defRPr sz="2800"/>
            </a:lvl7pPr>
            <a:lvl8pPr lvl="7" algn="ctr">
              <a:lnSpc>
                <a:spcPct val="100000"/>
              </a:lnSpc>
              <a:spcBef>
                <a:spcPts val="1600"/>
              </a:spcBef>
              <a:spcAft>
                <a:spcPts val="0"/>
              </a:spcAft>
              <a:buSzPts val="2800"/>
              <a:buNone/>
              <a:defRPr sz="2800"/>
            </a:lvl8pPr>
            <a:lvl9pPr lvl="8" algn="ctr">
              <a:lnSpc>
                <a:spcPct val="100000"/>
              </a:lnSpc>
              <a:spcBef>
                <a:spcPts val="1600"/>
              </a:spcBef>
              <a:spcAft>
                <a:spcPts val="0"/>
              </a:spcAft>
              <a:buSzPts val="2800"/>
              <a:buNone/>
              <a:defRPr sz="2800"/>
            </a:lvl9pPr>
          </a:lstStyle>
          <a:p>
            <a:endParaRPr/>
          </a:p>
        </p:txBody>
      </p:sp>
      <p:grpSp>
        <p:nvGrpSpPr>
          <p:cNvPr id="55" name="Google Shape;55;g3186b2d12e1_0_243"/>
          <p:cNvGrpSpPr/>
          <p:nvPr/>
        </p:nvGrpSpPr>
        <p:grpSpPr>
          <a:xfrm>
            <a:off x="0" y="0"/>
            <a:ext cx="9144000" cy="5143500"/>
            <a:chOff x="0" y="0"/>
            <a:chExt cx="9144000" cy="5143500"/>
          </a:xfrm>
        </p:grpSpPr>
        <p:sp>
          <p:nvSpPr>
            <p:cNvPr id="56" name="Google Shape;56;g3186b2d12e1_0_243"/>
            <p:cNvSpPr/>
            <p:nvPr/>
          </p:nvSpPr>
          <p:spPr>
            <a:xfrm>
              <a:off x="0" y="0"/>
              <a:ext cx="548700" cy="5143500"/>
            </a:xfrm>
            <a:prstGeom prst="flowChartProcess">
              <a:avLst/>
            </a:prstGeom>
            <a:solidFill>
              <a:srgbClr val="E20D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 name="Google Shape;57;g3186b2d12e1_0_243"/>
            <p:cNvSpPr/>
            <p:nvPr/>
          </p:nvSpPr>
          <p:spPr>
            <a:xfrm>
              <a:off x="8595300" y="0"/>
              <a:ext cx="548700" cy="5143500"/>
            </a:xfrm>
            <a:prstGeom prst="flowChartProcess">
              <a:avLst/>
            </a:prstGeom>
            <a:solidFill>
              <a:srgbClr val="E20D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 name="Google Shape;58;g3186b2d12e1_0_243"/>
            <p:cNvSpPr/>
            <p:nvPr/>
          </p:nvSpPr>
          <p:spPr>
            <a:xfrm rot="-5400000">
              <a:off x="4293913" y="-4293912"/>
              <a:ext cx="548700" cy="9136525"/>
            </a:xfrm>
            <a:prstGeom prst="flowChartProcess">
              <a:avLst/>
            </a:prstGeom>
            <a:solidFill>
              <a:srgbClr val="E20D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i-FI"/>
                <a:t> </a:t>
              </a:r>
              <a:endParaRPr dirty="0"/>
            </a:p>
          </p:txBody>
        </p:sp>
        <p:sp>
          <p:nvSpPr>
            <p:cNvPr id="59" name="Google Shape;59;g3186b2d12e1_0_243"/>
            <p:cNvSpPr/>
            <p:nvPr/>
          </p:nvSpPr>
          <p:spPr>
            <a:xfrm rot="-5400000">
              <a:off x="4297650" y="300888"/>
              <a:ext cx="548700" cy="9136525"/>
            </a:xfrm>
            <a:prstGeom prst="flowChartProcess">
              <a:avLst/>
            </a:prstGeom>
            <a:solidFill>
              <a:srgbClr val="E20D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i-FI"/>
                <a:t> </a:t>
              </a:r>
              <a:endParaRPr dirty="0"/>
            </a:p>
          </p:txBody>
        </p:sp>
      </p:grpSp>
      <p:sp>
        <p:nvSpPr>
          <p:cNvPr id="60" name="Google Shape;60;g3186b2d12e1_0_2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i-FI"/>
              <a:t>‹#›</a:t>
            </a:fld>
            <a:endParaRPr dirty="0"/>
          </a:p>
        </p:txBody>
      </p:sp>
      <p:pic>
        <p:nvPicPr>
          <p:cNvPr id="61" name="Google Shape;61;g3186b2d12e1_0_243"/>
          <p:cNvPicPr preferRelativeResize="0"/>
          <p:nvPr/>
        </p:nvPicPr>
        <p:blipFill>
          <a:blip r:embed="rId2">
            <a:alphaModFix/>
          </a:blip>
          <a:stretch>
            <a:fillRect/>
          </a:stretch>
        </p:blipFill>
        <p:spPr>
          <a:xfrm>
            <a:off x="10" y="0"/>
            <a:ext cx="548700" cy="54870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Aloitus slide ROVANIEMI" type="title">
  <p:cSld name="TITLE">
    <p:spTree>
      <p:nvGrpSpPr>
        <p:cNvPr id="1" name="Shape 66"/>
        <p:cNvGrpSpPr/>
        <p:nvPr/>
      </p:nvGrpSpPr>
      <p:grpSpPr>
        <a:xfrm>
          <a:off x="0" y="0"/>
          <a:ext cx="0" cy="0"/>
          <a:chOff x="0" y="0"/>
          <a:chExt cx="0" cy="0"/>
        </a:xfrm>
      </p:grpSpPr>
      <p:pic>
        <p:nvPicPr>
          <p:cNvPr id="67" name="Google Shape;67;g31a385c3b87_0_792"/>
          <p:cNvPicPr preferRelativeResize="0"/>
          <p:nvPr/>
        </p:nvPicPr>
        <p:blipFill rotWithShape="1">
          <a:blip r:embed="rId2">
            <a:alphaModFix/>
          </a:blip>
          <a:srcRect/>
          <a:stretch/>
        </p:blipFill>
        <p:spPr>
          <a:xfrm rot="183437">
            <a:off x="-2576251" y="-1646802"/>
            <a:ext cx="14525092" cy="8170369"/>
          </a:xfrm>
          <a:prstGeom prst="rect">
            <a:avLst/>
          </a:prstGeom>
          <a:noFill/>
          <a:ln>
            <a:noFill/>
          </a:ln>
        </p:spPr>
      </p:pic>
      <p:pic>
        <p:nvPicPr>
          <p:cNvPr id="68" name="Google Shape;68;g31a385c3b87_0_792"/>
          <p:cNvPicPr preferRelativeResize="0"/>
          <p:nvPr/>
        </p:nvPicPr>
        <p:blipFill rotWithShape="1">
          <a:blip r:embed="rId3">
            <a:alphaModFix/>
          </a:blip>
          <a:srcRect/>
          <a:stretch/>
        </p:blipFill>
        <p:spPr>
          <a:xfrm>
            <a:off x="2374775" y="2152075"/>
            <a:ext cx="4394750" cy="477375"/>
          </a:xfrm>
          <a:prstGeom prst="rect">
            <a:avLst/>
          </a:prstGeom>
          <a:noFill/>
          <a:ln>
            <a:noFill/>
          </a:ln>
        </p:spPr>
      </p:pic>
      <p:sp>
        <p:nvSpPr>
          <p:cNvPr id="69" name="Google Shape;69;g31a385c3b87_0_792"/>
          <p:cNvSpPr txBox="1">
            <a:spLocks noGrp="1"/>
          </p:cNvSpPr>
          <p:nvPr>
            <p:ph type="subTitle" idx="1"/>
          </p:nvPr>
        </p:nvSpPr>
        <p:spPr>
          <a:xfrm>
            <a:off x="150" y="2922175"/>
            <a:ext cx="9144000" cy="820500"/>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SzPts val="1800"/>
              <a:buNone/>
              <a:defRPr sz="2400">
                <a:latin typeface="Titillium Web SemiBold"/>
                <a:ea typeface="Titillium Web SemiBold"/>
                <a:cs typeface="Titillium Web SemiBold"/>
                <a:sym typeface="Titillium Web SemiBold"/>
              </a:defRPr>
            </a:lvl1pPr>
            <a:lvl2pPr lvl="1" algn="ctr">
              <a:lnSpc>
                <a:spcPct val="115000"/>
              </a:lnSpc>
              <a:spcBef>
                <a:spcPts val="1600"/>
              </a:spcBef>
              <a:spcAft>
                <a:spcPts val="0"/>
              </a:spcAft>
              <a:buSzPts val="1400"/>
              <a:buNone/>
              <a:defRPr/>
            </a:lvl2pPr>
            <a:lvl3pPr lvl="2" algn="ctr">
              <a:lnSpc>
                <a:spcPct val="115000"/>
              </a:lnSpc>
              <a:spcBef>
                <a:spcPts val="1600"/>
              </a:spcBef>
              <a:spcAft>
                <a:spcPts val="0"/>
              </a:spcAft>
              <a:buSzPts val="1400"/>
              <a:buNone/>
              <a:defRPr/>
            </a:lvl3pPr>
            <a:lvl4pPr lvl="3" algn="ctr">
              <a:lnSpc>
                <a:spcPct val="115000"/>
              </a:lnSpc>
              <a:spcBef>
                <a:spcPts val="1600"/>
              </a:spcBef>
              <a:spcAft>
                <a:spcPts val="0"/>
              </a:spcAft>
              <a:buSzPts val="1400"/>
              <a:buNone/>
              <a:defRPr/>
            </a:lvl4pPr>
            <a:lvl5pPr lvl="4" algn="ctr">
              <a:lnSpc>
                <a:spcPct val="115000"/>
              </a:lnSpc>
              <a:spcBef>
                <a:spcPts val="1600"/>
              </a:spcBef>
              <a:spcAft>
                <a:spcPts val="0"/>
              </a:spcAft>
              <a:buSzPts val="1400"/>
              <a:buNone/>
              <a:defRPr/>
            </a:lvl5pPr>
            <a:lvl6pPr lvl="5" algn="ctr">
              <a:lnSpc>
                <a:spcPct val="115000"/>
              </a:lnSpc>
              <a:spcBef>
                <a:spcPts val="1600"/>
              </a:spcBef>
              <a:spcAft>
                <a:spcPts val="0"/>
              </a:spcAft>
              <a:buSzPts val="1400"/>
              <a:buNone/>
              <a:defRPr/>
            </a:lvl6pPr>
            <a:lvl7pPr lvl="6" algn="ctr">
              <a:lnSpc>
                <a:spcPct val="115000"/>
              </a:lnSpc>
              <a:spcBef>
                <a:spcPts val="1600"/>
              </a:spcBef>
              <a:spcAft>
                <a:spcPts val="0"/>
              </a:spcAft>
              <a:buSzPts val="1400"/>
              <a:buNone/>
              <a:defRPr/>
            </a:lvl7pPr>
            <a:lvl8pPr lvl="7" algn="ctr">
              <a:lnSpc>
                <a:spcPct val="115000"/>
              </a:lnSpc>
              <a:spcBef>
                <a:spcPts val="1600"/>
              </a:spcBef>
              <a:spcAft>
                <a:spcPts val="0"/>
              </a:spcAft>
              <a:buSzPts val="1400"/>
              <a:buNone/>
              <a:defRPr/>
            </a:lvl8pPr>
            <a:lvl9pPr lvl="8" algn="ctr">
              <a:lnSpc>
                <a:spcPct val="115000"/>
              </a:lnSpc>
              <a:spcBef>
                <a:spcPts val="1600"/>
              </a:spcBef>
              <a:spcAft>
                <a:spcPts val="1600"/>
              </a:spcAft>
              <a:buSzPts val="1400"/>
              <a:buNone/>
              <a:defRPr/>
            </a:lvl9pPr>
          </a:lstStyle>
          <a:p>
            <a:endParaRPr/>
          </a:p>
        </p:txBody>
      </p:sp>
      <p:sp>
        <p:nvSpPr>
          <p:cNvPr id="70" name="Google Shape;70;g31a385c3b87_0_792"/>
          <p:cNvSpPr txBox="1">
            <a:spLocks noGrp="1"/>
          </p:cNvSpPr>
          <p:nvPr>
            <p:ph type="subTitle" idx="2"/>
          </p:nvPr>
        </p:nvSpPr>
        <p:spPr>
          <a:xfrm>
            <a:off x="2539650" y="4323025"/>
            <a:ext cx="4064700" cy="820500"/>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SzPts val="1800"/>
              <a:buNone/>
              <a:defRPr sz="1200"/>
            </a:lvl1pPr>
            <a:lvl2pPr lvl="1" algn="l">
              <a:lnSpc>
                <a:spcPct val="115000"/>
              </a:lnSpc>
              <a:spcBef>
                <a:spcPts val="1600"/>
              </a:spcBef>
              <a:spcAft>
                <a:spcPts val="0"/>
              </a:spcAft>
              <a:buSzPts val="1400"/>
              <a:buNone/>
              <a:defRPr/>
            </a:lvl2pPr>
            <a:lvl3pPr lvl="2" algn="l">
              <a:lnSpc>
                <a:spcPct val="115000"/>
              </a:lnSpc>
              <a:spcBef>
                <a:spcPts val="1600"/>
              </a:spcBef>
              <a:spcAft>
                <a:spcPts val="0"/>
              </a:spcAft>
              <a:buSzPts val="1400"/>
              <a:buNone/>
              <a:defRPr/>
            </a:lvl3pPr>
            <a:lvl4pPr lvl="3" algn="l">
              <a:lnSpc>
                <a:spcPct val="115000"/>
              </a:lnSpc>
              <a:spcBef>
                <a:spcPts val="1600"/>
              </a:spcBef>
              <a:spcAft>
                <a:spcPts val="0"/>
              </a:spcAft>
              <a:buSzPts val="1400"/>
              <a:buNone/>
              <a:defRPr/>
            </a:lvl4pPr>
            <a:lvl5pPr lvl="4" algn="l">
              <a:lnSpc>
                <a:spcPct val="115000"/>
              </a:lnSpc>
              <a:spcBef>
                <a:spcPts val="1600"/>
              </a:spcBef>
              <a:spcAft>
                <a:spcPts val="0"/>
              </a:spcAft>
              <a:buSzPts val="1400"/>
              <a:buNone/>
              <a:defRPr/>
            </a:lvl5pPr>
            <a:lvl6pPr lvl="5" algn="l">
              <a:lnSpc>
                <a:spcPct val="115000"/>
              </a:lnSpc>
              <a:spcBef>
                <a:spcPts val="1600"/>
              </a:spcBef>
              <a:spcAft>
                <a:spcPts val="0"/>
              </a:spcAft>
              <a:buSzPts val="1400"/>
              <a:buNone/>
              <a:defRPr/>
            </a:lvl6pPr>
            <a:lvl7pPr lvl="6" algn="l">
              <a:lnSpc>
                <a:spcPct val="115000"/>
              </a:lnSpc>
              <a:spcBef>
                <a:spcPts val="1600"/>
              </a:spcBef>
              <a:spcAft>
                <a:spcPts val="0"/>
              </a:spcAft>
              <a:buSzPts val="1400"/>
              <a:buNone/>
              <a:defRPr/>
            </a:lvl7pPr>
            <a:lvl8pPr lvl="7" algn="l">
              <a:lnSpc>
                <a:spcPct val="115000"/>
              </a:lnSpc>
              <a:spcBef>
                <a:spcPts val="1600"/>
              </a:spcBef>
              <a:spcAft>
                <a:spcPts val="0"/>
              </a:spcAft>
              <a:buSzPts val="1400"/>
              <a:buNone/>
              <a:defRPr/>
            </a:lvl8pPr>
            <a:lvl9pPr lvl="8" algn="l">
              <a:lnSpc>
                <a:spcPct val="115000"/>
              </a:lnSpc>
              <a:spcBef>
                <a:spcPts val="1600"/>
              </a:spcBef>
              <a:spcAft>
                <a:spcPts val="1600"/>
              </a:spcAft>
              <a:buSzPts val="1400"/>
              <a:buNone/>
              <a:defRPr/>
            </a:lvl9pPr>
          </a:lstStyle>
          <a:p>
            <a:endParaRPr/>
          </a:p>
        </p:txBody>
      </p:sp>
      <p:pic>
        <p:nvPicPr>
          <p:cNvPr id="71" name="Google Shape;71;g31a385c3b87_0_792"/>
          <p:cNvPicPr preferRelativeResize="0"/>
          <p:nvPr/>
        </p:nvPicPr>
        <p:blipFill rotWithShape="1">
          <a:blip r:embed="rId4">
            <a:alphaModFix/>
          </a:blip>
          <a:srcRect/>
          <a:stretch/>
        </p:blipFill>
        <p:spPr>
          <a:xfrm>
            <a:off x="0" y="0"/>
            <a:ext cx="548700" cy="5487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26224E"/>
        </a:solidFill>
        <a:effectLst/>
      </p:bgPr>
    </p:bg>
    <p:spTree>
      <p:nvGrpSpPr>
        <p:cNvPr id="1" name="Shape 5"/>
        <p:cNvGrpSpPr/>
        <p:nvPr/>
      </p:nvGrpSpPr>
      <p:grpSpPr>
        <a:xfrm>
          <a:off x="0" y="0"/>
          <a:ext cx="0" cy="0"/>
          <a:chOff x="0" y="0"/>
          <a:chExt cx="0" cy="0"/>
        </a:xfrm>
      </p:grpSpPr>
      <p:sp>
        <p:nvSpPr>
          <p:cNvPr id="6" name="Google Shape;6;p9"/>
          <p:cNvSpPr txBox="1">
            <a:spLocks noGrp="1"/>
          </p:cNvSpPr>
          <p:nvPr>
            <p:ph type="title"/>
          </p:nvPr>
        </p:nvSpPr>
        <p:spPr>
          <a:xfrm>
            <a:off x="576050" y="433000"/>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FFFFFF"/>
              </a:buClr>
              <a:buSzPts val="2800"/>
              <a:buFont typeface="Titillium Web"/>
              <a:buNone/>
              <a:defRPr sz="2800" b="1" i="0" u="none" strike="noStrike" cap="none">
                <a:solidFill>
                  <a:srgbClr val="FFFFFF"/>
                </a:solidFill>
                <a:latin typeface="Titillium Web"/>
                <a:ea typeface="Titillium Web"/>
                <a:cs typeface="Titillium Web"/>
                <a:sym typeface="Titillium Web"/>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9"/>
          <p:cNvSpPr txBox="1">
            <a:spLocks noGrp="1"/>
          </p:cNvSpPr>
          <p:nvPr>
            <p:ph type="body" idx="1"/>
          </p:nvPr>
        </p:nvSpPr>
        <p:spPr>
          <a:xfrm>
            <a:off x="576050" y="1152475"/>
            <a:ext cx="82563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FFFFFF"/>
              </a:buClr>
              <a:buSzPts val="1800"/>
              <a:buFont typeface="Lora"/>
              <a:buChar char="●"/>
              <a:defRPr sz="1800" b="0" i="0" u="none" strike="noStrike" cap="none">
                <a:solidFill>
                  <a:srgbClr val="FFFFFF"/>
                </a:solidFill>
                <a:latin typeface="Lora"/>
                <a:ea typeface="Lora"/>
                <a:cs typeface="Lora"/>
                <a:sym typeface="Lora"/>
              </a:defRPr>
            </a:lvl1pPr>
            <a:lvl2pPr marL="914400" marR="0" lvl="1" indent="-317500" algn="l" rtl="0">
              <a:lnSpc>
                <a:spcPct val="115000"/>
              </a:lnSpc>
              <a:spcBef>
                <a:spcPts val="1600"/>
              </a:spcBef>
              <a:spcAft>
                <a:spcPts val="0"/>
              </a:spcAft>
              <a:buClr>
                <a:srgbClr val="FFFFFF"/>
              </a:buClr>
              <a:buSzPts val="1400"/>
              <a:buFont typeface="Lora"/>
              <a:buChar char="○"/>
              <a:defRPr sz="1400" b="0" i="0" u="none" strike="noStrike" cap="none">
                <a:solidFill>
                  <a:srgbClr val="FFFFFF"/>
                </a:solidFill>
                <a:latin typeface="Lora"/>
                <a:ea typeface="Lora"/>
                <a:cs typeface="Lora"/>
                <a:sym typeface="Lora"/>
              </a:defRPr>
            </a:lvl2pPr>
            <a:lvl3pPr marL="1371600" marR="0" lvl="2" indent="-317500" algn="l" rtl="0">
              <a:lnSpc>
                <a:spcPct val="115000"/>
              </a:lnSpc>
              <a:spcBef>
                <a:spcPts val="1600"/>
              </a:spcBef>
              <a:spcAft>
                <a:spcPts val="0"/>
              </a:spcAft>
              <a:buClr>
                <a:srgbClr val="FFFFFF"/>
              </a:buClr>
              <a:buSzPts val="1400"/>
              <a:buFont typeface="Lora"/>
              <a:buChar char="■"/>
              <a:defRPr sz="1400" b="0" i="0" u="none" strike="noStrike" cap="none">
                <a:solidFill>
                  <a:srgbClr val="FFFFFF"/>
                </a:solidFill>
                <a:latin typeface="Lora"/>
                <a:ea typeface="Lora"/>
                <a:cs typeface="Lora"/>
                <a:sym typeface="Lora"/>
              </a:defRPr>
            </a:lvl3pPr>
            <a:lvl4pPr marL="1828800" marR="0" lvl="3" indent="-317500" algn="l" rtl="0">
              <a:lnSpc>
                <a:spcPct val="115000"/>
              </a:lnSpc>
              <a:spcBef>
                <a:spcPts val="1600"/>
              </a:spcBef>
              <a:spcAft>
                <a:spcPts val="0"/>
              </a:spcAft>
              <a:buClr>
                <a:srgbClr val="FFFFFF"/>
              </a:buClr>
              <a:buSzPts val="1400"/>
              <a:buFont typeface="Lora"/>
              <a:buChar char="●"/>
              <a:defRPr sz="1400" b="0" i="0" u="none" strike="noStrike" cap="none">
                <a:solidFill>
                  <a:srgbClr val="FFFFFF"/>
                </a:solidFill>
                <a:latin typeface="Lora"/>
                <a:ea typeface="Lora"/>
                <a:cs typeface="Lora"/>
                <a:sym typeface="Lora"/>
              </a:defRPr>
            </a:lvl4pPr>
            <a:lvl5pPr marL="2286000" marR="0" lvl="4" indent="-317500" algn="l" rtl="0">
              <a:lnSpc>
                <a:spcPct val="115000"/>
              </a:lnSpc>
              <a:spcBef>
                <a:spcPts val="1600"/>
              </a:spcBef>
              <a:spcAft>
                <a:spcPts val="0"/>
              </a:spcAft>
              <a:buClr>
                <a:srgbClr val="FFFFFF"/>
              </a:buClr>
              <a:buSzPts val="1400"/>
              <a:buFont typeface="Lora"/>
              <a:buChar char="○"/>
              <a:defRPr sz="1400" b="0" i="0" u="none" strike="noStrike" cap="none">
                <a:solidFill>
                  <a:srgbClr val="FFFFFF"/>
                </a:solidFill>
                <a:latin typeface="Lora"/>
                <a:ea typeface="Lora"/>
                <a:cs typeface="Lora"/>
                <a:sym typeface="Lora"/>
              </a:defRPr>
            </a:lvl5pPr>
            <a:lvl6pPr marL="2743200" marR="0" lvl="5" indent="-317500" algn="l" rtl="0">
              <a:lnSpc>
                <a:spcPct val="115000"/>
              </a:lnSpc>
              <a:spcBef>
                <a:spcPts val="1600"/>
              </a:spcBef>
              <a:spcAft>
                <a:spcPts val="0"/>
              </a:spcAft>
              <a:buClr>
                <a:srgbClr val="FFFFFF"/>
              </a:buClr>
              <a:buSzPts val="1400"/>
              <a:buFont typeface="Lora"/>
              <a:buChar char="■"/>
              <a:defRPr sz="1400" b="0" i="0" u="none" strike="noStrike" cap="none">
                <a:solidFill>
                  <a:srgbClr val="FFFFFF"/>
                </a:solidFill>
                <a:latin typeface="Lora"/>
                <a:ea typeface="Lora"/>
                <a:cs typeface="Lora"/>
                <a:sym typeface="Lora"/>
              </a:defRPr>
            </a:lvl6pPr>
            <a:lvl7pPr marL="3200400" marR="0" lvl="6" indent="-317500" algn="l" rtl="0">
              <a:lnSpc>
                <a:spcPct val="115000"/>
              </a:lnSpc>
              <a:spcBef>
                <a:spcPts val="1600"/>
              </a:spcBef>
              <a:spcAft>
                <a:spcPts val="0"/>
              </a:spcAft>
              <a:buClr>
                <a:srgbClr val="FFFFFF"/>
              </a:buClr>
              <a:buSzPts val="1400"/>
              <a:buFont typeface="Lora"/>
              <a:buChar char="●"/>
              <a:defRPr sz="1400" b="0" i="0" u="none" strike="noStrike" cap="none">
                <a:solidFill>
                  <a:srgbClr val="FFFFFF"/>
                </a:solidFill>
                <a:latin typeface="Lora"/>
                <a:ea typeface="Lora"/>
                <a:cs typeface="Lora"/>
                <a:sym typeface="Lora"/>
              </a:defRPr>
            </a:lvl7pPr>
            <a:lvl8pPr marL="3657600" marR="0" lvl="7" indent="-317500" algn="l" rtl="0">
              <a:lnSpc>
                <a:spcPct val="115000"/>
              </a:lnSpc>
              <a:spcBef>
                <a:spcPts val="1600"/>
              </a:spcBef>
              <a:spcAft>
                <a:spcPts val="0"/>
              </a:spcAft>
              <a:buClr>
                <a:srgbClr val="FFFFFF"/>
              </a:buClr>
              <a:buSzPts val="1400"/>
              <a:buFont typeface="Lora"/>
              <a:buChar char="○"/>
              <a:defRPr sz="1400" b="0" i="0" u="none" strike="noStrike" cap="none">
                <a:solidFill>
                  <a:srgbClr val="FFFFFF"/>
                </a:solidFill>
                <a:latin typeface="Lora"/>
                <a:ea typeface="Lora"/>
                <a:cs typeface="Lora"/>
                <a:sym typeface="Lora"/>
              </a:defRPr>
            </a:lvl8pPr>
            <a:lvl9pPr marL="4114800" marR="0" lvl="8" indent="-317500" algn="l" rtl="0">
              <a:lnSpc>
                <a:spcPct val="115000"/>
              </a:lnSpc>
              <a:spcBef>
                <a:spcPts val="1600"/>
              </a:spcBef>
              <a:spcAft>
                <a:spcPts val="1600"/>
              </a:spcAft>
              <a:buClr>
                <a:srgbClr val="FFFFFF"/>
              </a:buClr>
              <a:buSzPts val="1400"/>
              <a:buFont typeface="Lora"/>
              <a:buChar char="■"/>
              <a:defRPr sz="1400" b="0" i="0" u="none" strike="noStrike" cap="none">
                <a:solidFill>
                  <a:srgbClr val="FFFFFF"/>
                </a:solidFill>
                <a:latin typeface="Lora"/>
                <a:ea typeface="Lora"/>
                <a:cs typeface="Lora"/>
                <a:sym typeface="Lora"/>
              </a:defRPr>
            </a:lvl9pPr>
          </a:lstStyle>
          <a:p>
            <a:endParaRPr/>
          </a:p>
        </p:txBody>
      </p:sp>
      <p:sp>
        <p:nvSpPr>
          <p:cNvPr id="8" name="Google Shape;8;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i-FI"/>
              <a:t>‹#›</a:t>
            </a:fld>
            <a:endParaRPr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rgbClr val="26224E"/>
        </a:solidFill>
        <a:effectLst/>
      </p:bgPr>
    </p:bg>
    <p:spTree>
      <p:nvGrpSpPr>
        <p:cNvPr id="1" name="Shape 62"/>
        <p:cNvGrpSpPr/>
        <p:nvPr/>
      </p:nvGrpSpPr>
      <p:grpSpPr>
        <a:xfrm>
          <a:off x="0" y="0"/>
          <a:ext cx="0" cy="0"/>
          <a:chOff x="0" y="0"/>
          <a:chExt cx="0" cy="0"/>
        </a:xfrm>
      </p:grpSpPr>
      <p:sp>
        <p:nvSpPr>
          <p:cNvPr id="63" name="Google Shape;63;g31a385c3b87_0_788"/>
          <p:cNvSpPr txBox="1">
            <a:spLocks noGrp="1"/>
          </p:cNvSpPr>
          <p:nvPr>
            <p:ph type="title"/>
          </p:nvPr>
        </p:nvSpPr>
        <p:spPr>
          <a:xfrm>
            <a:off x="576050" y="433000"/>
            <a:ext cx="8520600" cy="5727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FFFFFF"/>
              </a:buClr>
              <a:buSzPts val="2800"/>
              <a:buFont typeface="Titillium Web"/>
              <a:buNone/>
              <a:defRPr sz="2800" b="1" i="0" u="none" strike="noStrike" cap="none">
                <a:solidFill>
                  <a:srgbClr val="FFFFFF"/>
                </a:solidFill>
                <a:latin typeface="Titillium Web"/>
                <a:ea typeface="Titillium Web"/>
                <a:cs typeface="Titillium Web"/>
                <a:sym typeface="Titillium Web"/>
              </a:defRPr>
            </a:lvl1pPr>
            <a:lvl2pPr marR="0" lvl="1"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64" name="Google Shape;64;g31a385c3b87_0_788"/>
          <p:cNvSpPr txBox="1">
            <a:spLocks noGrp="1"/>
          </p:cNvSpPr>
          <p:nvPr>
            <p:ph type="body" idx="1"/>
          </p:nvPr>
        </p:nvSpPr>
        <p:spPr>
          <a:xfrm>
            <a:off x="576050" y="1152475"/>
            <a:ext cx="8256300" cy="3416400"/>
          </a:xfrm>
          <a:prstGeom prst="rect">
            <a:avLst/>
          </a:prstGeom>
          <a:noFill/>
          <a:ln>
            <a:noFill/>
          </a:ln>
        </p:spPr>
        <p:txBody>
          <a:bodyPr spcFirstLastPara="1" wrap="square" lIns="91425" tIns="91425" rIns="91425" bIns="91425" anchor="t" anchorCtr="0">
            <a:noAutofit/>
          </a:bodyPr>
          <a:lstStyle>
            <a:lvl1pPr marL="457200" marR="0" lvl="0" indent="-342900" algn="l">
              <a:lnSpc>
                <a:spcPct val="115000"/>
              </a:lnSpc>
              <a:spcBef>
                <a:spcPts val="0"/>
              </a:spcBef>
              <a:spcAft>
                <a:spcPts val="0"/>
              </a:spcAft>
              <a:buClr>
                <a:srgbClr val="FFFFFF"/>
              </a:buClr>
              <a:buSzPts val="1800"/>
              <a:buFont typeface="Lora"/>
              <a:buChar char="●"/>
              <a:defRPr sz="1800" b="0" i="0" u="none" strike="noStrike" cap="none">
                <a:solidFill>
                  <a:srgbClr val="FFFFFF"/>
                </a:solidFill>
                <a:latin typeface="Lora"/>
                <a:ea typeface="Lora"/>
                <a:cs typeface="Lora"/>
                <a:sym typeface="Lora"/>
              </a:defRPr>
            </a:lvl1pPr>
            <a:lvl2pPr marL="914400" marR="0" lvl="1" indent="-317500" algn="l">
              <a:lnSpc>
                <a:spcPct val="115000"/>
              </a:lnSpc>
              <a:spcBef>
                <a:spcPts val="1600"/>
              </a:spcBef>
              <a:spcAft>
                <a:spcPts val="0"/>
              </a:spcAft>
              <a:buClr>
                <a:srgbClr val="FFFFFF"/>
              </a:buClr>
              <a:buSzPts val="1400"/>
              <a:buFont typeface="Lora"/>
              <a:buChar char="○"/>
              <a:defRPr sz="1400" b="0" i="0" u="none" strike="noStrike" cap="none">
                <a:solidFill>
                  <a:srgbClr val="FFFFFF"/>
                </a:solidFill>
                <a:latin typeface="Lora"/>
                <a:ea typeface="Lora"/>
                <a:cs typeface="Lora"/>
                <a:sym typeface="Lora"/>
              </a:defRPr>
            </a:lvl2pPr>
            <a:lvl3pPr marL="1371600" marR="0" lvl="2" indent="-317500" algn="l">
              <a:lnSpc>
                <a:spcPct val="115000"/>
              </a:lnSpc>
              <a:spcBef>
                <a:spcPts val="1600"/>
              </a:spcBef>
              <a:spcAft>
                <a:spcPts val="0"/>
              </a:spcAft>
              <a:buClr>
                <a:srgbClr val="FFFFFF"/>
              </a:buClr>
              <a:buSzPts val="1400"/>
              <a:buFont typeface="Lora"/>
              <a:buChar char="■"/>
              <a:defRPr sz="1400" b="0" i="0" u="none" strike="noStrike" cap="none">
                <a:solidFill>
                  <a:srgbClr val="FFFFFF"/>
                </a:solidFill>
                <a:latin typeface="Lora"/>
                <a:ea typeface="Lora"/>
                <a:cs typeface="Lora"/>
                <a:sym typeface="Lora"/>
              </a:defRPr>
            </a:lvl3pPr>
            <a:lvl4pPr marL="1828800" marR="0" lvl="3" indent="-317500" algn="l">
              <a:lnSpc>
                <a:spcPct val="115000"/>
              </a:lnSpc>
              <a:spcBef>
                <a:spcPts val="1600"/>
              </a:spcBef>
              <a:spcAft>
                <a:spcPts val="0"/>
              </a:spcAft>
              <a:buClr>
                <a:srgbClr val="FFFFFF"/>
              </a:buClr>
              <a:buSzPts val="1400"/>
              <a:buFont typeface="Lora"/>
              <a:buChar char="●"/>
              <a:defRPr sz="1400" b="0" i="0" u="none" strike="noStrike" cap="none">
                <a:solidFill>
                  <a:srgbClr val="FFFFFF"/>
                </a:solidFill>
                <a:latin typeface="Lora"/>
                <a:ea typeface="Lora"/>
                <a:cs typeface="Lora"/>
                <a:sym typeface="Lora"/>
              </a:defRPr>
            </a:lvl4pPr>
            <a:lvl5pPr marL="2286000" marR="0" lvl="4" indent="-317500" algn="l">
              <a:lnSpc>
                <a:spcPct val="115000"/>
              </a:lnSpc>
              <a:spcBef>
                <a:spcPts val="1600"/>
              </a:spcBef>
              <a:spcAft>
                <a:spcPts val="0"/>
              </a:spcAft>
              <a:buClr>
                <a:srgbClr val="FFFFFF"/>
              </a:buClr>
              <a:buSzPts val="1400"/>
              <a:buFont typeface="Lora"/>
              <a:buChar char="○"/>
              <a:defRPr sz="1400" b="0" i="0" u="none" strike="noStrike" cap="none">
                <a:solidFill>
                  <a:srgbClr val="FFFFFF"/>
                </a:solidFill>
                <a:latin typeface="Lora"/>
                <a:ea typeface="Lora"/>
                <a:cs typeface="Lora"/>
                <a:sym typeface="Lora"/>
              </a:defRPr>
            </a:lvl5pPr>
            <a:lvl6pPr marL="2743200" marR="0" lvl="5" indent="-317500" algn="l">
              <a:lnSpc>
                <a:spcPct val="115000"/>
              </a:lnSpc>
              <a:spcBef>
                <a:spcPts val="1600"/>
              </a:spcBef>
              <a:spcAft>
                <a:spcPts val="0"/>
              </a:spcAft>
              <a:buClr>
                <a:srgbClr val="FFFFFF"/>
              </a:buClr>
              <a:buSzPts val="1400"/>
              <a:buFont typeface="Lora"/>
              <a:buChar char="■"/>
              <a:defRPr sz="1400" b="0" i="0" u="none" strike="noStrike" cap="none">
                <a:solidFill>
                  <a:srgbClr val="FFFFFF"/>
                </a:solidFill>
                <a:latin typeface="Lora"/>
                <a:ea typeface="Lora"/>
                <a:cs typeface="Lora"/>
                <a:sym typeface="Lora"/>
              </a:defRPr>
            </a:lvl6pPr>
            <a:lvl7pPr marL="3200400" marR="0" lvl="6" indent="-317500" algn="l">
              <a:lnSpc>
                <a:spcPct val="115000"/>
              </a:lnSpc>
              <a:spcBef>
                <a:spcPts val="1600"/>
              </a:spcBef>
              <a:spcAft>
                <a:spcPts val="0"/>
              </a:spcAft>
              <a:buClr>
                <a:srgbClr val="FFFFFF"/>
              </a:buClr>
              <a:buSzPts val="1400"/>
              <a:buFont typeface="Lora"/>
              <a:buChar char="●"/>
              <a:defRPr sz="1400" b="0" i="0" u="none" strike="noStrike" cap="none">
                <a:solidFill>
                  <a:srgbClr val="FFFFFF"/>
                </a:solidFill>
                <a:latin typeface="Lora"/>
                <a:ea typeface="Lora"/>
                <a:cs typeface="Lora"/>
                <a:sym typeface="Lora"/>
              </a:defRPr>
            </a:lvl7pPr>
            <a:lvl8pPr marL="3657600" marR="0" lvl="7" indent="-317500" algn="l">
              <a:lnSpc>
                <a:spcPct val="115000"/>
              </a:lnSpc>
              <a:spcBef>
                <a:spcPts val="1600"/>
              </a:spcBef>
              <a:spcAft>
                <a:spcPts val="0"/>
              </a:spcAft>
              <a:buClr>
                <a:srgbClr val="FFFFFF"/>
              </a:buClr>
              <a:buSzPts val="1400"/>
              <a:buFont typeface="Lora"/>
              <a:buChar char="○"/>
              <a:defRPr sz="1400" b="0" i="0" u="none" strike="noStrike" cap="none">
                <a:solidFill>
                  <a:srgbClr val="FFFFFF"/>
                </a:solidFill>
                <a:latin typeface="Lora"/>
                <a:ea typeface="Lora"/>
                <a:cs typeface="Lora"/>
                <a:sym typeface="Lora"/>
              </a:defRPr>
            </a:lvl8pPr>
            <a:lvl9pPr marL="4114800" marR="0" lvl="8" indent="-317500" algn="l">
              <a:lnSpc>
                <a:spcPct val="115000"/>
              </a:lnSpc>
              <a:spcBef>
                <a:spcPts val="1600"/>
              </a:spcBef>
              <a:spcAft>
                <a:spcPts val="1600"/>
              </a:spcAft>
              <a:buClr>
                <a:srgbClr val="FFFFFF"/>
              </a:buClr>
              <a:buSzPts val="1400"/>
              <a:buFont typeface="Lora"/>
              <a:buChar char="■"/>
              <a:defRPr sz="1400" b="0" i="0" u="none" strike="noStrike" cap="none">
                <a:solidFill>
                  <a:srgbClr val="FFFFFF"/>
                </a:solidFill>
                <a:latin typeface="Lora"/>
                <a:ea typeface="Lora"/>
                <a:cs typeface="Lora"/>
                <a:sym typeface="Lora"/>
              </a:defRPr>
            </a:lvl9pPr>
          </a:lstStyle>
          <a:p>
            <a:endParaRPr/>
          </a:p>
        </p:txBody>
      </p:sp>
      <p:sp>
        <p:nvSpPr>
          <p:cNvPr id="65" name="Google Shape;65;g31a385c3b87_0_78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i-FI"/>
              <a:t>‹#›</a:t>
            </a:fld>
            <a:endParaRPr dirty="0"/>
          </a:p>
        </p:txBody>
      </p:sp>
    </p:spTree>
  </p:cSld>
  <p:clrMap bg1="lt1" tx1="dk1" bg2="dk2" tx2="lt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19.xml"/><Relationship Id="rId4" Type="http://schemas.openxmlformats.org/officeDocument/2006/relationships/image" Target="../media/image24.jp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1"/>
          <p:cNvSpPr txBox="1">
            <a:spLocks noGrp="1"/>
          </p:cNvSpPr>
          <p:nvPr>
            <p:ph type="subTitle" idx="1"/>
          </p:nvPr>
        </p:nvSpPr>
        <p:spPr>
          <a:xfrm>
            <a:off x="150" y="2922175"/>
            <a:ext cx="9144000" cy="820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SzPts val="1800"/>
              <a:buNone/>
            </a:pPr>
            <a:r>
              <a:rPr lang="ja-JP" altLang="en-US" dirty="0"/>
              <a:t>北極圏の中心地</a:t>
            </a:r>
            <a:endParaRPr dirty="0"/>
          </a:p>
        </p:txBody>
      </p:sp>
      <p:sp>
        <p:nvSpPr>
          <p:cNvPr id="2" name="正方形/長方形 1">
            <a:extLst>
              <a:ext uri="{FF2B5EF4-FFF2-40B4-BE49-F238E27FC236}">
                <a16:creationId xmlns:a16="http://schemas.microsoft.com/office/drawing/2014/main" id="{BA12C7A6-6947-34F1-7A1F-3DFFBB1A0B3A}"/>
              </a:ext>
            </a:extLst>
          </p:cNvPr>
          <p:cNvSpPr/>
          <p:nvPr/>
        </p:nvSpPr>
        <p:spPr>
          <a:xfrm>
            <a:off x="2836126" y="1669623"/>
            <a:ext cx="3471747" cy="364273"/>
          </a:xfrm>
          <a:prstGeom prst="rect">
            <a:avLst/>
          </a:prstGeom>
          <a:solidFill>
            <a:srgbClr val="2622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t>ロヴァニエミ</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g31a385c3b87_0_214"/>
          <p:cNvSpPr txBox="1">
            <a:spLocks noGrp="1"/>
          </p:cNvSpPr>
          <p:nvPr>
            <p:ph type="body" idx="1"/>
          </p:nvPr>
        </p:nvSpPr>
        <p:spPr>
          <a:xfrm>
            <a:off x="4839300" y="859125"/>
            <a:ext cx="3511500" cy="35601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1600"/>
              </a:spcAft>
              <a:buSzPts val="1800"/>
              <a:buNone/>
            </a:pPr>
            <a:r>
              <a:rPr lang="fi-FI"/>
              <a:t>Kuva tai tekstiä tälle puolelle</a:t>
            </a:r>
            <a:endParaRPr dirty="0"/>
          </a:p>
        </p:txBody>
      </p:sp>
      <p:sp>
        <p:nvSpPr>
          <p:cNvPr id="212" name="Google Shape;212;g31a385c3b87_0_214"/>
          <p:cNvSpPr txBox="1">
            <a:spLocks noGrp="1"/>
          </p:cNvSpPr>
          <p:nvPr>
            <p:ph type="title"/>
          </p:nvPr>
        </p:nvSpPr>
        <p:spPr>
          <a:xfrm>
            <a:off x="212339" y="1741993"/>
            <a:ext cx="3742200" cy="1482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3000"/>
              <a:buNone/>
            </a:pPr>
            <a:r>
              <a:rPr lang="ja-JP" altLang="en-US" sz="3400">
                <a:solidFill>
                  <a:schemeClr val="lt1"/>
                </a:solidFill>
                <a:latin typeface="Titillium Web"/>
                <a:ea typeface="Titillium Web"/>
                <a:cs typeface="Titillium Web"/>
                <a:sym typeface="Titillium Web"/>
              </a:rPr>
              <a:t>クリスマス</a:t>
            </a:r>
            <a:br>
              <a:rPr lang="en-US" altLang="ja-JP" sz="3400" dirty="0">
                <a:solidFill>
                  <a:schemeClr val="lt1"/>
                </a:solidFill>
                <a:latin typeface="Titillium Web"/>
                <a:ea typeface="Titillium Web"/>
                <a:cs typeface="Titillium Web"/>
                <a:sym typeface="Titillium Web"/>
              </a:rPr>
            </a:br>
            <a:r>
              <a:rPr lang="ja-JP" altLang="en-US" sz="3400">
                <a:solidFill>
                  <a:schemeClr val="lt1"/>
                </a:solidFill>
                <a:latin typeface="Titillium Web"/>
                <a:ea typeface="Titillium Web"/>
                <a:cs typeface="Titillium Web"/>
                <a:sym typeface="Titillium Web"/>
              </a:rPr>
              <a:t>シーズン</a:t>
            </a:r>
            <a:endParaRPr sz="3400" dirty="0">
              <a:solidFill>
                <a:schemeClr val="lt1"/>
              </a:solidFill>
              <a:latin typeface="Titillium Web"/>
              <a:ea typeface="Titillium Web"/>
              <a:cs typeface="Titillium Web"/>
              <a:sym typeface="Titillium Web"/>
            </a:endParaRPr>
          </a:p>
        </p:txBody>
      </p:sp>
      <p:pic>
        <p:nvPicPr>
          <p:cNvPr id="213" name="Google Shape;213;g31a385c3b87_0_214"/>
          <p:cNvPicPr preferRelativeResize="0"/>
          <p:nvPr/>
        </p:nvPicPr>
        <p:blipFill rotWithShape="1">
          <a:blip r:embed="rId3">
            <a:alphaModFix/>
          </a:blip>
          <a:srcRect/>
          <a:stretch/>
        </p:blipFill>
        <p:spPr>
          <a:xfrm>
            <a:off x="4448710" y="267128"/>
            <a:ext cx="4443349" cy="461183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218" name="Google Shape;218;g31964046ae0_0_11"/>
          <p:cNvPicPr preferRelativeResize="0"/>
          <p:nvPr/>
        </p:nvPicPr>
        <p:blipFill rotWithShape="1">
          <a:blip r:embed="rId3">
            <a:alphaModFix/>
          </a:blip>
          <a:srcRect t="5947" b="4067"/>
          <a:stretch/>
        </p:blipFill>
        <p:spPr>
          <a:xfrm>
            <a:off x="524025" y="544375"/>
            <a:ext cx="8089175" cy="4044574"/>
          </a:xfrm>
          <a:prstGeom prst="rect">
            <a:avLst/>
          </a:prstGeom>
          <a:noFill/>
          <a:ln>
            <a:noFill/>
          </a:ln>
        </p:spPr>
      </p:pic>
      <p:pic>
        <p:nvPicPr>
          <p:cNvPr id="219" name="Google Shape;219;g31964046ae0_0_11"/>
          <p:cNvPicPr preferRelativeResize="0"/>
          <p:nvPr/>
        </p:nvPicPr>
        <p:blipFill rotWithShape="1">
          <a:blip r:embed="rId4">
            <a:alphaModFix/>
          </a:blip>
          <a:srcRect/>
          <a:stretch/>
        </p:blipFill>
        <p:spPr>
          <a:xfrm rot="822995">
            <a:off x="-1968201" y="-3303226"/>
            <a:ext cx="15795948" cy="888524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g31a385c3b87_0_290"/>
          <p:cNvSpPr txBox="1">
            <a:spLocks noGrp="1"/>
          </p:cNvSpPr>
          <p:nvPr>
            <p:ph type="body" idx="1"/>
          </p:nvPr>
        </p:nvSpPr>
        <p:spPr>
          <a:xfrm>
            <a:off x="4839300" y="859125"/>
            <a:ext cx="3511500" cy="35601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1600"/>
              </a:spcAft>
              <a:buSzPts val="1800"/>
              <a:buNone/>
            </a:pPr>
            <a:r>
              <a:rPr lang="fi-FI"/>
              <a:t>Kuva tai tekstiä tälle puolelle</a:t>
            </a:r>
            <a:endParaRPr dirty="0"/>
          </a:p>
        </p:txBody>
      </p:sp>
      <p:sp>
        <p:nvSpPr>
          <p:cNvPr id="225" name="Google Shape;225;g31a385c3b87_0_290"/>
          <p:cNvSpPr txBox="1">
            <a:spLocks noGrp="1"/>
          </p:cNvSpPr>
          <p:nvPr>
            <p:ph type="title"/>
          </p:nvPr>
        </p:nvSpPr>
        <p:spPr>
          <a:xfrm>
            <a:off x="220850" y="1510329"/>
            <a:ext cx="3802500" cy="23499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3000"/>
              <a:buNone/>
            </a:pPr>
            <a:r>
              <a:rPr lang="ja-JP" altLang="en-US" sz="3200">
                <a:solidFill>
                  <a:schemeClr val="lt1"/>
                </a:solidFill>
              </a:rPr>
              <a:t>壮大な</a:t>
            </a:r>
            <a:r>
              <a:rPr lang="fi-FI" sz="3200">
                <a:solidFill>
                  <a:schemeClr val="lt1"/>
                </a:solidFill>
                <a:latin typeface="Titillium Web"/>
                <a:ea typeface="Titillium Web"/>
                <a:cs typeface="Titillium Web"/>
                <a:sym typeface="Titillium Web"/>
              </a:rPr>
              <a:t> </a:t>
            </a:r>
            <a:endParaRPr sz="3200" dirty="0">
              <a:solidFill>
                <a:schemeClr val="lt1"/>
              </a:solidFill>
              <a:latin typeface="Titillium Web"/>
              <a:ea typeface="Titillium Web"/>
              <a:cs typeface="Titillium Web"/>
              <a:sym typeface="Titillium Web"/>
            </a:endParaRPr>
          </a:p>
          <a:p>
            <a:pPr marL="0" lvl="0" indent="0" algn="ctr" rtl="0">
              <a:lnSpc>
                <a:spcPct val="100000"/>
              </a:lnSpc>
              <a:spcBef>
                <a:spcPts val="0"/>
              </a:spcBef>
              <a:spcAft>
                <a:spcPts val="0"/>
              </a:spcAft>
              <a:buSzPts val="3000"/>
              <a:buNone/>
            </a:pPr>
            <a:r>
              <a:rPr lang="ja-JP" altLang="en-US" sz="3200">
                <a:solidFill>
                  <a:schemeClr val="lt1"/>
                </a:solidFill>
                <a:latin typeface="Titillium Web"/>
                <a:ea typeface="Titillium Web"/>
                <a:cs typeface="Titillium Web"/>
                <a:sym typeface="Titillium Web"/>
              </a:rPr>
              <a:t>自然現象</a:t>
            </a:r>
            <a:r>
              <a:rPr lang="fi-FI" sz="3200">
                <a:solidFill>
                  <a:schemeClr val="lt1"/>
                </a:solidFill>
                <a:latin typeface="Titillium Web"/>
                <a:ea typeface="Titillium Web"/>
                <a:cs typeface="Titillium Web"/>
                <a:sym typeface="Titillium Web"/>
              </a:rPr>
              <a:t> </a:t>
            </a:r>
            <a:br>
              <a:rPr lang="fi-FI" sz="4000">
                <a:solidFill>
                  <a:schemeClr val="lt1"/>
                </a:solidFill>
                <a:latin typeface="Titillium Web"/>
                <a:ea typeface="Titillium Web"/>
                <a:cs typeface="Titillium Web"/>
                <a:sym typeface="Titillium Web"/>
              </a:rPr>
            </a:br>
            <a:br>
              <a:rPr lang="fi-FI" sz="4000">
                <a:solidFill>
                  <a:schemeClr val="lt1"/>
                </a:solidFill>
                <a:latin typeface="Titillium Web"/>
                <a:ea typeface="Titillium Web"/>
                <a:cs typeface="Titillium Web"/>
                <a:sym typeface="Titillium Web"/>
              </a:rPr>
            </a:br>
            <a:r>
              <a:rPr lang="ja-JP" altLang="en-US" sz="3600">
                <a:solidFill>
                  <a:schemeClr val="lt1"/>
                </a:solidFill>
                <a:latin typeface="Titillium Web"/>
                <a:ea typeface="Titillium Web"/>
                <a:cs typeface="Titillium Web"/>
                <a:sym typeface="Titillium Web"/>
              </a:rPr>
              <a:t>オーロラ</a:t>
            </a:r>
            <a:endParaRPr sz="3600" dirty="0">
              <a:solidFill>
                <a:schemeClr val="lt1"/>
              </a:solidFill>
              <a:latin typeface="Titillium Web"/>
              <a:ea typeface="Titillium Web"/>
              <a:cs typeface="Titillium Web"/>
              <a:sym typeface="Titillium Web"/>
            </a:endParaRPr>
          </a:p>
        </p:txBody>
      </p:sp>
      <p:pic>
        <p:nvPicPr>
          <p:cNvPr id="226" name="Google Shape;226;g31a385c3b87_0_290" descr="Kuvahaun tulos haulle rovaniemi northern lights"/>
          <p:cNvPicPr preferRelativeResize="0"/>
          <p:nvPr/>
        </p:nvPicPr>
        <p:blipFill rotWithShape="1">
          <a:blip r:embed="rId3">
            <a:alphaModFix/>
          </a:blip>
          <a:srcRect/>
          <a:stretch/>
        </p:blipFill>
        <p:spPr>
          <a:xfrm>
            <a:off x="4369981" y="200017"/>
            <a:ext cx="4774018" cy="487831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7"/>
          <p:cNvSpPr/>
          <p:nvPr/>
        </p:nvSpPr>
        <p:spPr>
          <a:xfrm>
            <a:off x="338250" y="676875"/>
            <a:ext cx="8467500" cy="1126422"/>
          </a:xfrm>
          <a:prstGeom prst="rect">
            <a:avLst/>
          </a:prstGeom>
          <a:noFill/>
          <a:ln>
            <a:noFill/>
          </a:ln>
        </p:spPr>
        <p:txBody>
          <a:bodyPr spcFirstLastPara="1" wrap="square" lIns="91425" tIns="45700" rIns="91425" bIns="45700" anchor="t" anchorCtr="0">
            <a:spAutoFit/>
          </a:bodyPr>
          <a:lstStyle/>
          <a:p>
            <a:pPr marL="457200" marR="0" lvl="0" indent="-317500" algn="l" rtl="0">
              <a:lnSpc>
                <a:spcPct val="120000"/>
              </a:lnSpc>
              <a:spcBef>
                <a:spcPts val="0"/>
              </a:spcBef>
              <a:spcAft>
                <a:spcPts val="0"/>
              </a:spcAft>
              <a:buClr>
                <a:schemeClr val="lt1"/>
              </a:buClr>
              <a:buSzPts val="1400"/>
              <a:buFont typeface="Lora"/>
              <a:buChar char="●"/>
            </a:pPr>
            <a:r>
              <a:rPr lang="ja-JP" altLang="en-US" i="0" u="none" strike="noStrike" cap="none">
                <a:solidFill>
                  <a:schemeClr val="lt1"/>
                </a:solidFill>
                <a:latin typeface="Lora"/>
                <a:ea typeface="Lora"/>
                <a:cs typeface="Lora"/>
                <a:sym typeface="Lora"/>
              </a:rPr>
              <a:t>持続可能な観光開発に関連する重要な課題は、観光シーズンによって観光資源が大きく変わる</a:t>
            </a:r>
            <a:endParaRPr lang="en-US" altLang="ja-JP" i="0" u="none" strike="noStrike" cap="none" dirty="0">
              <a:solidFill>
                <a:schemeClr val="lt1"/>
              </a:solidFill>
              <a:latin typeface="Lora"/>
              <a:ea typeface="Lora"/>
              <a:cs typeface="Lora"/>
              <a:sym typeface="Lora"/>
            </a:endParaRPr>
          </a:p>
          <a:p>
            <a:pPr marL="139700" marR="0" lvl="0" algn="l" rtl="0">
              <a:lnSpc>
                <a:spcPct val="120000"/>
              </a:lnSpc>
              <a:spcBef>
                <a:spcPts val="0"/>
              </a:spcBef>
              <a:spcAft>
                <a:spcPts val="0"/>
              </a:spcAft>
              <a:buClr>
                <a:schemeClr val="lt1"/>
              </a:buClr>
              <a:buSzPts val="1400"/>
            </a:pPr>
            <a:r>
              <a:rPr lang="en-US" altLang="ja-JP" dirty="0">
                <a:solidFill>
                  <a:schemeClr val="lt1"/>
                </a:solidFill>
                <a:latin typeface="Lora"/>
                <a:ea typeface="Lora"/>
                <a:cs typeface="Lora"/>
                <a:sym typeface="Lora"/>
              </a:rPr>
              <a:t>       </a:t>
            </a:r>
            <a:r>
              <a:rPr lang="ja-JP" altLang="en-US" i="0" u="none" strike="noStrike" cap="none">
                <a:solidFill>
                  <a:schemeClr val="lt1"/>
                </a:solidFill>
                <a:latin typeface="Lora"/>
                <a:ea typeface="Lora"/>
                <a:cs typeface="Lora"/>
                <a:sym typeface="Lora"/>
              </a:rPr>
              <a:t>ことである。　</a:t>
            </a:r>
            <a:endParaRPr dirty="0">
              <a:solidFill>
                <a:schemeClr val="lt1"/>
              </a:solidFill>
              <a:latin typeface="Lora"/>
              <a:ea typeface="Lora"/>
              <a:cs typeface="Lora"/>
              <a:sym typeface="Lora"/>
            </a:endParaRPr>
          </a:p>
          <a:p>
            <a:pPr marL="457200" marR="0" lvl="0" indent="-317500" algn="l" rtl="0">
              <a:lnSpc>
                <a:spcPct val="120000"/>
              </a:lnSpc>
              <a:spcBef>
                <a:spcPts val="0"/>
              </a:spcBef>
              <a:spcAft>
                <a:spcPts val="0"/>
              </a:spcAft>
              <a:buClr>
                <a:schemeClr val="lt1"/>
              </a:buClr>
              <a:buSzPts val="1400"/>
              <a:buFont typeface="Lora"/>
              <a:buChar char="●"/>
            </a:pPr>
            <a:r>
              <a:rPr lang="ja-JP" altLang="en-US" i="0" u="none" strike="noStrike" cap="none">
                <a:solidFill>
                  <a:schemeClr val="lt1"/>
                </a:solidFill>
                <a:latin typeface="Lora"/>
                <a:ea typeface="Lora"/>
                <a:cs typeface="Lora"/>
                <a:sym typeface="Lora"/>
              </a:rPr>
              <a:t>パンデミック以前は、観光客の</a:t>
            </a:r>
            <a:r>
              <a:rPr lang="en-US" altLang="ja-JP" i="0" u="none" strike="noStrike" cap="none" dirty="0">
                <a:solidFill>
                  <a:schemeClr val="lt1"/>
                </a:solidFill>
                <a:latin typeface="Lora"/>
                <a:ea typeface="Lora"/>
                <a:cs typeface="Lora"/>
                <a:sym typeface="Lora"/>
              </a:rPr>
              <a:t>63</a:t>
            </a:r>
            <a:r>
              <a:rPr lang="ja-JP" altLang="en-US" i="0" u="none" strike="noStrike" cap="none">
                <a:solidFill>
                  <a:schemeClr val="lt1"/>
                </a:solidFill>
                <a:latin typeface="Lora"/>
                <a:ea typeface="Lora"/>
                <a:cs typeface="Lora"/>
                <a:sym typeface="Lora"/>
              </a:rPr>
              <a:t>％が冬季に集中し、</a:t>
            </a:r>
            <a:r>
              <a:rPr lang="en-US" altLang="ja-JP" i="0" u="none" strike="noStrike" cap="none" dirty="0">
                <a:solidFill>
                  <a:schemeClr val="lt1"/>
                </a:solidFill>
                <a:latin typeface="Lora"/>
                <a:ea typeface="Lora"/>
                <a:cs typeface="Lora"/>
                <a:sym typeface="Lora"/>
              </a:rPr>
              <a:t>2023</a:t>
            </a:r>
            <a:r>
              <a:rPr lang="ja-JP" altLang="en-US" i="0" u="none" strike="noStrike" cap="none">
                <a:solidFill>
                  <a:schemeClr val="lt1"/>
                </a:solidFill>
                <a:latin typeface="Lora"/>
                <a:ea typeface="Lora"/>
                <a:cs typeface="Lora"/>
                <a:sym typeface="Lora"/>
              </a:rPr>
              <a:t>年は冬季のシェア</a:t>
            </a:r>
            <a:r>
              <a:rPr lang="ja-JP" altLang="en-US">
                <a:solidFill>
                  <a:schemeClr val="lt1"/>
                </a:solidFill>
                <a:latin typeface="Lora"/>
                <a:ea typeface="Lora"/>
                <a:cs typeface="Lora"/>
                <a:sym typeface="Lora"/>
              </a:rPr>
              <a:t>が</a:t>
            </a:r>
            <a:r>
              <a:rPr lang="en-US" altLang="ja-JP" dirty="0">
                <a:solidFill>
                  <a:schemeClr val="lt1"/>
                </a:solidFill>
                <a:latin typeface="Lora"/>
                <a:ea typeface="Lora"/>
                <a:cs typeface="Lora"/>
                <a:sym typeface="Lora"/>
              </a:rPr>
              <a:t>7</a:t>
            </a:r>
            <a:r>
              <a:rPr lang="en-US" altLang="ja-JP" i="0" u="none" strike="noStrike" cap="none" dirty="0">
                <a:solidFill>
                  <a:schemeClr val="lt1"/>
                </a:solidFill>
                <a:latin typeface="Lora"/>
                <a:ea typeface="Lora"/>
                <a:cs typeface="Lora"/>
                <a:sym typeface="Lora"/>
              </a:rPr>
              <a:t>0</a:t>
            </a:r>
            <a:r>
              <a:rPr lang="ja-JP" altLang="en-US" i="0" u="none" strike="noStrike" cap="none">
                <a:solidFill>
                  <a:schemeClr val="lt1"/>
                </a:solidFill>
                <a:latin typeface="Lora"/>
                <a:ea typeface="Lora"/>
                <a:cs typeface="Lora"/>
                <a:sym typeface="Lora"/>
              </a:rPr>
              <a:t>％</a:t>
            </a:r>
            <a:r>
              <a:rPr lang="ja-JP" altLang="en-US">
                <a:solidFill>
                  <a:schemeClr val="lt1"/>
                </a:solidFill>
                <a:latin typeface="Lora"/>
                <a:ea typeface="Lora"/>
                <a:cs typeface="Lora"/>
                <a:sym typeface="Lora"/>
              </a:rPr>
              <a:t>であった。</a:t>
            </a:r>
            <a:r>
              <a:rPr lang="fi-FI" i="0" u="none" strike="noStrike" cap="none">
                <a:solidFill>
                  <a:schemeClr val="lt1"/>
                </a:solidFill>
                <a:latin typeface="Lora"/>
                <a:ea typeface="Lora"/>
                <a:cs typeface="Lora"/>
                <a:sym typeface="Lora"/>
              </a:rPr>
              <a:t>  </a:t>
            </a:r>
            <a:endParaRPr dirty="0">
              <a:solidFill>
                <a:schemeClr val="lt1"/>
              </a:solidFill>
              <a:latin typeface="Lora"/>
              <a:ea typeface="Lora"/>
              <a:cs typeface="Lora"/>
              <a:sym typeface="Lora"/>
            </a:endParaRPr>
          </a:p>
          <a:p>
            <a:pPr marL="457200" marR="0" lvl="0" indent="-317500" algn="l" rtl="0">
              <a:lnSpc>
                <a:spcPct val="120000"/>
              </a:lnSpc>
              <a:spcBef>
                <a:spcPts val="0"/>
              </a:spcBef>
              <a:spcAft>
                <a:spcPts val="0"/>
              </a:spcAft>
              <a:buClr>
                <a:schemeClr val="lt1"/>
              </a:buClr>
              <a:buSzPts val="1400"/>
              <a:buFont typeface="Lora"/>
              <a:buChar char="●"/>
            </a:pPr>
            <a:r>
              <a:rPr lang="ja-JP" altLang="en-US" i="0" u="none" strike="noStrike" cap="none">
                <a:solidFill>
                  <a:schemeClr val="lt1"/>
                </a:solidFill>
                <a:latin typeface="Lora"/>
                <a:ea typeface="Lora"/>
                <a:cs typeface="Lora"/>
                <a:sym typeface="Lora"/>
              </a:rPr>
              <a:t>持続可能な観光を実現するには、年間を通じての観光が必要である。</a:t>
            </a:r>
            <a:endParaRPr i="0" u="none" strike="noStrike" cap="none" dirty="0">
              <a:solidFill>
                <a:schemeClr val="lt1"/>
              </a:solidFill>
              <a:latin typeface="Lora"/>
              <a:ea typeface="Lora"/>
              <a:cs typeface="Lora"/>
              <a:sym typeface="Lora"/>
            </a:endParaRPr>
          </a:p>
        </p:txBody>
      </p:sp>
      <p:graphicFrame>
        <p:nvGraphicFramePr>
          <p:cNvPr id="232" name="Google Shape;232;p7"/>
          <p:cNvGraphicFramePr/>
          <p:nvPr>
            <p:extLst>
              <p:ext uri="{D42A27DB-BD31-4B8C-83A1-F6EECF244321}">
                <p14:modId xmlns:p14="http://schemas.microsoft.com/office/powerpoint/2010/main" val="3656914309"/>
              </p:ext>
            </p:extLst>
          </p:nvPr>
        </p:nvGraphicFramePr>
        <p:xfrm>
          <a:off x="888132" y="2152725"/>
          <a:ext cx="6970500" cy="2853000"/>
        </p:xfrm>
        <a:graphic>
          <a:graphicData uri="http://schemas.openxmlformats.org/drawingml/2006/chart">
            <c:chart xmlns:c="http://schemas.openxmlformats.org/drawingml/2006/chart" xmlns:r="http://schemas.openxmlformats.org/officeDocument/2006/relationships" r:id="rId3"/>
          </a:graphicData>
        </a:graphic>
      </p:graphicFrame>
      <p:sp>
        <p:nvSpPr>
          <p:cNvPr id="233" name="Google Shape;233;p7"/>
          <p:cNvSpPr txBox="1"/>
          <p:nvPr/>
        </p:nvSpPr>
        <p:spPr>
          <a:xfrm>
            <a:off x="730175" y="182000"/>
            <a:ext cx="7131000" cy="67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2600" b="1" dirty="0">
                <a:solidFill>
                  <a:srgbClr val="FFFFFF"/>
                </a:solidFill>
                <a:latin typeface="Titillium Web"/>
                <a:ea typeface="Titillium Web"/>
                <a:cs typeface="Titillium Web"/>
                <a:sym typeface="Titillium Web"/>
              </a:rPr>
              <a:t>通年観光と持続可能性</a:t>
            </a:r>
            <a:endParaRPr sz="2600" b="1" dirty="0">
              <a:solidFill>
                <a:srgbClr val="FFFFFF"/>
              </a:solidFill>
              <a:latin typeface="Titillium Web"/>
              <a:ea typeface="Titillium Web"/>
              <a:cs typeface="Titillium Web"/>
              <a:sym typeface="Titillium Web"/>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g31a385c3b87_0_0"/>
          <p:cNvSpPr txBox="1">
            <a:spLocks noGrp="1"/>
          </p:cNvSpPr>
          <p:nvPr>
            <p:ph type="title"/>
          </p:nvPr>
        </p:nvSpPr>
        <p:spPr>
          <a:xfrm>
            <a:off x="746250" y="259100"/>
            <a:ext cx="81465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ja-JP" altLang="en-US" sz="2600"/>
              <a:t>観光分野の労働力確保</a:t>
            </a:r>
            <a:endParaRPr sz="2600" dirty="0"/>
          </a:p>
          <a:p>
            <a:pPr marL="0" lvl="0" indent="0" algn="l" rtl="0">
              <a:lnSpc>
                <a:spcPct val="100000"/>
              </a:lnSpc>
              <a:spcBef>
                <a:spcPts val="0"/>
              </a:spcBef>
              <a:spcAft>
                <a:spcPts val="0"/>
              </a:spcAft>
              <a:buSzPts val="2800"/>
              <a:buNone/>
            </a:pPr>
            <a:endParaRPr sz="2600" dirty="0"/>
          </a:p>
          <a:p>
            <a:pPr marL="0" lvl="0" indent="0" algn="l" rtl="0">
              <a:lnSpc>
                <a:spcPct val="100000"/>
              </a:lnSpc>
              <a:spcBef>
                <a:spcPts val="0"/>
              </a:spcBef>
              <a:spcAft>
                <a:spcPts val="0"/>
              </a:spcAft>
              <a:buSzPts val="2800"/>
              <a:buNone/>
            </a:pPr>
            <a:endParaRPr sz="2600" dirty="0"/>
          </a:p>
        </p:txBody>
      </p:sp>
      <p:sp>
        <p:nvSpPr>
          <p:cNvPr id="239" name="Google Shape;239;g31a385c3b87_0_0"/>
          <p:cNvSpPr txBox="1">
            <a:spLocks noGrp="1"/>
          </p:cNvSpPr>
          <p:nvPr>
            <p:ph type="body" idx="1"/>
          </p:nvPr>
        </p:nvSpPr>
        <p:spPr>
          <a:xfrm>
            <a:off x="289350" y="897859"/>
            <a:ext cx="8565300" cy="4014300"/>
          </a:xfrm>
          <a:prstGeom prst="rect">
            <a:avLst/>
          </a:prstGeom>
          <a:noFill/>
          <a:ln>
            <a:noFill/>
          </a:ln>
        </p:spPr>
        <p:txBody>
          <a:bodyPr spcFirstLastPara="1" wrap="square" lIns="91425" tIns="91425" rIns="91425" bIns="91425" anchor="t" anchorCtr="0">
            <a:noAutofit/>
          </a:bodyPr>
          <a:lstStyle/>
          <a:p>
            <a:pPr marL="457200" lvl="0" indent="-317500" algn="l" rtl="0">
              <a:lnSpc>
                <a:spcPct val="130000"/>
              </a:lnSpc>
              <a:spcBef>
                <a:spcPts val="0"/>
              </a:spcBef>
              <a:spcAft>
                <a:spcPts val="0"/>
              </a:spcAft>
              <a:buSzPts val="1400"/>
              <a:buChar char="●"/>
            </a:pPr>
            <a:r>
              <a:rPr lang="ja-JP" altLang="en-US" sz="1400" dirty="0"/>
              <a:t>熟練した労働力を安定的に確保することが、観光分野の再開発と発展に極めて重要である。</a:t>
            </a:r>
            <a:endParaRPr sz="1400" dirty="0"/>
          </a:p>
          <a:p>
            <a:pPr marL="457200" lvl="0" indent="0" algn="l" rtl="0">
              <a:lnSpc>
                <a:spcPct val="130000"/>
              </a:lnSpc>
              <a:spcBef>
                <a:spcPts val="0"/>
              </a:spcBef>
              <a:spcAft>
                <a:spcPts val="0"/>
              </a:spcAft>
              <a:buSzPts val="1800"/>
              <a:buNone/>
            </a:pPr>
            <a:endParaRPr sz="1400" dirty="0"/>
          </a:p>
          <a:p>
            <a:pPr marL="457200" lvl="0" indent="-317500" algn="l" rtl="0">
              <a:lnSpc>
                <a:spcPct val="130000"/>
              </a:lnSpc>
              <a:spcBef>
                <a:spcPts val="0"/>
              </a:spcBef>
              <a:spcAft>
                <a:spcPts val="0"/>
              </a:spcAft>
              <a:buSzPts val="1400"/>
              <a:buChar char="●"/>
            </a:pPr>
            <a:r>
              <a:rPr lang="ja-JP" altLang="en-US" sz="1400" dirty="0"/>
              <a:t>特に、レストラン支配人、ファーストフード店員、ツアーガイド、ホテル受付係などの職種で、</a:t>
            </a:r>
            <a:endParaRPr lang="en-US" altLang="ja-JP" sz="1400" dirty="0"/>
          </a:p>
          <a:p>
            <a:pPr marL="139700" lvl="0" indent="0" algn="l" rtl="0">
              <a:lnSpc>
                <a:spcPct val="130000"/>
              </a:lnSpc>
              <a:spcBef>
                <a:spcPts val="0"/>
              </a:spcBef>
              <a:spcAft>
                <a:spcPts val="0"/>
              </a:spcAft>
              <a:buSzPts val="1400"/>
              <a:buNone/>
            </a:pPr>
            <a:r>
              <a:rPr lang="ja-JP" altLang="en-US" sz="1400" dirty="0"/>
              <a:t>　　ベテランの働き手が不足している。同時に、観光業界の職にも欠員が出ている。</a:t>
            </a:r>
            <a:endParaRPr sz="1400" dirty="0"/>
          </a:p>
          <a:p>
            <a:pPr marL="457200" lvl="0" indent="0" algn="l" rtl="0">
              <a:lnSpc>
                <a:spcPct val="130000"/>
              </a:lnSpc>
              <a:spcBef>
                <a:spcPts val="0"/>
              </a:spcBef>
              <a:spcAft>
                <a:spcPts val="0"/>
              </a:spcAft>
              <a:buSzPts val="1800"/>
              <a:buNone/>
            </a:pPr>
            <a:endParaRPr sz="1400" dirty="0"/>
          </a:p>
          <a:p>
            <a:pPr marL="457200" lvl="0" indent="-317500" algn="l" rtl="0">
              <a:lnSpc>
                <a:spcPct val="130000"/>
              </a:lnSpc>
              <a:spcBef>
                <a:spcPts val="0"/>
              </a:spcBef>
              <a:spcAft>
                <a:spcPts val="0"/>
              </a:spcAft>
              <a:buClr>
                <a:schemeClr val="lt1"/>
              </a:buClr>
              <a:buSzPts val="1400"/>
              <a:buChar char="●"/>
            </a:pPr>
            <a:r>
              <a:rPr lang="ja-JP" altLang="en-US" sz="1400" dirty="0">
                <a:solidFill>
                  <a:schemeClr val="lt1"/>
                </a:solidFill>
              </a:rPr>
              <a:t>ミスマッチ問題の背景には、通常とは異なる雇用関係や、賃金水準、勤務場所などがある。</a:t>
            </a:r>
            <a:endParaRPr lang="en-US" altLang="ja-JP" sz="1400" dirty="0">
              <a:solidFill>
                <a:schemeClr val="lt1"/>
              </a:solidFill>
            </a:endParaRPr>
          </a:p>
          <a:p>
            <a:pPr marL="139700" lvl="0" indent="0" algn="l" rtl="0">
              <a:lnSpc>
                <a:spcPct val="130000"/>
              </a:lnSpc>
              <a:spcBef>
                <a:spcPts val="0"/>
              </a:spcBef>
              <a:spcAft>
                <a:spcPts val="0"/>
              </a:spcAft>
              <a:buClr>
                <a:schemeClr val="lt1"/>
              </a:buClr>
              <a:buSzPts val="1400"/>
              <a:buNone/>
            </a:pPr>
            <a:r>
              <a:rPr lang="en-US" altLang="ja-JP" sz="1400" dirty="0">
                <a:solidFill>
                  <a:schemeClr val="lt1"/>
                </a:solidFill>
              </a:rPr>
              <a:t>       </a:t>
            </a:r>
            <a:r>
              <a:rPr lang="ja-JP" altLang="en-US" sz="1400" dirty="0">
                <a:solidFill>
                  <a:schemeClr val="lt1"/>
                </a:solidFill>
              </a:rPr>
              <a:t>求職者と求人のマッチングの改善、労働者が必要なスキルを習得するための研修プログラムの強化  </a:t>
            </a:r>
            <a:endParaRPr lang="en-US" altLang="ja-JP" sz="1400" dirty="0">
              <a:solidFill>
                <a:schemeClr val="lt1"/>
              </a:solidFill>
            </a:endParaRPr>
          </a:p>
          <a:p>
            <a:pPr marL="139700" lvl="0" indent="0" algn="l" rtl="0">
              <a:lnSpc>
                <a:spcPct val="130000"/>
              </a:lnSpc>
              <a:spcBef>
                <a:spcPts val="0"/>
              </a:spcBef>
              <a:spcAft>
                <a:spcPts val="0"/>
              </a:spcAft>
              <a:buClr>
                <a:schemeClr val="lt1"/>
              </a:buClr>
              <a:buSzPts val="1400"/>
              <a:buNone/>
            </a:pPr>
            <a:r>
              <a:rPr lang="en-US" altLang="ja-JP" sz="1400" dirty="0">
                <a:solidFill>
                  <a:schemeClr val="lt1"/>
                </a:solidFill>
              </a:rPr>
              <a:t>       </a:t>
            </a:r>
            <a:r>
              <a:rPr lang="ja-JP" altLang="en-US" sz="1400" dirty="0">
                <a:solidFill>
                  <a:schemeClr val="lt1"/>
                </a:solidFill>
              </a:rPr>
              <a:t>など、これらの課題に対処するための取組みが行われている。</a:t>
            </a:r>
            <a:endParaRPr sz="1400" dirty="0"/>
          </a:p>
          <a:p>
            <a:pPr marL="457200" lvl="0" indent="0" algn="l" rtl="0">
              <a:lnSpc>
                <a:spcPct val="130000"/>
              </a:lnSpc>
              <a:spcBef>
                <a:spcPts val="0"/>
              </a:spcBef>
              <a:spcAft>
                <a:spcPts val="0"/>
              </a:spcAft>
              <a:buNone/>
            </a:pPr>
            <a:endParaRPr sz="1400" dirty="0"/>
          </a:p>
          <a:p>
            <a:pPr marL="457200" lvl="0" indent="-317500" algn="l" rtl="0">
              <a:lnSpc>
                <a:spcPct val="130000"/>
              </a:lnSpc>
              <a:spcBef>
                <a:spcPts val="0"/>
              </a:spcBef>
              <a:spcAft>
                <a:spcPts val="0"/>
              </a:spcAft>
              <a:buSzPts val="1400"/>
              <a:buChar char="●"/>
            </a:pPr>
            <a:r>
              <a:rPr lang="ja-JP" altLang="en-US" sz="1400" dirty="0">
                <a:solidFill>
                  <a:schemeClr val="lt1"/>
                </a:solidFill>
              </a:rPr>
              <a:t>人手不足への対応と従業員の適切な配置は、責任の観点から非常に難しい課題となっている。</a:t>
            </a:r>
            <a:endParaRPr lang="en-US" altLang="ja-JP" sz="1400" dirty="0">
              <a:solidFill>
                <a:schemeClr val="lt1"/>
              </a:solidFill>
            </a:endParaRPr>
          </a:p>
          <a:p>
            <a:pPr marL="139700" lvl="0" indent="0" algn="l" rtl="0">
              <a:lnSpc>
                <a:spcPct val="130000"/>
              </a:lnSpc>
              <a:spcBef>
                <a:spcPts val="0"/>
              </a:spcBef>
              <a:spcAft>
                <a:spcPts val="0"/>
              </a:spcAft>
              <a:buSzPts val="1400"/>
              <a:buNone/>
            </a:pPr>
            <a:r>
              <a:rPr lang="ja-JP" altLang="en-US" sz="1400" dirty="0">
                <a:solidFill>
                  <a:schemeClr val="lt1"/>
                </a:solidFill>
              </a:rPr>
              <a:t>       通年観光は、これを改善するための解決策の一つと考えられる。通年の観光は、地元住民に   </a:t>
            </a:r>
            <a:endParaRPr lang="en-US" altLang="ja-JP" sz="1400" dirty="0">
              <a:solidFill>
                <a:schemeClr val="lt1"/>
              </a:solidFill>
            </a:endParaRPr>
          </a:p>
          <a:p>
            <a:pPr marL="139700" lvl="0" indent="0" algn="l" rtl="0">
              <a:lnSpc>
                <a:spcPct val="130000"/>
              </a:lnSpc>
              <a:spcBef>
                <a:spcPts val="0"/>
              </a:spcBef>
              <a:spcAft>
                <a:spcPts val="0"/>
              </a:spcAft>
              <a:buSzPts val="1400"/>
              <a:buNone/>
            </a:pPr>
            <a:r>
              <a:rPr lang="en-US" altLang="ja-JP" sz="1400" dirty="0">
                <a:solidFill>
                  <a:schemeClr val="lt1"/>
                </a:solidFill>
              </a:rPr>
              <a:t>       </a:t>
            </a:r>
            <a:r>
              <a:rPr lang="ja-JP" altLang="en-US" sz="1400" dirty="0">
                <a:solidFill>
                  <a:schemeClr val="lt1"/>
                </a:solidFill>
              </a:rPr>
              <a:t>継続的に雇用をもたらし、地元の文化に基づいた観光商品を生み出すことができる。</a:t>
            </a:r>
            <a:endParaRPr sz="1400" dirty="0"/>
          </a:p>
          <a:p>
            <a:pPr marL="457200" lvl="0" indent="0" algn="l" rtl="0">
              <a:lnSpc>
                <a:spcPct val="130000"/>
              </a:lnSpc>
              <a:spcBef>
                <a:spcPts val="0"/>
              </a:spcBef>
              <a:spcAft>
                <a:spcPts val="0"/>
              </a:spcAft>
              <a:buSzPts val="1800"/>
              <a:buNone/>
            </a:pPr>
            <a:endParaRPr sz="1400" dirty="0"/>
          </a:p>
          <a:p>
            <a:pPr marL="457200" lvl="0" indent="0" algn="l" rtl="0">
              <a:lnSpc>
                <a:spcPct val="130000"/>
              </a:lnSpc>
              <a:spcBef>
                <a:spcPts val="0"/>
              </a:spcBef>
              <a:spcAft>
                <a:spcPts val="0"/>
              </a:spcAft>
              <a:buNone/>
            </a:pPr>
            <a:endParaRPr sz="1400" dirty="0"/>
          </a:p>
          <a:p>
            <a:pPr marL="0" lvl="0" indent="0" algn="l" rtl="0">
              <a:lnSpc>
                <a:spcPct val="130000"/>
              </a:lnSpc>
              <a:spcBef>
                <a:spcPts val="0"/>
              </a:spcBef>
              <a:spcAft>
                <a:spcPts val="0"/>
              </a:spcAft>
              <a:buSzPts val="1800"/>
              <a:buNone/>
            </a:pPr>
            <a:endParaRP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g31673de187b_1_3"/>
          <p:cNvSpPr txBox="1">
            <a:spLocks noGrp="1"/>
          </p:cNvSpPr>
          <p:nvPr>
            <p:ph type="body" idx="1"/>
          </p:nvPr>
        </p:nvSpPr>
        <p:spPr>
          <a:xfrm>
            <a:off x="487200" y="718557"/>
            <a:ext cx="8169600" cy="4302760"/>
          </a:xfrm>
          <a:prstGeom prst="rect">
            <a:avLst/>
          </a:prstGeom>
        </p:spPr>
        <p:txBody>
          <a:bodyPr spcFirstLastPara="1" wrap="square" lIns="91425" tIns="91425" rIns="91425" bIns="91425" anchor="t" anchorCtr="0">
            <a:noAutofit/>
          </a:bodyPr>
          <a:lstStyle/>
          <a:p>
            <a:pPr marL="0" lvl="0" indent="0" algn="l" rtl="0">
              <a:lnSpc>
                <a:spcPct val="120000"/>
              </a:lnSpc>
              <a:spcBef>
                <a:spcPts val="0"/>
              </a:spcBef>
              <a:spcAft>
                <a:spcPts val="0"/>
              </a:spcAft>
              <a:buNone/>
            </a:pPr>
            <a:r>
              <a:rPr lang="ja-JP" altLang="en-US" sz="1300" dirty="0"/>
              <a:t>ロヴァニエミは、持続可能な観光に取組んでおり、観光客自身が環境への影響を最小限に抑えながら、自然の美しさを楽しむことができるようにしている。</a:t>
            </a:r>
            <a:r>
              <a:rPr lang="fi-FI" sz="1300" dirty="0"/>
              <a:t> </a:t>
            </a:r>
            <a:endParaRPr sz="1300" dirty="0"/>
          </a:p>
          <a:p>
            <a:pPr marL="0" lvl="0" indent="0" algn="l" rtl="0">
              <a:lnSpc>
                <a:spcPct val="120000"/>
              </a:lnSpc>
              <a:spcBef>
                <a:spcPts val="0"/>
              </a:spcBef>
              <a:spcAft>
                <a:spcPts val="0"/>
              </a:spcAft>
              <a:buNone/>
            </a:pPr>
            <a:endParaRPr sz="1300" dirty="0"/>
          </a:p>
          <a:p>
            <a:pPr marL="0" lvl="0" indent="0" algn="l" rtl="0">
              <a:lnSpc>
                <a:spcPct val="120000"/>
              </a:lnSpc>
              <a:spcBef>
                <a:spcPts val="0"/>
              </a:spcBef>
              <a:spcAft>
                <a:spcPts val="0"/>
              </a:spcAft>
              <a:buNone/>
            </a:pPr>
            <a:r>
              <a:rPr lang="ja-JP" altLang="en-US" sz="1500" b="1" dirty="0">
                <a:latin typeface="Titillium Web"/>
                <a:ea typeface="Titillium Web"/>
                <a:cs typeface="Titillium Web"/>
                <a:sym typeface="Titillium Web"/>
              </a:rPr>
              <a:t>持続可能性への取組</a:t>
            </a:r>
            <a:endParaRPr sz="1500" b="1" dirty="0">
              <a:latin typeface="Titillium Web"/>
              <a:ea typeface="Titillium Web"/>
              <a:cs typeface="Titillium Web"/>
              <a:sym typeface="Titillium Web"/>
            </a:endParaRPr>
          </a:p>
          <a:p>
            <a:pPr marL="457200" lvl="0" indent="-311150" algn="l" rtl="0">
              <a:lnSpc>
                <a:spcPct val="120000"/>
              </a:lnSpc>
              <a:spcBef>
                <a:spcPts val="0"/>
              </a:spcBef>
              <a:spcAft>
                <a:spcPts val="0"/>
              </a:spcAft>
              <a:buSzPts val="1300"/>
              <a:buChar char="●"/>
            </a:pPr>
            <a:r>
              <a:rPr lang="ja-JP" altLang="en-US" sz="1300" dirty="0"/>
              <a:t>ロヴァニエミ観光局「</a:t>
            </a:r>
            <a:r>
              <a:rPr lang="fi-FI" sz="1300" dirty="0"/>
              <a:t>Visit Rovaniemi</a:t>
            </a:r>
            <a:r>
              <a:rPr lang="ja-JP" altLang="en-US" sz="1300" dirty="0"/>
              <a:t>」は、持続可能で責任ある観光への取り組みが評価され「持続可能なフィンランド旅行（</a:t>
            </a:r>
            <a:r>
              <a:rPr lang="en-US" altLang="ja-JP" sz="1300" dirty="0"/>
              <a:t>STF</a:t>
            </a:r>
            <a:r>
              <a:rPr lang="ja-JP" altLang="en-US" sz="1300" dirty="0"/>
              <a:t>）」認証を獲得した。これには、地元企業への助言や持続可能な実践を採用することの奨励が含まれている。</a:t>
            </a:r>
          </a:p>
          <a:p>
            <a:pPr marL="457200" lvl="0" indent="-311150" algn="l" rtl="0">
              <a:lnSpc>
                <a:spcPct val="120000"/>
              </a:lnSpc>
              <a:spcBef>
                <a:spcPts val="0"/>
              </a:spcBef>
              <a:spcAft>
                <a:spcPts val="0"/>
              </a:spcAft>
              <a:buSzPts val="1300"/>
              <a:buChar char="●"/>
            </a:pPr>
            <a:r>
              <a:rPr lang="ja-JP" altLang="en-US" sz="1300" dirty="0"/>
              <a:t>観光客に対し、地元製品の利用やリサイクル、自然環境への配慮など、持続可能な観光を意識した行動を促している。電気を消す、ごみを拾う、ボトル入りの水を避ける（フィンランドの水道水は非常に良質）といった些細な行動が、環境保護に大きく貢献できることを伝えている。</a:t>
            </a:r>
            <a:endParaRPr lang="en-US" altLang="ja-JP" sz="1300" dirty="0"/>
          </a:p>
          <a:p>
            <a:pPr marL="146050" lvl="0" indent="0" algn="l" rtl="0">
              <a:lnSpc>
                <a:spcPct val="120000"/>
              </a:lnSpc>
              <a:spcBef>
                <a:spcPts val="0"/>
              </a:spcBef>
              <a:spcAft>
                <a:spcPts val="0"/>
              </a:spcAft>
              <a:buSzPts val="1300"/>
              <a:buNone/>
            </a:pPr>
            <a:endParaRPr sz="1300" b="1" dirty="0">
              <a:solidFill>
                <a:schemeClr val="lt1"/>
              </a:solidFill>
            </a:endParaRPr>
          </a:p>
          <a:p>
            <a:pPr marL="0" lvl="0" indent="0" algn="l" rtl="0">
              <a:lnSpc>
                <a:spcPct val="120000"/>
              </a:lnSpc>
              <a:spcBef>
                <a:spcPts val="0"/>
              </a:spcBef>
              <a:spcAft>
                <a:spcPts val="0"/>
              </a:spcAft>
              <a:buNone/>
            </a:pPr>
            <a:r>
              <a:rPr lang="ja-JP" altLang="en-US" sz="1500" b="1" dirty="0">
                <a:solidFill>
                  <a:schemeClr val="lt1"/>
                </a:solidFill>
                <a:latin typeface="Titillium Web"/>
                <a:ea typeface="Titillium Web"/>
                <a:cs typeface="Titillium Web"/>
                <a:sym typeface="Titillium Web"/>
              </a:rPr>
              <a:t>環境に優しい活動</a:t>
            </a:r>
            <a:endParaRPr sz="1500" b="1" dirty="0">
              <a:solidFill>
                <a:schemeClr val="lt1"/>
              </a:solidFill>
              <a:latin typeface="Titillium Web"/>
              <a:ea typeface="Titillium Web"/>
              <a:cs typeface="Titillium Web"/>
              <a:sym typeface="Titillium Web"/>
            </a:endParaRPr>
          </a:p>
          <a:p>
            <a:pPr marL="457200" lvl="0" indent="-311150" algn="l" rtl="0">
              <a:lnSpc>
                <a:spcPct val="120000"/>
              </a:lnSpc>
              <a:spcBef>
                <a:spcPts val="0"/>
              </a:spcBef>
              <a:spcAft>
                <a:spcPts val="0"/>
              </a:spcAft>
              <a:buClr>
                <a:schemeClr val="lt1"/>
              </a:buClr>
              <a:buSzPts val="1300"/>
              <a:buChar char="●"/>
            </a:pPr>
            <a:r>
              <a:rPr lang="ja-JP" altLang="en-US" sz="1300" dirty="0">
                <a:solidFill>
                  <a:schemeClr val="lt1"/>
                </a:solidFill>
              </a:rPr>
              <a:t>観光客は、指定エリアでのハイキングや白夜のカヌー、オーロラツアー、その他にも環境への影響を最小限に抑えた自然に優しいツアーなど、環境に配慮したさまざまなアクティビティに参加することができる。</a:t>
            </a:r>
            <a:endParaRPr sz="1300" dirty="0">
              <a:solidFill>
                <a:schemeClr val="lt1"/>
              </a:solidFill>
            </a:endParaRPr>
          </a:p>
          <a:p>
            <a:pPr marL="457200" lvl="0" indent="-311150" algn="l" rtl="0">
              <a:lnSpc>
                <a:spcPct val="120000"/>
              </a:lnSpc>
              <a:spcBef>
                <a:spcPts val="0"/>
              </a:spcBef>
              <a:spcAft>
                <a:spcPts val="0"/>
              </a:spcAft>
              <a:buClr>
                <a:schemeClr val="lt1"/>
              </a:buClr>
              <a:buSzPts val="1300"/>
              <a:buChar char="●"/>
            </a:pPr>
            <a:r>
              <a:rPr lang="ja-JP" altLang="en-US" sz="1300" dirty="0">
                <a:solidFill>
                  <a:schemeClr val="lt1"/>
                </a:solidFill>
              </a:rPr>
              <a:t>標識のあるコースを歩き、ごみを拾い、野生動物の邪魔をしないなど、自然を尊重する行動が重要である。</a:t>
            </a:r>
            <a:endParaRPr sz="1300" b="1" dirty="0"/>
          </a:p>
          <a:p>
            <a:pPr marL="0" lvl="0" indent="0" algn="l" rtl="0">
              <a:lnSpc>
                <a:spcPct val="120000"/>
              </a:lnSpc>
              <a:spcBef>
                <a:spcPts val="0"/>
              </a:spcBef>
              <a:spcAft>
                <a:spcPts val="0"/>
              </a:spcAft>
              <a:buNone/>
            </a:pPr>
            <a:endParaRPr sz="1300" dirty="0">
              <a:latin typeface="Arial"/>
              <a:ea typeface="Arial"/>
              <a:cs typeface="Arial"/>
              <a:sym typeface="Arial"/>
            </a:endParaRPr>
          </a:p>
        </p:txBody>
      </p:sp>
      <p:sp>
        <p:nvSpPr>
          <p:cNvPr id="245" name="Google Shape;245;g31673de187b_1_3"/>
          <p:cNvSpPr txBox="1"/>
          <p:nvPr/>
        </p:nvSpPr>
        <p:spPr>
          <a:xfrm>
            <a:off x="640325" y="221950"/>
            <a:ext cx="7061100" cy="67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ja-JP" altLang="en-US" sz="2600" b="1">
                <a:solidFill>
                  <a:schemeClr val="lt1"/>
                </a:solidFill>
                <a:latin typeface="Titillium Web"/>
                <a:ea typeface="Titillium Web"/>
                <a:cs typeface="Titillium Web"/>
                <a:sym typeface="Titillium Web"/>
              </a:rPr>
              <a:t>ロヴァニエミの持続可能な観光</a:t>
            </a:r>
            <a:endParaRPr sz="2600" b="1" dirty="0">
              <a:solidFill>
                <a:schemeClr val="lt1"/>
              </a:solidFill>
              <a:latin typeface="Titillium Web"/>
              <a:ea typeface="Titillium Web"/>
              <a:cs typeface="Titillium Web"/>
              <a:sym typeface="Titillium Web"/>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g31964046ae0_0_267"/>
          <p:cNvSpPr txBox="1">
            <a:spLocks noGrp="1"/>
          </p:cNvSpPr>
          <p:nvPr>
            <p:ph type="body" idx="1"/>
          </p:nvPr>
        </p:nvSpPr>
        <p:spPr>
          <a:xfrm>
            <a:off x="394425" y="703125"/>
            <a:ext cx="8473678" cy="4253700"/>
          </a:xfrm>
          <a:prstGeom prst="rect">
            <a:avLst/>
          </a:prstGeom>
        </p:spPr>
        <p:txBody>
          <a:bodyPr spcFirstLastPara="1" wrap="square" lIns="91425" tIns="91425" rIns="91425" bIns="91425" anchor="t" anchorCtr="0">
            <a:noAutofit/>
          </a:bodyPr>
          <a:lstStyle/>
          <a:p>
            <a:pPr marL="0" lvl="0" indent="0" algn="l" rtl="0">
              <a:lnSpc>
                <a:spcPct val="120000"/>
              </a:lnSpc>
              <a:spcBef>
                <a:spcPts val="0"/>
              </a:spcBef>
              <a:spcAft>
                <a:spcPts val="0"/>
              </a:spcAft>
              <a:buClr>
                <a:schemeClr val="dk1"/>
              </a:buClr>
              <a:buSzPts val="1100"/>
              <a:buFont typeface="Arial"/>
              <a:buNone/>
            </a:pPr>
            <a:r>
              <a:rPr lang="ja-JP" altLang="en-US" sz="1500" b="1" dirty="0">
                <a:solidFill>
                  <a:schemeClr val="lt1"/>
                </a:solidFill>
                <a:latin typeface="Titillium Web"/>
                <a:ea typeface="Titillium Web"/>
                <a:cs typeface="Titillium Web"/>
                <a:sym typeface="Titillium Web"/>
              </a:rPr>
              <a:t>持続可能な宿泊</a:t>
            </a:r>
            <a:endParaRPr sz="1500" b="1" dirty="0">
              <a:solidFill>
                <a:schemeClr val="lt1"/>
              </a:solidFill>
              <a:latin typeface="Titillium Web"/>
              <a:ea typeface="Titillium Web"/>
              <a:cs typeface="Titillium Web"/>
              <a:sym typeface="Titillium Web"/>
            </a:endParaRPr>
          </a:p>
          <a:p>
            <a:pPr marL="457200" lvl="0" indent="-311150" algn="l" rtl="0">
              <a:lnSpc>
                <a:spcPct val="120000"/>
              </a:lnSpc>
              <a:spcBef>
                <a:spcPts val="0"/>
              </a:spcBef>
              <a:spcAft>
                <a:spcPts val="0"/>
              </a:spcAft>
              <a:buClr>
                <a:schemeClr val="lt1"/>
              </a:buClr>
              <a:buSzPts val="1300"/>
              <a:buChar char="●"/>
            </a:pPr>
            <a:r>
              <a:rPr lang="ja-JP" altLang="en-US" sz="1300" dirty="0">
                <a:solidFill>
                  <a:schemeClr val="lt1"/>
                </a:solidFill>
              </a:rPr>
              <a:t>観光客は、ホテルやリゾート、シャレー風別荘など、環境フットプリントの削減を優先的に実施している環境に優しい宿泊施設の中から宿泊先を選択することができる。</a:t>
            </a:r>
            <a:endParaRPr sz="1300" dirty="0">
              <a:solidFill>
                <a:schemeClr val="lt1"/>
              </a:solidFill>
            </a:endParaRPr>
          </a:p>
          <a:p>
            <a:pPr marL="457200" lvl="0" indent="0" algn="l" rtl="0">
              <a:lnSpc>
                <a:spcPct val="120000"/>
              </a:lnSpc>
              <a:spcBef>
                <a:spcPts val="0"/>
              </a:spcBef>
              <a:spcAft>
                <a:spcPts val="0"/>
              </a:spcAft>
              <a:buNone/>
            </a:pPr>
            <a:endParaRPr sz="1300" dirty="0">
              <a:solidFill>
                <a:schemeClr val="lt1"/>
              </a:solidFill>
            </a:endParaRPr>
          </a:p>
          <a:p>
            <a:pPr marL="0" lvl="0" indent="0" algn="l" rtl="0">
              <a:lnSpc>
                <a:spcPct val="120000"/>
              </a:lnSpc>
              <a:spcBef>
                <a:spcPts val="0"/>
              </a:spcBef>
              <a:spcAft>
                <a:spcPts val="0"/>
              </a:spcAft>
              <a:buNone/>
            </a:pPr>
            <a:r>
              <a:rPr lang="ja-JP" altLang="en-US" sz="1500" b="1" dirty="0">
                <a:latin typeface="Titillium Web"/>
                <a:ea typeface="Titillium Web"/>
                <a:cs typeface="Titillium Web"/>
                <a:sym typeface="Titillium Web"/>
              </a:rPr>
              <a:t>地元企業の支援</a:t>
            </a:r>
            <a:endParaRPr sz="1500" b="1" dirty="0">
              <a:latin typeface="Titillium Web"/>
              <a:ea typeface="Titillium Web"/>
              <a:cs typeface="Titillium Web"/>
              <a:sym typeface="Titillium Web"/>
            </a:endParaRPr>
          </a:p>
          <a:p>
            <a:pPr marL="457200" lvl="0" indent="-311150" algn="l" rtl="0">
              <a:lnSpc>
                <a:spcPct val="120000"/>
              </a:lnSpc>
              <a:spcBef>
                <a:spcPts val="0"/>
              </a:spcBef>
              <a:spcAft>
                <a:spcPts val="0"/>
              </a:spcAft>
              <a:buSzPts val="1300"/>
              <a:buChar char="●"/>
            </a:pPr>
            <a:r>
              <a:rPr lang="ja-JP" altLang="en-US" sz="1300" dirty="0"/>
              <a:t>地元の責任ある企業を選択することは、地域経済を支援し、観光による環境への影響を軽減する助けと</a:t>
            </a:r>
            <a:endParaRPr lang="en-US" altLang="ja-JP" sz="1300" dirty="0"/>
          </a:p>
          <a:p>
            <a:pPr marL="146050" lvl="0" indent="0" algn="l" rtl="0">
              <a:lnSpc>
                <a:spcPct val="120000"/>
              </a:lnSpc>
              <a:spcBef>
                <a:spcPts val="0"/>
              </a:spcBef>
              <a:spcAft>
                <a:spcPts val="0"/>
              </a:spcAft>
              <a:buSzPts val="1300"/>
              <a:buNone/>
            </a:pPr>
            <a:r>
              <a:rPr lang="ja-JP" altLang="en-US" sz="1300" dirty="0"/>
              <a:t>       なる。多くの地元企業が</a:t>
            </a:r>
            <a:r>
              <a:rPr lang="en-US" altLang="ja-JP" sz="1300" dirty="0"/>
              <a:t>STF</a:t>
            </a:r>
            <a:r>
              <a:rPr lang="ja-JP" altLang="en-US" sz="1300" dirty="0"/>
              <a:t>プログラムに参加し、信頼性の高いツアーやサービスを提供している。</a:t>
            </a:r>
            <a:endParaRPr sz="1300" dirty="0"/>
          </a:p>
          <a:p>
            <a:pPr marL="457200" lvl="0" indent="0" algn="l" rtl="0">
              <a:lnSpc>
                <a:spcPct val="120000"/>
              </a:lnSpc>
              <a:spcBef>
                <a:spcPts val="0"/>
              </a:spcBef>
              <a:spcAft>
                <a:spcPts val="0"/>
              </a:spcAft>
              <a:buNone/>
            </a:pPr>
            <a:endParaRPr sz="1300" dirty="0"/>
          </a:p>
          <a:p>
            <a:pPr marL="0" lvl="0" indent="0" algn="l" rtl="0">
              <a:lnSpc>
                <a:spcPct val="120000"/>
              </a:lnSpc>
              <a:spcBef>
                <a:spcPts val="0"/>
              </a:spcBef>
              <a:spcAft>
                <a:spcPts val="0"/>
              </a:spcAft>
              <a:buNone/>
            </a:pPr>
            <a:r>
              <a:rPr lang="ja-JP" altLang="en-US" sz="1500" b="1" dirty="0">
                <a:latin typeface="Titillium Web"/>
                <a:ea typeface="Titillium Web"/>
                <a:cs typeface="Titillium Web"/>
                <a:sym typeface="Titillium Web"/>
              </a:rPr>
              <a:t>文化と環境への敬意</a:t>
            </a:r>
            <a:endParaRPr sz="1500" b="1" dirty="0">
              <a:latin typeface="Titillium Web"/>
              <a:ea typeface="Titillium Web"/>
              <a:cs typeface="Titillium Web"/>
              <a:sym typeface="Titillium Web"/>
            </a:endParaRPr>
          </a:p>
          <a:p>
            <a:pPr marL="457200" lvl="0" indent="-311150" algn="l" rtl="0">
              <a:lnSpc>
                <a:spcPct val="120000"/>
              </a:lnSpc>
              <a:spcBef>
                <a:spcPts val="0"/>
              </a:spcBef>
              <a:spcAft>
                <a:spcPts val="0"/>
              </a:spcAft>
              <a:buSzPts val="1300"/>
              <a:buChar char="●"/>
            </a:pPr>
            <a:r>
              <a:rPr lang="ja-JP" altLang="en-US" sz="1300" dirty="0"/>
              <a:t>現地の習慣や伝統を理解し尊重することは、持続可能な観光の中核である。観光客は、文化センターや</a:t>
            </a:r>
            <a:endParaRPr lang="en-US" altLang="ja-JP" sz="1300" dirty="0"/>
          </a:p>
          <a:p>
            <a:pPr marL="146050" lvl="0" indent="0" algn="l" rtl="0">
              <a:lnSpc>
                <a:spcPct val="120000"/>
              </a:lnSpc>
              <a:spcBef>
                <a:spcPts val="0"/>
              </a:spcBef>
              <a:spcAft>
                <a:spcPts val="0"/>
              </a:spcAft>
              <a:buSzPts val="1300"/>
              <a:buNone/>
            </a:pPr>
            <a:r>
              <a:rPr lang="ja-JP" altLang="en-US" sz="1300" dirty="0"/>
              <a:t>　　サウナ体験のような伝統的なアクティビティを通じて、現地の生活様式について知ることができる。</a:t>
            </a:r>
            <a:endParaRPr sz="1300" dirty="0"/>
          </a:p>
          <a:p>
            <a:pPr marL="457200" lvl="0" indent="-311150" algn="l" rtl="0">
              <a:lnSpc>
                <a:spcPct val="120000"/>
              </a:lnSpc>
              <a:spcBef>
                <a:spcPts val="0"/>
              </a:spcBef>
              <a:spcAft>
                <a:spcPts val="0"/>
              </a:spcAft>
              <a:buSzPts val="1300"/>
              <a:buChar char="●"/>
            </a:pPr>
            <a:r>
              <a:rPr lang="ja-JP" altLang="en-US" sz="1300" dirty="0"/>
              <a:t>自然環境を保護するためには、公共のハイキングエリアを守り、私有地に配慮することが重要である。</a:t>
            </a:r>
            <a:r>
              <a:rPr lang="fi-FI" sz="1300" dirty="0"/>
              <a:t> </a:t>
            </a:r>
            <a:endParaRPr sz="1300" dirty="0"/>
          </a:p>
          <a:p>
            <a:pPr marL="0" lvl="0" indent="0" algn="l" rtl="0">
              <a:lnSpc>
                <a:spcPct val="120000"/>
              </a:lnSpc>
              <a:spcBef>
                <a:spcPts val="0"/>
              </a:spcBef>
              <a:spcAft>
                <a:spcPts val="0"/>
              </a:spcAft>
              <a:buNone/>
            </a:pPr>
            <a:endParaRPr sz="1300" dirty="0"/>
          </a:p>
          <a:p>
            <a:pPr marL="0" lvl="0" indent="0" algn="l" rtl="0">
              <a:lnSpc>
                <a:spcPct val="120000"/>
              </a:lnSpc>
              <a:spcBef>
                <a:spcPts val="0"/>
              </a:spcBef>
              <a:spcAft>
                <a:spcPts val="0"/>
              </a:spcAft>
              <a:buClr>
                <a:schemeClr val="dk1"/>
              </a:buClr>
              <a:buSzPts val="1800"/>
              <a:buFont typeface="Arial"/>
              <a:buNone/>
            </a:pPr>
            <a:r>
              <a:rPr lang="ja-JP" altLang="en-US" sz="1300" dirty="0">
                <a:solidFill>
                  <a:schemeClr val="lt1"/>
                </a:solidFill>
              </a:rPr>
              <a:t>観光客は、持続可能な行動を選択することによって、将来の世代のために、ロヴァニエミ独自の北極圏の生態系を保護することに貢献できる。</a:t>
            </a:r>
            <a:endParaRPr sz="1300" dirty="0"/>
          </a:p>
          <a:p>
            <a:pPr marL="0" lvl="0" indent="0" algn="l" rtl="0">
              <a:lnSpc>
                <a:spcPct val="120000"/>
              </a:lnSpc>
              <a:spcBef>
                <a:spcPts val="0"/>
              </a:spcBef>
              <a:spcAft>
                <a:spcPts val="0"/>
              </a:spcAft>
              <a:buNone/>
            </a:pPr>
            <a:endParaRPr sz="1300" dirty="0"/>
          </a:p>
        </p:txBody>
      </p:sp>
      <p:sp>
        <p:nvSpPr>
          <p:cNvPr id="251" name="Google Shape;251;g31964046ae0_0_267"/>
          <p:cNvSpPr txBox="1"/>
          <p:nvPr/>
        </p:nvSpPr>
        <p:spPr>
          <a:xfrm>
            <a:off x="650300" y="190025"/>
            <a:ext cx="7140900" cy="51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ja-JP" altLang="en-US" sz="2600" b="1">
                <a:solidFill>
                  <a:schemeClr val="lt1"/>
                </a:solidFill>
                <a:latin typeface="Titillium Web"/>
                <a:ea typeface="Titillium Web"/>
                <a:cs typeface="Titillium Web"/>
                <a:sym typeface="Titillium Web"/>
              </a:rPr>
              <a:t>ロヴァニエミの持続可能な観光</a:t>
            </a:r>
            <a:endParaRPr sz="2600" b="1" dirty="0">
              <a:solidFill>
                <a:schemeClr val="lt1"/>
              </a:solidFill>
              <a:latin typeface="Titillium Web"/>
              <a:ea typeface="Titillium Web"/>
              <a:cs typeface="Titillium Web"/>
              <a:sym typeface="Titillium Web"/>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g31a385c3b87_0_655"/>
          <p:cNvSpPr txBox="1">
            <a:spLocks noGrp="1"/>
          </p:cNvSpPr>
          <p:nvPr>
            <p:ph type="body" idx="1"/>
          </p:nvPr>
        </p:nvSpPr>
        <p:spPr>
          <a:xfrm>
            <a:off x="469350" y="799750"/>
            <a:ext cx="8406300" cy="405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ja-JP" altLang="en-US" sz="1300" dirty="0">
                <a:solidFill>
                  <a:schemeClr val="lt1"/>
                </a:solidFill>
              </a:rPr>
              <a:t>ロヴァニエミは、美しい自然や文化体験、アウトドアのアクティビティなどがユニークに融合し、</a:t>
            </a:r>
            <a:endParaRPr lang="en-US" altLang="ja-JP" sz="1300" dirty="0">
              <a:solidFill>
                <a:schemeClr val="lt1"/>
              </a:solidFill>
            </a:endParaRPr>
          </a:p>
          <a:p>
            <a:pPr marL="0" lvl="0" indent="0" algn="l" rtl="0">
              <a:lnSpc>
                <a:spcPct val="115000"/>
              </a:lnSpc>
              <a:spcBef>
                <a:spcPts val="0"/>
              </a:spcBef>
              <a:spcAft>
                <a:spcPts val="0"/>
              </a:spcAft>
              <a:buClr>
                <a:schemeClr val="dk1"/>
              </a:buClr>
              <a:buSzPts val="1100"/>
              <a:buFont typeface="Arial"/>
              <a:buNone/>
            </a:pPr>
            <a:r>
              <a:rPr lang="ja-JP" altLang="en-US" sz="1300" dirty="0">
                <a:solidFill>
                  <a:schemeClr val="lt1"/>
                </a:solidFill>
              </a:rPr>
              <a:t>夏の旅行先として素晴らしい場所である。以下に見どころをいくつか紹介する。</a:t>
            </a:r>
            <a:endParaRPr sz="1300" dirty="0">
              <a:solidFill>
                <a:schemeClr val="lt1"/>
              </a:solidFill>
            </a:endParaRPr>
          </a:p>
          <a:p>
            <a:pPr marL="0" lvl="0" indent="0" algn="l" rtl="0">
              <a:lnSpc>
                <a:spcPct val="115000"/>
              </a:lnSpc>
              <a:spcBef>
                <a:spcPts val="0"/>
              </a:spcBef>
              <a:spcAft>
                <a:spcPts val="0"/>
              </a:spcAft>
              <a:buClr>
                <a:schemeClr val="dk1"/>
              </a:buClr>
              <a:buSzPts val="1100"/>
              <a:buFont typeface="Arial"/>
              <a:buNone/>
            </a:pPr>
            <a:endParaRPr sz="1300" dirty="0">
              <a:solidFill>
                <a:schemeClr val="lt1"/>
              </a:solidFill>
            </a:endParaRPr>
          </a:p>
          <a:p>
            <a:pPr marL="0" lvl="0" indent="0" algn="l" rtl="0">
              <a:lnSpc>
                <a:spcPct val="115000"/>
              </a:lnSpc>
              <a:spcBef>
                <a:spcPts val="0"/>
              </a:spcBef>
              <a:spcAft>
                <a:spcPts val="0"/>
              </a:spcAft>
              <a:buClr>
                <a:schemeClr val="dk1"/>
              </a:buClr>
              <a:buSzPts val="1100"/>
              <a:buFont typeface="Arial"/>
              <a:buNone/>
            </a:pPr>
            <a:r>
              <a:rPr lang="ja-JP" altLang="en-US" sz="1500" b="1" dirty="0">
                <a:solidFill>
                  <a:schemeClr val="lt1"/>
                </a:solidFill>
                <a:latin typeface="Titillium Web"/>
                <a:ea typeface="Titillium Web"/>
                <a:cs typeface="Titillium Web"/>
                <a:sym typeface="Titillium Web"/>
              </a:rPr>
              <a:t>アクティビティとアトラクション</a:t>
            </a:r>
            <a:endParaRPr sz="1500" b="1" dirty="0">
              <a:solidFill>
                <a:schemeClr val="lt1"/>
              </a:solidFill>
              <a:latin typeface="Titillium Web"/>
              <a:ea typeface="Titillium Web"/>
              <a:cs typeface="Titillium Web"/>
              <a:sym typeface="Titillium Web"/>
            </a:endParaRPr>
          </a:p>
          <a:p>
            <a:pPr marL="457200" lvl="0" indent="-311150" algn="l" rtl="0">
              <a:lnSpc>
                <a:spcPct val="115000"/>
              </a:lnSpc>
              <a:spcBef>
                <a:spcPts val="0"/>
              </a:spcBef>
              <a:spcAft>
                <a:spcPts val="0"/>
              </a:spcAft>
              <a:buClr>
                <a:schemeClr val="lt1"/>
              </a:buClr>
              <a:buSzPts val="1300"/>
              <a:buChar char="●"/>
            </a:pPr>
            <a:r>
              <a:rPr lang="ja-JP" altLang="en-US" sz="1300" dirty="0">
                <a:solidFill>
                  <a:schemeClr val="lt1"/>
                </a:solidFill>
              </a:rPr>
              <a:t>魔法のような白夜の体験。数週間太陽が沈まない白夜の期間は、ハイキングやカヌー、</a:t>
            </a:r>
            <a:endParaRPr lang="en-US" altLang="ja-JP" sz="1300" dirty="0">
              <a:solidFill>
                <a:schemeClr val="lt1"/>
              </a:solidFill>
            </a:endParaRPr>
          </a:p>
          <a:p>
            <a:pPr marL="146050" lvl="0" indent="0" algn="l" rtl="0">
              <a:lnSpc>
                <a:spcPct val="115000"/>
              </a:lnSpc>
              <a:spcBef>
                <a:spcPts val="0"/>
              </a:spcBef>
              <a:spcAft>
                <a:spcPts val="0"/>
              </a:spcAft>
              <a:buClr>
                <a:schemeClr val="lt1"/>
              </a:buClr>
              <a:buSzPts val="1300"/>
              <a:buNone/>
            </a:pPr>
            <a:r>
              <a:rPr lang="ja-JP" altLang="en-US" sz="1300" dirty="0">
                <a:solidFill>
                  <a:schemeClr val="lt1"/>
                </a:solidFill>
              </a:rPr>
              <a:t>　　さらにはゴルフも、昼夜を問わず楽しむことができる。</a:t>
            </a:r>
            <a:endParaRPr sz="1300" dirty="0">
              <a:solidFill>
                <a:schemeClr val="lt1"/>
              </a:solidFill>
            </a:endParaRPr>
          </a:p>
          <a:p>
            <a:pPr marL="457200" lvl="0" indent="-311150" algn="l" rtl="0">
              <a:lnSpc>
                <a:spcPct val="115000"/>
              </a:lnSpc>
              <a:spcBef>
                <a:spcPts val="0"/>
              </a:spcBef>
              <a:spcAft>
                <a:spcPts val="0"/>
              </a:spcAft>
              <a:buClr>
                <a:schemeClr val="lt1"/>
              </a:buClr>
              <a:buSzPts val="1300"/>
              <a:buChar char="●"/>
            </a:pPr>
            <a:r>
              <a:rPr lang="ja-JP" altLang="en-US" sz="1300" dirty="0">
                <a:solidFill>
                  <a:schemeClr val="lt1"/>
                </a:solidFill>
              </a:rPr>
              <a:t>リバークルーズや水泳、乗馬、ハイキングなどアウトドアの冒険が楽しめる。</a:t>
            </a:r>
            <a:r>
              <a:rPr lang="fi-FI" sz="1300" dirty="0">
                <a:solidFill>
                  <a:schemeClr val="lt1"/>
                </a:solidFill>
              </a:rPr>
              <a:t> </a:t>
            </a:r>
            <a:endParaRPr sz="1300" dirty="0">
              <a:solidFill>
                <a:schemeClr val="lt1"/>
              </a:solidFill>
            </a:endParaRPr>
          </a:p>
          <a:p>
            <a:pPr marL="457200" lvl="0" indent="-311150" algn="l" rtl="0">
              <a:lnSpc>
                <a:spcPct val="115000"/>
              </a:lnSpc>
              <a:spcBef>
                <a:spcPts val="0"/>
              </a:spcBef>
              <a:spcAft>
                <a:spcPts val="0"/>
              </a:spcAft>
              <a:buClr>
                <a:schemeClr val="lt1"/>
              </a:buClr>
              <a:buSzPts val="1300"/>
              <a:buChar char="●"/>
            </a:pPr>
            <a:r>
              <a:rPr lang="ja-JP" altLang="en-US" sz="1300" dirty="0">
                <a:solidFill>
                  <a:schemeClr val="lt1"/>
                </a:solidFill>
              </a:rPr>
              <a:t>トナカイとハスキー犬の牧場を訪れ、ラップランドの伝統的な生活様式を知ることができる。</a:t>
            </a:r>
            <a:endParaRPr sz="1300" dirty="0">
              <a:solidFill>
                <a:schemeClr val="lt1"/>
              </a:solidFill>
            </a:endParaRPr>
          </a:p>
          <a:p>
            <a:pPr marL="457200" lvl="0" indent="0" algn="l" rtl="0">
              <a:lnSpc>
                <a:spcPct val="115000"/>
              </a:lnSpc>
              <a:spcBef>
                <a:spcPts val="0"/>
              </a:spcBef>
              <a:spcAft>
                <a:spcPts val="0"/>
              </a:spcAft>
              <a:buSzPts val="1800"/>
              <a:buNone/>
            </a:pPr>
            <a:endParaRPr sz="1300" dirty="0">
              <a:solidFill>
                <a:schemeClr val="lt1"/>
              </a:solidFill>
            </a:endParaRPr>
          </a:p>
          <a:p>
            <a:pPr marL="0" lvl="0" indent="0" algn="l" rtl="0">
              <a:lnSpc>
                <a:spcPct val="115000"/>
              </a:lnSpc>
              <a:spcBef>
                <a:spcPts val="0"/>
              </a:spcBef>
              <a:spcAft>
                <a:spcPts val="0"/>
              </a:spcAft>
              <a:buClr>
                <a:schemeClr val="dk1"/>
              </a:buClr>
              <a:buSzPts val="1100"/>
              <a:buFont typeface="Arial"/>
              <a:buNone/>
            </a:pPr>
            <a:r>
              <a:rPr lang="ja-JP" altLang="en-US" sz="1500" b="1" dirty="0">
                <a:solidFill>
                  <a:schemeClr val="lt1"/>
                </a:solidFill>
                <a:latin typeface="Titillium Web"/>
                <a:ea typeface="Titillium Web"/>
                <a:cs typeface="Titillium Web"/>
                <a:sym typeface="Titillium Web"/>
              </a:rPr>
              <a:t>文化体験</a:t>
            </a:r>
            <a:endParaRPr sz="1500" b="1" dirty="0">
              <a:solidFill>
                <a:schemeClr val="lt1"/>
              </a:solidFill>
              <a:latin typeface="Titillium Web"/>
              <a:ea typeface="Titillium Web"/>
              <a:cs typeface="Titillium Web"/>
              <a:sym typeface="Titillium Web"/>
            </a:endParaRPr>
          </a:p>
          <a:p>
            <a:pPr marL="457200" lvl="0" indent="-311150" algn="l" rtl="0">
              <a:lnSpc>
                <a:spcPct val="115000"/>
              </a:lnSpc>
              <a:spcBef>
                <a:spcPts val="0"/>
              </a:spcBef>
              <a:spcAft>
                <a:spcPts val="0"/>
              </a:spcAft>
              <a:buClr>
                <a:schemeClr val="lt1"/>
              </a:buClr>
              <a:buSzPts val="1300"/>
              <a:buChar char="●"/>
            </a:pPr>
            <a:r>
              <a:rPr lang="ja-JP" altLang="en-US" sz="1300" dirty="0">
                <a:solidFill>
                  <a:schemeClr val="lt1"/>
                </a:solidFill>
              </a:rPr>
              <a:t>サンタクロース村では、一年中サンタクロースに会える。北極線を越える体験もできる。</a:t>
            </a:r>
            <a:endParaRPr sz="1300" dirty="0">
              <a:solidFill>
                <a:schemeClr val="lt1"/>
              </a:solidFill>
            </a:endParaRPr>
          </a:p>
          <a:p>
            <a:pPr marL="457200" lvl="0" indent="-311150" algn="l" rtl="0">
              <a:lnSpc>
                <a:spcPct val="115000"/>
              </a:lnSpc>
              <a:spcBef>
                <a:spcPts val="0"/>
              </a:spcBef>
              <a:spcAft>
                <a:spcPts val="0"/>
              </a:spcAft>
              <a:buClr>
                <a:schemeClr val="lt1"/>
              </a:buClr>
              <a:buSzPts val="1300"/>
              <a:buChar char="●"/>
            </a:pPr>
            <a:r>
              <a:rPr lang="ja-JP" altLang="en-US" sz="1300" dirty="0">
                <a:solidFill>
                  <a:schemeClr val="lt1"/>
                </a:solidFill>
              </a:rPr>
              <a:t>夏のイベントや夏至祭の夜の祝宴に参加する。</a:t>
            </a:r>
            <a:endParaRPr sz="1300" dirty="0">
              <a:solidFill>
                <a:schemeClr val="lt1"/>
              </a:solidFill>
            </a:endParaRPr>
          </a:p>
          <a:p>
            <a:pPr marL="457200" lvl="0" indent="-311150" algn="l" rtl="0">
              <a:lnSpc>
                <a:spcPct val="115000"/>
              </a:lnSpc>
              <a:spcBef>
                <a:spcPts val="0"/>
              </a:spcBef>
              <a:spcAft>
                <a:spcPts val="0"/>
              </a:spcAft>
              <a:buClr>
                <a:schemeClr val="lt1"/>
              </a:buClr>
              <a:buSzPts val="1300"/>
              <a:buChar char="●"/>
            </a:pPr>
            <a:r>
              <a:rPr lang="ja-JP" altLang="en-US" sz="1300" dirty="0">
                <a:solidFill>
                  <a:schemeClr val="lt1"/>
                </a:solidFill>
              </a:rPr>
              <a:t>地元のレストランやキャンプファイヤーで、伝統的なラップランド料理を味わう。</a:t>
            </a:r>
            <a:r>
              <a:rPr lang="fi-FI" sz="1300" dirty="0">
                <a:solidFill>
                  <a:schemeClr val="lt1"/>
                </a:solidFill>
              </a:rPr>
              <a:t> </a:t>
            </a:r>
            <a:endParaRPr sz="1300" dirty="0">
              <a:solidFill>
                <a:schemeClr val="lt1"/>
              </a:solidFill>
            </a:endParaRPr>
          </a:p>
          <a:p>
            <a:pPr marL="457200" lvl="0" indent="0" algn="l" rtl="0">
              <a:lnSpc>
                <a:spcPct val="115000"/>
              </a:lnSpc>
              <a:spcBef>
                <a:spcPts val="0"/>
              </a:spcBef>
              <a:spcAft>
                <a:spcPts val="0"/>
              </a:spcAft>
              <a:buSzPts val="1800"/>
              <a:buNone/>
            </a:pPr>
            <a:endParaRPr sz="1300" dirty="0">
              <a:solidFill>
                <a:schemeClr val="lt1"/>
              </a:solidFill>
            </a:endParaRPr>
          </a:p>
          <a:p>
            <a:pPr marL="0" lvl="0" indent="0" algn="l" rtl="0">
              <a:lnSpc>
                <a:spcPct val="115000"/>
              </a:lnSpc>
              <a:spcBef>
                <a:spcPts val="0"/>
              </a:spcBef>
              <a:spcAft>
                <a:spcPts val="0"/>
              </a:spcAft>
              <a:buClr>
                <a:schemeClr val="dk1"/>
              </a:buClr>
              <a:buSzPts val="1100"/>
              <a:buFont typeface="Arial"/>
              <a:buNone/>
            </a:pPr>
            <a:r>
              <a:rPr lang="ja-JP" altLang="en-US" sz="1500" b="1" dirty="0">
                <a:solidFill>
                  <a:schemeClr val="lt1"/>
                </a:solidFill>
                <a:latin typeface="Titillium Web"/>
                <a:ea typeface="Titillium Web"/>
                <a:cs typeface="Titillium Web"/>
                <a:sym typeface="Titillium Web"/>
              </a:rPr>
              <a:t>自然と景観</a:t>
            </a:r>
            <a:endParaRPr sz="1500" b="1" dirty="0">
              <a:solidFill>
                <a:schemeClr val="lt1"/>
              </a:solidFill>
              <a:latin typeface="Titillium Web"/>
              <a:ea typeface="Titillium Web"/>
              <a:cs typeface="Titillium Web"/>
              <a:sym typeface="Titillium Web"/>
            </a:endParaRPr>
          </a:p>
          <a:p>
            <a:pPr marL="457200" lvl="0" indent="-311150" algn="l" rtl="0">
              <a:lnSpc>
                <a:spcPct val="115000"/>
              </a:lnSpc>
              <a:spcBef>
                <a:spcPts val="0"/>
              </a:spcBef>
              <a:spcAft>
                <a:spcPts val="0"/>
              </a:spcAft>
              <a:buClr>
                <a:schemeClr val="lt1"/>
              </a:buClr>
              <a:buSzPts val="1300"/>
              <a:buChar char="●"/>
            </a:pPr>
            <a:r>
              <a:rPr lang="ja-JP" altLang="en-US" sz="1300" dirty="0">
                <a:solidFill>
                  <a:schemeClr val="lt1"/>
                </a:solidFill>
              </a:rPr>
              <a:t>近くにある自然保護区の美しい風景の中を散策する。</a:t>
            </a:r>
            <a:endParaRPr sz="1300" dirty="0">
              <a:solidFill>
                <a:schemeClr val="lt1"/>
              </a:solidFill>
            </a:endParaRPr>
          </a:p>
          <a:p>
            <a:pPr marL="457200" lvl="0" indent="-311150" algn="l" rtl="0">
              <a:lnSpc>
                <a:spcPct val="115000"/>
              </a:lnSpc>
              <a:spcBef>
                <a:spcPts val="0"/>
              </a:spcBef>
              <a:spcAft>
                <a:spcPts val="0"/>
              </a:spcAft>
              <a:buClr>
                <a:schemeClr val="lt1"/>
              </a:buClr>
              <a:buSzPts val="1300"/>
              <a:buChar char="●"/>
            </a:pPr>
            <a:r>
              <a:rPr lang="ja-JP" altLang="en-US" sz="1300" dirty="0">
                <a:solidFill>
                  <a:schemeClr val="lt1"/>
                </a:solidFill>
              </a:rPr>
              <a:t>野生生物の観察やサファリに参加する。</a:t>
            </a:r>
            <a:endParaRPr sz="1300" dirty="0">
              <a:solidFill>
                <a:schemeClr val="lt1"/>
              </a:solidFill>
            </a:endParaRPr>
          </a:p>
          <a:p>
            <a:pPr marL="0" lvl="0" indent="0" algn="l" rtl="0">
              <a:lnSpc>
                <a:spcPct val="115000"/>
              </a:lnSpc>
              <a:spcBef>
                <a:spcPts val="0"/>
              </a:spcBef>
              <a:spcAft>
                <a:spcPts val="0"/>
              </a:spcAft>
              <a:buClr>
                <a:schemeClr val="dk1"/>
              </a:buClr>
              <a:buSzPts val="1100"/>
              <a:buFont typeface="Arial"/>
              <a:buNone/>
            </a:pPr>
            <a:endParaRPr sz="1300" dirty="0">
              <a:solidFill>
                <a:schemeClr val="lt1"/>
              </a:solidFill>
            </a:endParaRPr>
          </a:p>
          <a:p>
            <a:pPr marL="0" lvl="0" indent="0" algn="l" rtl="0">
              <a:lnSpc>
                <a:spcPct val="115000"/>
              </a:lnSpc>
              <a:spcBef>
                <a:spcPts val="0"/>
              </a:spcBef>
              <a:spcAft>
                <a:spcPts val="0"/>
              </a:spcAft>
              <a:buClr>
                <a:schemeClr val="dk1"/>
              </a:buClr>
              <a:buSzPts val="1100"/>
              <a:buFont typeface="Arial"/>
              <a:buNone/>
            </a:pPr>
            <a:endParaRPr sz="1300" i="1" dirty="0">
              <a:solidFill>
                <a:schemeClr val="lt1"/>
              </a:solidFill>
            </a:endParaRPr>
          </a:p>
        </p:txBody>
      </p:sp>
      <p:sp>
        <p:nvSpPr>
          <p:cNvPr id="257" name="Google Shape;257;g31a385c3b87_0_655"/>
          <p:cNvSpPr txBox="1"/>
          <p:nvPr/>
        </p:nvSpPr>
        <p:spPr>
          <a:xfrm>
            <a:off x="690225" y="176350"/>
            <a:ext cx="5752800" cy="671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ja-JP" altLang="en-US" sz="2600" b="1" i="0" u="none" strike="noStrike" cap="none">
                <a:solidFill>
                  <a:srgbClr val="FFFFFF"/>
                </a:solidFill>
                <a:latin typeface="Titillium Web"/>
                <a:ea typeface="Titillium Web"/>
                <a:cs typeface="Titillium Web"/>
                <a:sym typeface="Titillium Web"/>
              </a:rPr>
              <a:t>ロヴァニエミの夏の観光</a:t>
            </a:r>
            <a:endParaRPr sz="2600" b="1" i="0" u="none" strike="noStrike" cap="none" dirty="0">
              <a:solidFill>
                <a:srgbClr val="FFFFFF"/>
              </a:solidFill>
              <a:latin typeface="Titillium Web"/>
              <a:ea typeface="Titillium Web"/>
              <a:cs typeface="Titillium Web"/>
              <a:sym typeface="Titillium Web"/>
            </a:endParaRPr>
          </a:p>
        </p:txBody>
      </p:sp>
      <p:pic>
        <p:nvPicPr>
          <p:cNvPr id="258" name="Google Shape;258;g31a385c3b87_0_655"/>
          <p:cNvPicPr preferRelativeResize="0"/>
          <p:nvPr/>
        </p:nvPicPr>
        <p:blipFill rotWithShape="1">
          <a:blip r:embed="rId3">
            <a:alphaModFix/>
          </a:blip>
          <a:srcRect/>
          <a:stretch/>
        </p:blipFill>
        <p:spPr>
          <a:xfrm rot="822994">
            <a:off x="4390628" y="-2418997"/>
            <a:ext cx="16415144" cy="923353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g31a385c3b87_0_366"/>
          <p:cNvSpPr txBox="1">
            <a:spLocks noGrp="1"/>
          </p:cNvSpPr>
          <p:nvPr>
            <p:ph type="body" idx="1"/>
          </p:nvPr>
        </p:nvSpPr>
        <p:spPr>
          <a:xfrm>
            <a:off x="4839300" y="859125"/>
            <a:ext cx="3511500" cy="35601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1600"/>
              </a:spcAft>
              <a:buSzPts val="1800"/>
              <a:buNone/>
            </a:pPr>
            <a:r>
              <a:rPr lang="fi-FI"/>
              <a:t>Kuva tai tekstiä tälle puolelle</a:t>
            </a:r>
            <a:endParaRPr dirty="0"/>
          </a:p>
        </p:txBody>
      </p:sp>
      <p:sp>
        <p:nvSpPr>
          <p:cNvPr id="264" name="Google Shape;264;g31a385c3b87_0_366"/>
          <p:cNvSpPr txBox="1">
            <a:spLocks noGrp="1"/>
          </p:cNvSpPr>
          <p:nvPr>
            <p:ph type="title"/>
          </p:nvPr>
        </p:nvSpPr>
        <p:spPr>
          <a:xfrm>
            <a:off x="273072" y="1898031"/>
            <a:ext cx="3742200" cy="1482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3000"/>
              <a:buNone/>
            </a:pPr>
            <a:br>
              <a:rPr lang="en-US" altLang="ja-JP" sz="3400" dirty="0">
                <a:solidFill>
                  <a:schemeClr val="lt1"/>
                </a:solidFill>
                <a:latin typeface="Titillium Web"/>
                <a:ea typeface="Titillium Web"/>
                <a:cs typeface="Titillium Web"/>
                <a:sym typeface="Titillium Web"/>
              </a:rPr>
            </a:br>
            <a:br>
              <a:rPr lang="en-US" altLang="ja-JP" sz="3400" dirty="0">
                <a:solidFill>
                  <a:schemeClr val="lt1"/>
                </a:solidFill>
                <a:latin typeface="Titillium Web"/>
                <a:ea typeface="Titillium Web"/>
                <a:cs typeface="Titillium Web"/>
                <a:sym typeface="Titillium Web"/>
              </a:rPr>
            </a:br>
            <a:br>
              <a:rPr lang="en-US" altLang="ja-JP" sz="3400" dirty="0">
                <a:solidFill>
                  <a:schemeClr val="lt1"/>
                </a:solidFill>
                <a:latin typeface="Titillium Web"/>
                <a:ea typeface="Titillium Web"/>
                <a:cs typeface="Titillium Web"/>
                <a:sym typeface="Titillium Web"/>
              </a:rPr>
            </a:br>
            <a:r>
              <a:rPr lang="ja-JP" altLang="en-US" sz="3400">
                <a:solidFill>
                  <a:schemeClr val="lt1"/>
                </a:solidFill>
                <a:latin typeface="Titillium Web"/>
                <a:ea typeface="Titillium Web"/>
                <a:cs typeface="Titillium Web"/>
                <a:sym typeface="Titillium Web"/>
              </a:rPr>
              <a:t>温暖な夏</a:t>
            </a:r>
            <a:r>
              <a:rPr lang="fi-FI" sz="3400">
                <a:solidFill>
                  <a:schemeClr val="lt1"/>
                </a:solidFill>
                <a:latin typeface="Titillium Web"/>
                <a:ea typeface="Titillium Web"/>
                <a:cs typeface="Titillium Web"/>
                <a:sym typeface="Titillium Web"/>
              </a:rPr>
              <a:t> </a:t>
            </a:r>
            <a:br>
              <a:rPr lang="fi-FI" sz="3400">
                <a:solidFill>
                  <a:schemeClr val="lt1"/>
                </a:solidFill>
                <a:latin typeface="Titillium Web"/>
                <a:ea typeface="Titillium Web"/>
                <a:cs typeface="Titillium Web"/>
                <a:sym typeface="Titillium Web"/>
              </a:rPr>
            </a:br>
            <a:endParaRPr sz="3400" dirty="0">
              <a:solidFill>
                <a:schemeClr val="lt1"/>
              </a:solidFill>
              <a:latin typeface="Titillium Web"/>
              <a:ea typeface="Titillium Web"/>
              <a:cs typeface="Titillium Web"/>
              <a:sym typeface="Titillium Web"/>
            </a:endParaRPr>
          </a:p>
        </p:txBody>
      </p:sp>
      <p:pic>
        <p:nvPicPr>
          <p:cNvPr id="265" name="Google Shape;265;g31a385c3b87_0_366" descr="Ounaskosken uimarannalla vilvoittelevat porot ilahduttavat maailmalla â &quot;Poro on hyvÃ¤ uimari&quot;"/>
          <p:cNvPicPr preferRelativeResize="0"/>
          <p:nvPr/>
        </p:nvPicPr>
        <p:blipFill rotWithShape="1">
          <a:blip r:embed="rId3">
            <a:alphaModFix/>
          </a:blip>
          <a:srcRect/>
          <a:stretch/>
        </p:blipFill>
        <p:spPr>
          <a:xfrm>
            <a:off x="4423144" y="271659"/>
            <a:ext cx="4497572" cy="462214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g31a385c3b87_0_372"/>
          <p:cNvSpPr txBox="1">
            <a:spLocks noGrp="1"/>
          </p:cNvSpPr>
          <p:nvPr>
            <p:ph type="body" idx="1"/>
          </p:nvPr>
        </p:nvSpPr>
        <p:spPr>
          <a:xfrm>
            <a:off x="4839300" y="859125"/>
            <a:ext cx="3511500" cy="35601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1600"/>
              </a:spcAft>
              <a:buSzPts val="1800"/>
              <a:buNone/>
            </a:pPr>
            <a:r>
              <a:rPr lang="fi-FI"/>
              <a:t>Kuva tai tekstiä tälle puolelle</a:t>
            </a:r>
            <a:endParaRPr dirty="0"/>
          </a:p>
        </p:txBody>
      </p:sp>
      <p:sp>
        <p:nvSpPr>
          <p:cNvPr id="271" name="Google Shape;271;g31a385c3b87_0_372"/>
          <p:cNvSpPr txBox="1">
            <a:spLocks noGrp="1"/>
          </p:cNvSpPr>
          <p:nvPr>
            <p:ph type="title"/>
          </p:nvPr>
        </p:nvSpPr>
        <p:spPr>
          <a:xfrm>
            <a:off x="621800" y="2071877"/>
            <a:ext cx="3752700" cy="790500"/>
          </a:xfrm>
          <a:prstGeom prst="rect">
            <a:avLst/>
          </a:prstGeom>
          <a:noFill/>
          <a:ln>
            <a:noFill/>
          </a:ln>
        </p:spPr>
        <p:txBody>
          <a:bodyPr spcFirstLastPara="1" wrap="square" lIns="91425" tIns="91425" rIns="91425" bIns="91425" anchor="b" anchorCtr="0">
            <a:noAutofit/>
          </a:bodyPr>
          <a:lstStyle/>
          <a:p>
            <a:pPr marL="0" lvl="0" indent="0" rtl="0">
              <a:lnSpc>
                <a:spcPct val="100000"/>
              </a:lnSpc>
              <a:spcBef>
                <a:spcPts val="0"/>
              </a:spcBef>
              <a:spcAft>
                <a:spcPts val="0"/>
              </a:spcAft>
              <a:buSzPts val="3000"/>
              <a:buNone/>
            </a:pPr>
            <a:r>
              <a:rPr lang="ja-JP" altLang="en-US" sz="3400">
                <a:solidFill>
                  <a:schemeClr val="lt1"/>
                </a:solidFill>
                <a:latin typeface="Titillium Web"/>
                <a:ea typeface="Titillium Web"/>
                <a:cs typeface="Titillium Web"/>
                <a:sym typeface="Titillium Web"/>
              </a:rPr>
              <a:t>白夜</a:t>
            </a:r>
            <a:endParaRPr sz="3400" dirty="0">
              <a:solidFill>
                <a:schemeClr val="lt1"/>
              </a:solidFill>
              <a:latin typeface="Titillium Web"/>
              <a:ea typeface="Titillium Web"/>
              <a:cs typeface="Titillium Web"/>
              <a:sym typeface="Titillium Web"/>
            </a:endParaRPr>
          </a:p>
        </p:txBody>
      </p:sp>
      <p:pic>
        <p:nvPicPr>
          <p:cNvPr id="272" name="Google Shape;272;g31a385c3b87_0_372"/>
          <p:cNvPicPr preferRelativeResize="0"/>
          <p:nvPr/>
        </p:nvPicPr>
        <p:blipFill rotWithShape="1">
          <a:blip r:embed="rId3">
            <a:alphaModFix/>
          </a:blip>
          <a:srcRect/>
          <a:stretch/>
        </p:blipFill>
        <p:spPr>
          <a:xfrm>
            <a:off x="4529471" y="238393"/>
            <a:ext cx="4338082" cy="465857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8"/>
        <p:cNvGrpSpPr/>
        <p:nvPr/>
      </p:nvGrpSpPr>
      <p:grpSpPr>
        <a:xfrm>
          <a:off x="0" y="0"/>
          <a:ext cx="0" cy="0"/>
          <a:chOff x="0" y="0"/>
          <a:chExt cx="0" cy="0"/>
        </a:xfrm>
      </p:grpSpPr>
      <p:pic>
        <p:nvPicPr>
          <p:cNvPr id="149" name="Google Shape;149;g3186b2d12e1_0_253"/>
          <p:cNvPicPr preferRelativeResize="0"/>
          <p:nvPr/>
        </p:nvPicPr>
        <p:blipFill rotWithShape="1">
          <a:blip r:embed="rId4">
            <a:alphaModFix/>
          </a:blip>
          <a:srcRect/>
          <a:stretch/>
        </p:blipFill>
        <p:spPr>
          <a:xfrm rot="822995">
            <a:off x="-1587201" y="-3303226"/>
            <a:ext cx="15795948" cy="8885248"/>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pic>
        <p:nvPicPr>
          <p:cNvPr id="277" name="Google Shape;277;g31964046ae0_0_17"/>
          <p:cNvPicPr preferRelativeResize="0"/>
          <p:nvPr/>
        </p:nvPicPr>
        <p:blipFill rotWithShape="1">
          <a:blip r:embed="rId3">
            <a:alphaModFix/>
          </a:blip>
          <a:srcRect r="14383" b="4342"/>
          <a:stretch/>
        </p:blipFill>
        <p:spPr>
          <a:xfrm>
            <a:off x="478225" y="549825"/>
            <a:ext cx="8134973" cy="4054400"/>
          </a:xfrm>
          <a:prstGeom prst="rect">
            <a:avLst/>
          </a:prstGeom>
          <a:noFill/>
          <a:ln>
            <a:noFill/>
          </a:ln>
        </p:spPr>
      </p:pic>
      <p:pic>
        <p:nvPicPr>
          <p:cNvPr id="278" name="Google Shape;278;g31964046ae0_0_17"/>
          <p:cNvPicPr preferRelativeResize="0"/>
          <p:nvPr/>
        </p:nvPicPr>
        <p:blipFill rotWithShape="1">
          <a:blip r:embed="rId4">
            <a:alphaModFix/>
          </a:blip>
          <a:srcRect/>
          <a:stretch/>
        </p:blipFill>
        <p:spPr>
          <a:xfrm rot="822994">
            <a:off x="-2003872" y="-3719972"/>
            <a:ext cx="16415144" cy="923353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g31964046ae0_0_34"/>
          <p:cNvSpPr txBox="1"/>
          <p:nvPr/>
        </p:nvSpPr>
        <p:spPr>
          <a:xfrm>
            <a:off x="1579100" y="1680100"/>
            <a:ext cx="5752800" cy="67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i-FI" sz="1800">
                <a:solidFill>
                  <a:schemeClr val="dk1"/>
                </a:solidFill>
              </a:rPr>
              <a:t>tähän aurinkoinen kesäkuva esim. pitkospuut</a:t>
            </a:r>
            <a:endParaRPr sz="1800" dirty="0">
              <a:solidFill>
                <a:schemeClr val="dk1"/>
              </a:solidFill>
            </a:endParaRPr>
          </a:p>
        </p:txBody>
      </p:sp>
      <p:pic>
        <p:nvPicPr>
          <p:cNvPr id="284" name="Google Shape;284;g31964046ae0_0_34"/>
          <p:cNvPicPr preferRelativeResize="0"/>
          <p:nvPr/>
        </p:nvPicPr>
        <p:blipFill rotWithShape="1">
          <a:blip r:embed="rId3">
            <a:alphaModFix/>
          </a:blip>
          <a:srcRect t="2015" b="7182"/>
          <a:stretch/>
        </p:blipFill>
        <p:spPr>
          <a:xfrm>
            <a:off x="533400" y="544375"/>
            <a:ext cx="8068075" cy="4120899"/>
          </a:xfrm>
          <a:prstGeom prst="rect">
            <a:avLst/>
          </a:prstGeom>
          <a:noFill/>
          <a:ln>
            <a:noFill/>
          </a:ln>
        </p:spPr>
      </p:pic>
      <p:pic>
        <p:nvPicPr>
          <p:cNvPr id="285" name="Google Shape;285;g31964046ae0_0_34"/>
          <p:cNvPicPr preferRelativeResize="0"/>
          <p:nvPr/>
        </p:nvPicPr>
        <p:blipFill rotWithShape="1">
          <a:blip r:embed="rId4">
            <a:alphaModFix/>
          </a:blip>
          <a:srcRect/>
          <a:stretch/>
        </p:blipFill>
        <p:spPr>
          <a:xfrm rot="1544950">
            <a:off x="-9060026" y="-2952750"/>
            <a:ext cx="15795953" cy="888524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g319dabf73cc_0_4"/>
          <p:cNvSpPr txBox="1"/>
          <p:nvPr/>
        </p:nvSpPr>
        <p:spPr>
          <a:xfrm>
            <a:off x="1579100" y="1680100"/>
            <a:ext cx="5752800" cy="67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i-FI" sz="1800">
                <a:solidFill>
                  <a:schemeClr val="dk1"/>
                </a:solidFill>
              </a:rPr>
              <a:t>tähän aurinkoinen kesäkuva esim. pitkospuut</a:t>
            </a:r>
            <a:endParaRPr sz="1800" dirty="0">
              <a:solidFill>
                <a:schemeClr val="dk1"/>
              </a:solidFill>
            </a:endParaRPr>
          </a:p>
        </p:txBody>
      </p:sp>
      <p:pic>
        <p:nvPicPr>
          <p:cNvPr id="291" name="Google Shape;291;g319dabf73cc_0_4"/>
          <p:cNvPicPr preferRelativeResize="0"/>
          <p:nvPr/>
        </p:nvPicPr>
        <p:blipFill rotWithShape="1">
          <a:blip r:embed="rId3">
            <a:alphaModFix/>
          </a:blip>
          <a:srcRect t="14255" r="5571" b="1391"/>
          <a:stretch/>
        </p:blipFill>
        <p:spPr>
          <a:xfrm>
            <a:off x="533400" y="544375"/>
            <a:ext cx="8068075" cy="4054250"/>
          </a:xfrm>
          <a:prstGeom prst="rect">
            <a:avLst/>
          </a:prstGeom>
          <a:noFill/>
          <a:ln>
            <a:noFill/>
          </a:ln>
        </p:spPr>
      </p:pic>
      <p:pic>
        <p:nvPicPr>
          <p:cNvPr id="292" name="Google Shape;292;g319dabf73cc_0_4"/>
          <p:cNvPicPr preferRelativeResize="0"/>
          <p:nvPr/>
        </p:nvPicPr>
        <p:blipFill rotWithShape="1">
          <a:blip r:embed="rId4">
            <a:alphaModFix/>
          </a:blip>
          <a:srcRect/>
          <a:stretch/>
        </p:blipFill>
        <p:spPr>
          <a:xfrm rot="1544950">
            <a:off x="312574" y="-6610350"/>
            <a:ext cx="15795953" cy="888524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g31a385c3b87_0_558"/>
          <p:cNvSpPr txBox="1">
            <a:spLocks noGrp="1"/>
          </p:cNvSpPr>
          <p:nvPr>
            <p:ph type="body" idx="1"/>
          </p:nvPr>
        </p:nvSpPr>
        <p:spPr>
          <a:xfrm>
            <a:off x="469350" y="799750"/>
            <a:ext cx="8406300" cy="405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400" dirty="0">
                <a:solidFill>
                  <a:schemeClr val="lt1"/>
                </a:solidFill>
              </a:rPr>
              <a:t>ロヴァニエミの秋も、さまざまなアクティビティや体験が楽しめる魅惑的な季節である。</a:t>
            </a:r>
            <a:r>
              <a:rPr lang="fi-FI" sz="1400" dirty="0">
                <a:solidFill>
                  <a:schemeClr val="lt1"/>
                </a:solidFill>
              </a:rPr>
              <a:t> </a:t>
            </a:r>
            <a:endParaRPr sz="1400" dirty="0">
              <a:solidFill>
                <a:schemeClr val="lt1"/>
              </a:solidFill>
            </a:endParaRPr>
          </a:p>
          <a:p>
            <a:pPr marL="0" lvl="0" indent="0" algn="l" rtl="0">
              <a:spcBef>
                <a:spcPts val="0"/>
              </a:spcBef>
              <a:spcAft>
                <a:spcPts val="0"/>
              </a:spcAft>
              <a:buNone/>
            </a:pPr>
            <a:endParaRPr sz="1400" dirty="0">
              <a:solidFill>
                <a:schemeClr val="lt1"/>
              </a:solidFill>
            </a:endParaRPr>
          </a:p>
          <a:p>
            <a:pPr marL="457200" lvl="0" indent="-317500" algn="l" rtl="0">
              <a:spcBef>
                <a:spcPts val="0"/>
              </a:spcBef>
              <a:spcAft>
                <a:spcPts val="0"/>
              </a:spcAft>
              <a:buClr>
                <a:schemeClr val="lt1"/>
              </a:buClr>
              <a:buSzPts val="1400"/>
              <a:buChar char="●"/>
            </a:pPr>
            <a:r>
              <a:rPr lang="ja-JP" altLang="en-US" sz="1400" dirty="0">
                <a:solidFill>
                  <a:schemeClr val="lt1"/>
                </a:solidFill>
              </a:rPr>
              <a:t>ロヴァニエミの</a:t>
            </a:r>
            <a:r>
              <a:rPr lang="ja-JP" altLang="en-US" sz="1400" b="1" dirty="0">
                <a:solidFill>
                  <a:schemeClr val="lt1"/>
                </a:solidFill>
              </a:rPr>
              <a:t>秋の紅葉</a:t>
            </a:r>
            <a:r>
              <a:rPr lang="ja-JP" altLang="en-US" sz="1400" dirty="0">
                <a:solidFill>
                  <a:schemeClr val="lt1"/>
                </a:solidFill>
              </a:rPr>
              <a:t>は見事な美しさで、木々の葉が黄色、オレンジ、赤の鮮やかな色合いに変化する。この壮観な眺めは、通常</a:t>
            </a:r>
            <a:r>
              <a:rPr lang="en-US" altLang="ja-JP" sz="1400" dirty="0">
                <a:solidFill>
                  <a:schemeClr val="lt1"/>
                </a:solidFill>
              </a:rPr>
              <a:t>9</a:t>
            </a:r>
            <a:r>
              <a:rPr lang="ja-JP" altLang="en-US" sz="1400" dirty="0">
                <a:solidFill>
                  <a:schemeClr val="lt1"/>
                </a:solidFill>
              </a:rPr>
              <a:t>月中旬から下旬にピークを迎える。</a:t>
            </a:r>
            <a:endParaRPr sz="1400" dirty="0">
              <a:solidFill>
                <a:schemeClr val="lt1"/>
              </a:solidFill>
            </a:endParaRPr>
          </a:p>
          <a:p>
            <a:pPr marL="0" lvl="0" indent="0" algn="l" rtl="0">
              <a:spcBef>
                <a:spcPts val="0"/>
              </a:spcBef>
              <a:spcAft>
                <a:spcPts val="0"/>
              </a:spcAft>
              <a:buNone/>
            </a:pPr>
            <a:endParaRPr sz="1400" dirty="0">
              <a:solidFill>
                <a:schemeClr val="lt1"/>
              </a:solidFill>
            </a:endParaRPr>
          </a:p>
          <a:p>
            <a:pPr marL="457200" lvl="0" indent="-317500" algn="l" rtl="0">
              <a:spcBef>
                <a:spcPts val="0"/>
              </a:spcBef>
              <a:spcAft>
                <a:spcPts val="0"/>
              </a:spcAft>
              <a:buClr>
                <a:schemeClr val="lt1"/>
              </a:buClr>
              <a:buSzPts val="1400"/>
              <a:buChar char="●"/>
            </a:pPr>
            <a:r>
              <a:rPr lang="ja-JP" altLang="en-US" sz="1400" dirty="0">
                <a:solidFill>
                  <a:schemeClr val="lt1"/>
                </a:solidFill>
              </a:rPr>
              <a:t>秋は、</a:t>
            </a:r>
            <a:r>
              <a:rPr lang="ja-JP" altLang="en-US" sz="1400" b="1" dirty="0">
                <a:solidFill>
                  <a:schemeClr val="lt1"/>
                </a:solidFill>
              </a:rPr>
              <a:t>オーロラ</a:t>
            </a:r>
            <a:r>
              <a:rPr lang="ja-JP" altLang="en-US" sz="1400" dirty="0">
                <a:solidFill>
                  <a:schemeClr val="lt1"/>
                </a:solidFill>
              </a:rPr>
              <a:t>の季節の始まりである。</a:t>
            </a:r>
            <a:r>
              <a:rPr lang="en-US" altLang="ja-JP" sz="1400" dirty="0">
                <a:solidFill>
                  <a:schemeClr val="lt1"/>
                </a:solidFill>
              </a:rPr>
              <a:t>8</a:t>
            </a:r>
            <a:r>
              <a:rPr lang="ja-JP" altLang="en-US" sz="1400" dirty="0">
                <a:solidFill>
                  <a:schemeClr val="lt1"/>
                </a:solidFill>
              </a:rPr>
              <a:t>月下旬から夜が暗くなり、息を呑むような現象を目撃</a:t>
            </a:r>
            <a:endParaRPr lang="en-US" altLang="ja-JP" sz="1400" dirty="0">
              <a:solidFill>
                <a:schemeClr val="lt1"/>
              </a:solidFill>
            </a:endParaRPr>
          </a:p>
          <a:p>
            <a:pPr marL="139700" lvl="0" indent="0" algn="l" rtl="0">
              <a:spcBef>
                <a:spcPts val="0"/>
              </a:spcBef>
              <a:spcAft>
                <a:spcPts val="0"/>
              </a:spcAft>
              <a:buClr>
                <a:schemeClr val="lt1"/>
              </a:buClr>
              <a:buSzPts val="1400"/>
              <a:buNone/>
            </a:pPr>
            <a:r>
              <a:rPr lang="ja-JP" altLang="en-US" sz="1400" dirty="0">
                <a:solidFill>
                  <a:schemeClr val="lt1"/>
                </a:solidFill>
              </a:rPr>
              <a:t>　　する絶好の機会となる。</a:t>
            </a:r>
            <a:endParaRPr sz="1400" dirty="0">
              <a:solidFill>
                <a:schemeClr val="lt1"/>
              </a:solidFill>
            </a:endParaRPr>
          </a:p>
          <a:p>
            <a:pPr marL="457200" lvl="0" indent="0" algn="l" rtl="0">
              <a:spcBef>
                <a:spcPts val="0"/>
              </a:spcBef>
              <a:spcAft>
                <a:spcPts val="0"/>
              </a:spcAft>
              <a:buNone/>
            </a:pPr>
            <a:endParaRPr sz="1400" dirty="0">
              <a:solidFill>
                <a:schemeClr val="lt1"/>
              </a:solidFill>
            </a:endParaRPr>
          </a:p>
          <a:p>
            <a:pPr marL="457200" lvl="0" indent="-317500" algn="l" rtl="0">
              <a:spcBef>
                <a:spcPts val="0"/>
              </a:spcBef>
              <a:spcAft>
                <a:spcPts val="0"/>
              </a:spcAft>
              <a:buClr>
                <a:schemeClr val="lt1"/>
              </a:buClr>
              <a:buSzPts val="1400"/>
              <a:buChar char="●"/>
            </a:pPr>
            <a:r>
              <a:rPr lang="ja-JP" altLang="en-US" sz="1400" dirty="0">
                <a:solidFill>
                  <a:schemeClr val="lt1"/>
                </a:solidFill>
              </a:rPr>
              <a:t>涼しい秋は、ハイキングやサイクリング、カヌーなどの</a:t>
            </a:r>
            <a:r>
              <a:rPr lang="ja-JP" altLang="en-US" sz="1400" b="1" dirty="0">
                <a:solidFill>
                  <a:schemeClr val="lt1"/>
                </a:solidFill>
              </a:rPr>
              <a:t>アウトドアでのアクティビティ</a:t>
            </a:r>
            <a:r>
              <a:rPr lang="ja-JP" altLang="en-US" sz="1400" dirty="0">
                <a:solidFill>
                  <a:schemeClr val="lt1"/>
                </a:solidFill>
              </a:rPr>
              <a:t>に最適な</a:t>
            </a:r>
            <a:endParaRPr lang="en-US" altLang="ja-JP" sz="1400" dirty="0">
              <a:solidFill>
                <a:schemeClr val="lt1"/>
              </a:solidFill>
            </a:endParaRPr>
          </a:p>
          <a:p>
            <a:pPr marL="139700" lvl="0" indent="0" algn="l" rtl="0">
              <a:spcBef>
                <a:spcPts val="0"/>
              </a:spcBef>
              <a:spcAft>
                <a:spcPts val="0"/>
              </a:spcAft>
              <a:buClr>
                <a:schemeClr val="lt1"/>
              </a:buClr>
              <a:buSzPts val="1400"/>
              <a:buNone/>
            </a:pPr>
            <a:r>
              <a:rPr lang="ja-JP" altLang="en-US" sz="1400" dirty="0">
                <a:solidFill>
                  <a:schemeClr val="lt1"/>
                </a:solidFill>
              </a:rPr>
              <a:t>       気候である。トナカイ牧場やハスキー犬の犬舎を訪れることもできる。秋は雪が少ないため、</a:t>
            </a:r>
            <a:endParaRPr lang="en-US" altLang="ja-JP" sz="1400" dirty="0">
              <a:solidFill>
                <a:schemeClr val="lt1"/>
              </a:solidFill>
            </a:endParaRPr>
          </a:p>
          <a:p>
            <a:pPr marL="139700" lvl="0" indent="0" algn="l" rtl="0">
              <a:spcBef>
                <a:spcPts val="0"/>
              </a:spcBef>
              <a:spcAft>
                <a:spcPts val="0"/>
              </a:spcAft>
              <a:buClr>
                <a:schemeClr val="lt1"/>
              </a:buClr>
              <a:buSzPts val="1400"/>
              <a:buNone/>
            </a:pPr>
            <a:r>
              <a:rPr lang="ja-JP" altLang="en-US" sz="1400" dirty="0">
                <a:solidFill>
                  <a:schemeClr val="lt1"/>
                </a:solidFill>
              </a:rPr>
              <a:t>       ハスキー犬はそりではなくカートを引くことが多い。</a:t>
            </a:r>
            <a:endParaRPr sz="1400" dirty="0">
              <a:solidFill>
                <a:schemeClr val="lt1"/>
              </a:solidFill>
            </a:endParaRPr>
          </a:p>
          <a:p>
            <a:pPr marL="457200" lvl="0" indent="0" algn="l" rtl="0">
              <a:spcBef>
                <a:spcPts val="0"/>
              </a:spcBef>
              <a:spcAft>
                <a:spcPts val="0"/>
              </a:spcAft>
              <a:buNone/>
            </a:pPr>
            <a:endParaRPr sz="1400" dirty="0">
              <a:solidFill>
                <a:schemeClr val="lt1"/>
              </a:solidFill>
            </a:endParaRPr>
          </a:p>
          <a:p>
            <a:pPr marL="457200" lvl="0" indent="-317500" algn="l" rtl="0">
              <a:spcBef>
                <a:spcPts val="0"/>
              </a:spcBef>
              <a:spcAft>
                <a:spcPts val="0"/>
              </a:spcAft>
              <a:buClr>
                <a:schemeClr val="lt1"/>
              </a:buClr>
              <a:buSzPts val="1400"/>
              <a:buChar char="●"/>
            </a:pPr>
            <a:r>
              <a:rPr lang="ja-JP" altLang="en-US" sz="1400" dirty="0">
                <a:solidFill>
                  <a:schemeClr val="lt1"/>
                </a:solidFill>
              </a:rPr>
              <a:t>秋は収穫期であり、ベリーやキノコ狩りの季節である。</a:t>
            </a:r>
            <a:r>
              <a:rPr lang="fi-FI" sz="1400" dirty="0">
                <a:solidFill>
                  <a:schemeClr val="lt1"/>
                </a:solidFill>
              </a:rPr>
              <a:t> </a:t>
            </a:r>
            <a:endParaRPr sz="1400" dirty="0">
              <a:solidFill>
                <a:schemeClr val="lt1"/>
              </a:solidFill>
            </a:endParaRPr>
          </a:p>
          <a:p>
            <a:pPr marL="457200" lvl="0" indent="0" algn="l" rtl="0">
              <a:spcBef>
                <a:spcPts val="0"/>
              </a:spcBef>
              <a:spcAft>
                <a:spcPts val="0"/>
              </a:spcAft>
              <a:buNone/>
            </a:pPr>
            <a:endParaRPr sz="1400" dirty="0">
              <a:solidFill>
                <a:schemeClr val="lt1"/>
              </a:solidFill>
            </a:endParaRPr>
          </a:p>
          <a:p>
            <a:pPr marL="457200" lvl="0" indent="-317500" algn="l" rtl="0">
              <a:spcBef>
                <a:spcPts val="0"/>
              </a:spcBef>
              <a:spcAft>
                <a:spcPts val="0"/>
              </a:spcAft>
              <a:buClr>
                <a:schemeClr val="lt1"/>
              </a:buClr>
              <a:buSzPts val="1400"/>
              <a:buChar char="●"/>
            </a:pPr>
            <a:r>
              <a:rPr lang="ja-JP" altLang="en-US" sz="1400" dirty="0">
                <a:solidFill>
                  <a:schemeClr val="lt1"/>
                </a:solidFill>
              </a:rPr>
              <a:t>さまざまなイベントやアクティビティを通じて、</a:t>
            </a:r>
            <a:r>
              <a:rPr lang="ja-JP" altLang="en-US" sz="1400" b="1" dirty="0">
                <a:solidFill>
                  <a:schemeClr val="lt1"/>
                </a:solidFill>
              </a:rPr>
              <a:t>地元の文化</a:t>
            </a:r>
            <a:r>
              <a:rPr lang="ja-JP" altLang="en-US" sz="1400" dirty="0">
                <a:solidFill>
                  <a:schemeClr val="lt1"/>
                </a:solidFill>
              </a:rPr>
              <a:t>に触れることができる。伝統的な</a:t>
            </a:r>
            <a:endParaRPr lang="en-US" altLang="ja-JP" sz="1400" dirty="0">
              <a:solidFill>
                <a:schemeClr val="lt1"/>
              </a:solidFill>
            </a:endParaRPr>
          </a:p>
          <a:p>
            <a:pPr marL="139700" lvl="0" indent="0" algn="l" rtl="0">
              <a:spcBef>
                <a:spcPts val="0"/>
              </a:spcBef>
              <a:spcAft>
                <a:spcPts val="0"/>
              </a:spcAft>
              <a:buClr>
                <a:schemeClr val="lt1"/>
              </a:buClr>
              <a:buSzPts val="1400"/>
              <a:buNone/>
            </a:pPr>
            <a:r>
              <a:rPr lang="ja-JP" altLang="en-US" sz="1400" dirty="0">
                <a:solidFill>
                  <a:schemeClr val="lt1"/>
                </a:solidFill>
              </a:rPr>
              <a:t>　　ラップランド料理を食べ歩き、博物館を訪れ、文化体験ツアーに参加できる。</a:t>
            </a:r>
            <a:endParaRPr sz="1400" dirty="0">
              <a:solidFill>
                <a:schemeClr val="lt1"/>
              </a:solidFill>
            </a:endParaRPr>
          </a:p>
          <a:p>
            <a:pPr marL="0" lvl="0" indent="0" algn="l" rtl="0">
              <a:lnSpc>
                <a:spcPct val="115000"/>
              </a:lnSpc>
              <a:spcBef>
                <a:spcPts val="0"/>
              </a:spcBef>
              <a:spcAft>
                <a:spcPts val="0"/>
              </a:spcAft>
              <a:buClr>
                <a:schemeClr val="dk1"/>
              </a:buClr>
              <a:buSzPts val="1100"/>
              <a:buFont typeface="Arial"/>
              <a:buNone/>
            </a:pPr>
            <a:endParaRPr sz="1300" dirty="0">
              <a:solidFill>
                <a:schemeClr val="lt1"/>
              </a:solidFill>
            </a:endParaRPr>
          </a:p>
          <a:p>
            <a:pPr marL="0" lvl="0" indent="0" algn="l" rtl="0">
              <a:lnSpc>
                <a:spcPct val="115000"/>
              </a:lnSpc>
              <a:spcBef>
                <a:spcPts val="0"/>
              </a:spcBef>
              <a:spcAft>
                <a:spcPts val="0"/>
              </a:spcAft>
              <a:buClr>
                <a:schemeClr val="dk1"/>
              </a:buClr>
              <a:buSzPts val="1100"/>
              <a:buFont typeface="Arial"/>
              <a:buNone/>
            </a:pPr>
            <a:endParaRPr sz="1300" i="1" dirty="0">
              <a:solidFill>
                <a:schemeClr val="lt1"/>
              </a:solidFill>
            </a:endParaRPr>
          </a:p>
        </p:txBody>
      </p:sp>
      <p:sp>
        <p:nvSpPr>
          <p:cNvPr id="298" name="Google Shape;298;g31a385c3b87_0_558"/>
          <p:cNvSpPr txBox="1"/>
          <p:nvPr/>
        </p:nvSpPr>
        <p:spPr>
          <a:xfrm>
            <a:off x="690225" y="176350"/>
            <a:ext cx="5752800" cy="671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ja-JP" altLang="en-US" sz="2600" b="1">
                <a:solidFill>
                  <a:srgbClr val="FFFFFF"/>
                </a:solidFill>
                <a:latin typeface="Titillium Web"/>
                <a:ea typeface="Titillium Web"/>
                <a:cs typeface="Titillium Web"/>
                <a:sym typeface="Titillium Web"/>
              </a:rPr>
              <a:t>ロヴァニエミの秋</a:t>
            </a:r>
            <a:endParaRPr sz="2600" b="1" i="0" u="none" strike="noStrike" cap="none" dirty="0">
              <a:solidFill>
                <a:srgbClr val="FFFFFF"/>
              </a:solidFill>
              <a:latin typeface="Titillium Web"/>
              <a:ea typeface="Titillium Web"/>
              <a:cs typeface="Titillium Web"/>
              <a:sym typeface="Titillium Web"/>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g31a385c3b87_0_563"/>
          <p:cNvSpPr txBox="1">
            <a:spLocks noGrp="1"/>
          </p:cNvSpPr>
          <p:nvPr>
            <p:ph type="body" idx="1"/>
          </p:nvPr>
        </p:nvSpPr>
        <p:spPr>
          <a:xfrm>
            <a:off x="4839300" y="859125"/>
            <a:ext cx="3511500" cy="35601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1600"/>
              </a:spcAft>
              <a:buSzPts val="1800"/>
              <a:buNone/>
            </a:pPr>
            <a:r>
              <a:rPr lang="fi-FI"/>
              <a:t>Kuva tai tekstiä tälle puolelle</a:t>
            </a:r>
            <a:endParaRPr dirty="0"/>
          </a:p>
        </p:txBody>
      </p:sp>
      <p:sp>
        <p:nvSpPr>
          <p:cNvPr id="304" name="Google Shape;304;g31a385c3b87_0_563"/>
          <p:cNvSpPr txBox="1">
            <a:spLocks noGrp="1"/>
          </p:cNvSpPr>
          <p:nvPr>
            <p:ph type="title"/>
          </p:nvPr>
        </p:nvSpPr>
        <p:spPr>
          <a:xfrm>
            <a:off x="192364" y="1529943"/>
            <a:ext cx="3742200" cy="1482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3000"/>
              <a:buNone/>
            </a:pPr>
            <a:r>
              <a:rPr lang="ja-JP" altLang="en-US" sz="3200">
                <a:solidFill>
                  <a:schemeClr val="lt1"/>
                </a:solidFill>
                <a:latin typeface="Titillium Web"/>
                <a:ea typeface="Titillium Web"/>
                <a:cs typeface="Titillium Web"/>
                <a:sym typeface="Titillium Web"/>
              </a:rPr>
              <a:t>色鮮やかな秋</a:t>
            </a:r>
            <a:endParaRPr sz="3200" dirty="0">
              <a:solidFill>
                <a:schemeClr val="lt1"/>
              </a:solidFill>
              <a:latin typeface="Titillium Web"/>
              <a:ea typeface="Titillium Web"/>
              <a:cs typeface="Titillium Web"/>
              <a:sym typeface="Titillium Web"/>
            </a:endParaRPr>
          </a:p>
        </p:txBody>
      </p:sp>
      <p:pic>
        <p:nvPicPr>
          <p:cNvPr id="305" name="Google Shape;305;g31a385c3b87_0_563"/>
          <p:cNvPicPr preferRelativeResize="0"/>
          <p:nvPr/>
        </p:nvPicPr>
        <p:blipFill rotWithShape="1">
          <a:blip r:embed="rId3">
            <a:alphaModFix/>
          </a:blip>
          <a:srcRect/>
          <a:stretch/>
        </p:blipFill>
        <p:spPr>
          <a:xfrm>
            <a:off x="4497571" y="233917"/>
            <a:ext cx="4409444" cy="469959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g31a385c3b87_0_569"/>
          <p:cNvSpPr txBox="1">
            <a:spLocks noGrp="1"/>
          </p:cNvSpPr>
          <p:nvPr>
            <p:ph type="body" idx="1"/>
          </p:nvPr>
        </p:nvSpPr>
        <p:spPr>
          <a:xfrm>
            <a:off x="4839300" y="859125"/>
            <a:ext cx="3511500" cy="35601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1600"/>
              </a:spcAft>
              <a:buSzPts val="1800"/>
              <a:buNone/>
            </a:pPr>
            <a:r>
              <a:rPr lang="fi-FI"/>
              <a:t>Kuva tai tekstiä tälle puolelle</a:t>
            </a:r>
            <a:endParaRPr dirty="0"/>
          </a:p>
        </p:txBody>
      </p:sp>
      <p:sp>
        <p:nvSpPr>
          <p:cNvPr id="311" name="Google Shape;311;g31a385c3b87_0_569"/>
          <p:cNvSpPr txBox="1">
            <a:spLocks noGrp="1"/>
          </p:cNvSpPr>
          <p:nvPr>
            <p:ph type="title"/>
          </p:nvPr>
        </p:nvSpPr>
        <p:spPr>
          <a:xfrm>
            <a:off x="222289" y="1479968"/>
            <a:ext cx="3742200" cy="1482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3000"/>
              <a:buNone/>
            </a:pPr>
            <a:r>
              <a:rPr lang="ja-JP" altLang="en-US" sz="3200">
                <a:solidFill>
                  <a:schemeClr val="lt1"/>
                </a:solidFill>
                <a:latin typeface="Titillium Web"/>
                <a:ea typeface="Titillium Web"/>
                <a:cs typeface="Titillium Web"/>
                <a:sym typeface="Titillium Web"/>
              </a:rPr>
              <a:t>収穫の季節</a:t>
            </a:r>
            <a:endParaRPr sz="3200" dirty="0">
              <a:solidFill>
                <a:schemeClr val="lt1"/>
              </a:solidFill>
              <a:latin typeface="Titillium Web"/>
              <a:ea typeface="Titillium Web"/>
              <a:cs typeface="Titillium Web"/>
              <a:sym typeface="Titillium Web"/>
            </a:endParaRPr>
          </a:p>
        </p:txBody>
      </p:sp>
      <p:pic>
        <p:nvPicPr>
          <p:cNvPr id="312" name="Google Shape;312;g31a385c3b87_0_569"/>
          <p:cNvPicPr preferRelativeResize="0"/>
          <p:nvPr/>
        </p:nvPicPr>
        <p:blipFill rotWithShape="1">
          <a:blip r:embed="rId3">
            <a:alphaModFix/>
          </a:blip>
          <a:srcRect/>
          <a:stretch/>
        </p:blipFill>
        <p:spPr>
          <a:xfrm>
            <a:off x="4529470" y="276446"/>
            <a:ext cx="4380612" cy="4614528"/>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g31a385c3b87_0_579"/>
          <p:cNvSpPr txBox="1">
            <a:spLocks noGrp="1"/>
          </p:cNvSpPr>
          <p:nvPr>
            <p:ph type="dt" idx="10"/>
          </p:nvPr>
        </p:nvSpPr>
        <p:spPr>
          <a:xfrm>
            <a:off x="304800" y="4800600"/>
            <a:ext cx="1905000" cy="285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50"/>
              <a:buFont typeface="Arial"/>
              <a:buNone/>
            </a:pPr>
            <a:r>
              <a:rPr lang="fi-FI" sz="1050" b="0" i="0" u="none" strike="noStrike" cap="none">
                <a:solidFill>
                  <a:schemeClr val="lt1"/>
                </a:solidFill>
                <a:latin typeface="Arial"/>
                <a:ea typeface="Arial"/>
                <a:cs typeface="Arial"/>
                <a:sym typeface="Arial"/>
              </a:rPr>
              <a:t>22.9.2023</a:t>
            </a:r>
            <a:endParaRPr sz="1050" b="0" i="0" u="none" strike="noStrike" cap="none" dirty="0">
              <a:solidFill>
                <a:schemeClr val="dk1"/>
              </a:solidFill>
              <a:latin typeface="Arial"/>
              <a:ea typeface="Arial"/>
              <a:cs typeface="Arial"/>
              <a:sym typeface="Arial"/>
            </a:endParaRPr>
          </a:p>
        </p:txBody>
      </p:sp>
      <p:pic>
        <p:nvPicPr>
          <p:cNvPr id="318" name="Google Shape;318;g31a385c3b87_0_579"/>
          <p:cNvPicPr preferRelativeResize="0"/>
          <p:nvPr/>
        </p:nvPicPr>
        <p:blipFill rotWithShape="1">
          <a:blip r:embed="rId3">
            <a:alphaModFix/>
          </a:blip>
          <a:srcRect/>
          <a:stretch/>
        </p:blipFill>
        <p:spPr>
          <a:xfrm>
            <a:off x="-23037" y="1"/>
            <a:ext cx="4711995" cy="5143498"/>
          </a:xfrm>
          <a:prstGeom prst="rect">
            <a:avLst/>
          </a:prstGeom>
          <a:noFill/>
          <a:ln>
            <a:noFill/>
          </a:ln>
        </p:spPr>
      </p:pic>
      <p:pic>
        <p:nvPicPr>
          <p:cNvPr id="319" name="Google Shape;319;g31a385c3b87_0_579"/>
          <p:cNvPicPr preferRelativeResize="0"/>
          <p:nvPr/>
        </p:nvPicPr>
        <p:blipFill rotWithShape="1">
          <a:blip r:embed="rId4">
            <a:alphaModFix/>
          </a:blip>
          <a:srcRect/>
          <a:stretch/>
        </p:blipFill>
        <p:spPr>
          <a:xfrm>
            <a:off x="4565793" y="0"/>
            <a:ext cx="4578208" cy="5143500"/>
          </a:xfrm>
          <a:prstGeom prst="rect">
            <a:avLst/>
          </a:prstGeom>
          <a:noFill/>
          <a:ln>
            <a:noFill/>
          </a:ln>
        </p:spPr>
      </p:pic>
      <p:sp>
        <p:nvSpPr>
          <p:cNvPr id="2" name="テキスト ボックス 1">
            <a:extLst>
              <a:ext uri="{FF2B5EF4-FFF2-40B4-BE49-F238E27FC236}">
                <a16:creationId xmlns:a16="http://schemas.microsoft.com/office/drawing/2014/main" id="{EF1E8AF2-8496-EF7D-6001-04BCCA52C9C7}"/>
              </a:ext>
            </a:extLst>
          </p:cNvPr>
          <p:cNvSpPr txBox="1"/>
          <p:nvPr/>
        </p:nvSpPr>
        <p:spPr>
          <a:xfrm>
            <a:off x="304800" y="4692798"/>
            <a:ext cx="3689130" cy="307777"/>
          </a:xfrm>
          <a:prstGeom prst="rect">
            <a:avLst/>
          </a:prstGeom>
          <a:noFill/>
        </p:spPr>
        <p:txBody>
          <a:bodyPr wrap="square" rtlCol="0">
            <a:spAutoFit/>
          </a:bodyPr>
          <a:lstStyle/>
          <a:p>
            <a:pPr algn="ctr"/>
            <a:r>
              <a:rPr kumimoji="1" lang="ja-JP" altLang="en-US"/>
              <a:t>ロヴァニエミ　北極圏のデザインの都</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pic>
        <p:nvPicPr>
          <p:cNvPr id="324" name="Google Shape;324;g31a385c3b87_0_575"/>
          <p:cNvPicPr preferRelativeResize="0"/>
          <p:nvPr/>
        </p:nvPicPr>
        <p:blipFill rotWithShape="1">
          <a:blip r:embed="rId3">
            <a:alphaModFix/>
          </a:blip>
          <a:srcRect t="24395" b="7153"/>
          <a:stretch/>
        </p:blipFill>
        <p:spPr>
          <a:xfrm>
            <a:off x="533400" y="545025"/>
            <a:ext cx="8089552" cy="41473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28"/>
        <p:cNvGrpSpPr/>
        <p:nvPr/>
      </p:nvGrpSpPr>
      <p:grpSpPr>
        <a:xfrm>
          <a:off x="0" y="0"/>
          <a:ext cx="0" cy="0"/>
          <a:chOff x="0" y="0"/>
          <a:chExt cx="0" cy="0"/>
        </a:xfrm>
      </p:grpSpPr>
      <p:pic>
        <p:nvPicPr>
          <p:cNvPr id="329" name="Google Shape;329;g3186b2d12e1_0_127"/>
          <p:cNvPicPr preferRelativeResize="0"/>
          <p:nvPr/>
        </p:nvPicPr>
        <p:blipFill rotWithShape="1">
          <a:blip r:embed="rId4">
            <a:alphaModFix/>
          </a:blip>
          <a:srcRect/>
          <a:stretch/>
        </p:blipFill>
        <p:spPr>
          <a:xfrm rot="-10500915">
            <a:off x="-5250024" y="2891597"/>
            <a:ext cx="15795949" cy="88852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pic>
        <p:nvPicPr>
          <p:cNvPr id="334" name="Google Shape;334;p8"/>
          <p:cNvPicPr preferRelativeResize="0"/>
          <p:nvPr/>
        </p:nvPicPr>
        <p:blipFill rotWithShape="1">
          <a:blip r:embed="rId3">
            <a:alphaModFix/>
          </a:blip>
          <a:srcRect/>
          <a:stretch/>
        </p:blipFill>
        <p:spPr>
          <a:xfrm>
            <a:off x="-2888540" y="-1715488"/>
            <a:ext cx="14878550" cy="8369201"/>
          </a:xfrm>
          <a:prstGeom prst="rect">
            <a:avLst/>
          </a:prstGeom>
          <a:noFill/>
          <a:ln>
            <a:noFill/>
          </a:ln>
        </p:spPr>
      </p:pic>
      <p:sp>
        <p:nvSpPr>
          <p:cNvPr id="2" name="テキスト ボックス 1">
            <a:extLst>
              <a:ext uri="{FF2B5EF4-FFF2-40B4-BE49-F238E27FC236}">
                <a16:creationId xmlns:a16="http://schemas.microsoft.com/office/drawing/2014/main" id="{DBD24083-3511-CFCD-A5D2-1824071D46DA}"/>
              </a:ext>
            </a:extLst>
          </p:cNvPr>
          <p:cNvSpPr txBox="1"/>
          <p:nvPr/>
        </p:nvSpPr>
        <p:spPr>
          <a:xfrm>
            <a:off x="3916545" y="3576680"/>
            <a:ext cx="1310909" cy="307777"/>
          </a:xfrm>
          <a:prstGeom prst="rect">
            <a:avLst/>
          </a:prstGeom>
          <a:noFill/>
        </p:spPr>
        <p:txBody>
          <a:bodyPr wrap="square" rtlCol="0">
            <a:spAutoFit/>
          </a:bodyPr>
          <a:lstStyle/>
          <a:p>
            <a:r>
              <a:rPr kumimoji="1" lang="ja-JP" altLang="en-US">
                <a:solidFill>
                  <a:schemeClr val="bg1"/>
                </a:solidFill>
              </a:rPr>
              <a:t>ロヴァニエミ</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3"/>
        <p:cNvGrpSpPr/>
        <p:nvPr/>
      </p:nvGrpSpPr>
      <p:grpSpPr>
        <a:xfrm>
          <a:off x="0" y="0"/>
          <a:ext cx="0" cy="0"/>
          <a:chOff x="0" y="0"/>
          <a:chExt cx="0" cy="0"/>
        </a:xfrm>
      </p:grpSpPr>
      <p:pic>
        <p:nvPicPr>
          <p:cNvPr id="154" name="Google Shape;154;g3186b2d12e1_0_0"/>
          <p:cNvPicPr preferRelativeResize="0"/>
          <p:nvPr/>
        </p:nvPicPr>
        <p:blipFill rotWithShape="1">
          <a:blip r:embed="rId4">
            <a:alphaModFix/>
          </a:blip>
          <a:srcRect t="5801" b="3544"/>
          <a:stretch/>
        </p:blipFill>
        <p:spPr>
          <a:xfrm>
            <a:off x="547200" y="538125"/>
            <a:ext cx="8073723" cy="4116750"/>
          </a:xfrm>
          <a:prstGeom prst="rect">
            <a:avLst/>
          </a:prstGeom>
          <a:noFill/>
          <a:ln>
            <a:noFill/>
          </a:ln>
        </p:spPr>
      </p:pic>
      <p:pic>
        <p:nvPicPr>
          <p:cNvPr id="155" name="Google Shape;155;g3186b2d12e1_0_0"/>
          <p:cNvPicPr preferRelativeResize="0"/>
          <p:nvPr/>
        </p:nvPicPr>
        <p:blipFill rotWithShape="1">
          <a:blip r:embed="rId5">
            <a:alphaModFix/>
          </a:blip>
          <a:srcRect/>
          <a:stretch/>
        </p:blipFill>
        <p:spPr>
          <a:xfrm rot="1544950">
            <a:off x="1912774" y="-2952750"/>
            <a:ext cx="15795953" cy="888524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1778C666-50A6-CCB7-0258-1895026EA51C}"/>
              </a:ext>
            </a:extLst>
          </p:cNvPr>
          <p:cNvSpPr txBox="1"/>
          <p:nvPr/>
        </p:nvSpPr>
        <p:spPr>
          <a:xfrm>
            <a:off x="3916545" y="3576680"/>
            <a:ext cx="1310909" cy="307777"/>
          </a:xfrm>
          <a:prstGeom prst="rect">
            <a:avLst/>
          </a:prstGeom>
          <a:noFill/>
        </p:spPr>
        <p:txBody>
          <a:bodyPr wrap="square" rtlCol="0">
            <a:spAutoFit/>
          </a:bodyPr>
          <a:lstStyle/>
          <a:p>
            <a:r>
              <a:rPr kumimoji="1" lang="ja-JP" altLang="en-US">
                <a:solidFill>
                  <a:schemeClr val="bg1"/>
                </a:solidFill>
              </a:rPr>
              <a:t>ロヴァニエミ</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g31a385c3b87_0_867"/>
          <p:cNvSpPr txBox="1">
            <a:spLocks noGrp="1"/>
          </p:cNvSpPr>
          <p:nvPr>
            <p:ph type="title"/>
          </p:nvPr>
        </p:nvSpPr>
        <p:spPr>
          <a:xfrm>
            <a:off x="667886" y="221850"/>
            <a:ext cx="7209000" cy="63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ja-JP" altLang="en-US" sz="2600"/>
              <a:t>数字で知るロヴァニエミ</a:t>
            </a:r>
            <a:endParaRPr sz="2600" dirty="0"/>
          </a:p>
        </p:txBody>
      </p:sp>
      <p:sp>
        <p:nvSpPr>
          <p:cNvPr id="161" name="Google Shape;161;g31a385c3b87_0_867"/>
          <p:cNvSpPr txBox="1"/>
          <p:nvPr/>
        </p:nvSpPr>
        <p:spPr>
          <a:xfrm>
            <a:off x="473375" y="979850"/>
            <a:ext cx="4741200" cy="3467586"/>
          </a:xfrm>
          <a:prstGeom prst="rect">
            <a:avLst/>
          </a:prstGeom>
          <a:noFill/>
          <a:ln>
            <a:noFill/>
          </a:ln>
        </p:spPr>
        <p:txBody>
          <a:bodyPr spcFirstLastPara="1" wrap="square" lIns="91425" tIns="91425" rIns="91425" bIns="91425" anchor="t" anchorCtr="0">
            <a:spAutoFit/>
          </a:bodyPr>
          <a:lstStyle/>
          <a:p>
            <a:pPr marL="457200" lvl="0" indent="-342900" algn="l" rtl="0">
              <a:spcBef>
                <a:spcPts val="400"/>
              </a:spcBef>
              <a:spcAft>
                <a:spcPts val="0"/>
              </a:spcAft>
              <a:buClr>
                <a:schemeClr val="lt1"/>
              </a:buClr>
              <a:buSzPts val="1800"/>
              <a:buFont typeface="Lora"/>
              <a:buChar char="●"/>
            </a:pPr>
            <a:r>
              <a:rPr lang="ja-JP" altLang="en-US" sz="1800" dirty="0">
                <a:solidFill>
                  <a:schemeClr val="lt1"/>
                </a:solidFill>
                <a:latin typeface="Lora"/>
                <a:ea typeface="Lora"/>
                <a:cs typeface="Lora"/>
                <a:sym typeface="Lora"/>
              </a:rPr>
              <a:t>ロヴァニエミの人口は約 </a:t>
            </a:r>
            <a:r>
              <a:rPr lang="en-US" altLang="ja-JP" sz="1800" dirty="0">
                <a:solidFill>
                  <a:schemeClr val="lt1"/>
                </a:solidFill>
                <a:latin typeface="Lora"/>
                <a:ea typeface="Lora"/>
                <a:cs typeface="Lora"/>
                <a:sym typeface="Lora"/>
              </a:rPr>
              <a:t>6.5</a:t>
            </a:r>
            <a:r>
              <a:rPr lang="ja-JP" altLang="en-US" sz="1800" dirty="0">
                <a:solidFill>
                  <a:schemeClr val="lt1"/>
                </a:solidFill>
                <a:latin typeface="Lora"/>
                <a:ea typeface="Lora"/>
                <a:cs typeface="Lora"/>
                <a:sym typeface="Lora"/>
              </a:rPr>
              <a:t>万人、</a:t>
            </a:r>
            <a:endParaRPr lang="en-US" altLang="ja-JP" sz="1800" dirty="0">
              <a:solidFill>
                <a:schemeClr val="lt1"/>
              </a:solidFill>
              <a:latin typeface="Lora"/>
              <a:ea typeface="Lora"/>
              <a:cs typeface="Lora"/>
              <a:sym typeface="Lora"/>
            </a:endParaRPr>
          </a:p>
          <a:p>
            <a:pPr marL="114300" lvl="0" algn="l" rtl="0">
              <a:spcBef>
                <a:spcPts val="400"/>
              </a:spcBef>
              <a:spcAft>
                <a:spcPts val="0"/>
              </a:spcAft>
              <a:buClr>
                <a:schemeClr val="lt1"/>
              </a:buClr>
              <a:buSzPts val="1800"/>
            </a:pPr>
            <a:r>
              <a:rPr lang="ja-JP" altLang="en-US" sz="1800" dirty="0">
                <a:solidFill>
                  <a:schemeClr val="lt1"/>
                </a:solidFill>
                <a:latin typeface="Lora"/>
                <a:ea typeface="Lora"/>
                <a:cs typeface="Lora"/>
                <a:sym typeface="Lora"/>
              </a:rPr>
              <a:t>　  ラップランドの人口は約 </a:t>
            </a:r>
            <a:r>
              <a:rPr lang="en-US" altLang="ja-JP" sz="1800" dirty="0">
                <a:solidFill>
                  <a:schemeClr val="lt1"/>
                </a:solidFill>
                <a:latin typeface="Lora"/>
                <a:ea typeface="Lora"/>
                <a:cs typeface="Lora"/>
                <a:sym typeface="Lora"/>
              </a:rPr>
              <a:t>17.8</a:t>
            </a:r>
            <a:r>
              <a:rPr lang="ja-JP" altLang="en-US" sz="1800" dirty="0">
                <a:solidFill>
                  <a:schemeClr val="lt1"/>
                </a:solidFill>
                <a:latin typeface="Lora"/>
                <a:ea typeface="Lora"/>
                <a:cs typeface="Lora"/>
                <a:sym typeface="Lora"/>
              </a:rPr>
              <a:t>万人</a:t>
            </a:r>
            <a:endParaRPr sz="1800" dirty="0">
              <a:solidFill>
                <a:schemeClr val="lt1"/>
              </a:solidFill>
              <a:latin typeface="Lora"/>
              <a:ea typeface="Lora"/>
              <a:cs typeface="Lora"/>
              <a:sym typeface="Lora"/>
            </a:endParaRPr>
          </a:p>
          <a:p>
            <a:pPr marL="0" lvl="0" indent="0" algn="l" rtl="0">
              <a:spcBef>
                <a:spcPts val="400"/>
              </a:spcBef>
              <a:spcAft>
                <a:spcPts val="0"/>
              </a:spcAft>
              <a:buNone/>
            </a:pPr>
            <a:endParaRPr sz="1800" dirty="0">
              <a:solidFill>
                <a:schemeClr val="lt1"/>
              </a:solidFill>
              <a:latin typeface="Lora"/>
              <a:ea typeface="Lora"/>
              <a:cs typeface="Lora"/>
              <a:sym typeface="Lora"/>
            </a:endParaRPr>
          </a:p>
          <a:p>
            <a:pPr marL="457200" lvl="0" indent="-342900" algn="l" rtl="0">
              <a:spcBef>
                <a:spcPts val="400"/>
              </a:spcBef>
              <a:spcAft>
                <a:spcPts val="0"/>
              </a:spcAft>
              <a:buClr>
                <a:schemeClr val="lt1"/>
              </a:buClr>
              <a:buSzPts val="1800"/>
              <a:buFont typeface="Lora"/>
              <a:buChar char="●"/>
            </a:pPr>
            <a:r>
              <a:rPr lang="ja-JP" altLang="en-US" sz="1800" dirty="0">
                <a:solidFill>
                  <a:schemeClr val="lt1"/>
                </a:solidFill>
                <a:latin typeface="Lora"/>
                <a:ea typeface="Lora"/>
                <a:cs typeface="Lora"/>
                <a:sym typeface="Lora"/>
              </a:rPr>
              <a:t>人口の</a:t>
            </a:r>
            <a:r>
              <a:rPr lang="fi-FI" sz="1800" dirty="0">
                <a:solidFill>
                  <a:schemeClr val="lt1"/>
                </a:solidFill>
                <a:latin typeface="Lora"/>
                <a:ea typeface="Lora"/>
                <a:cs typeface="Lora"/>
                <a:sym typeface="Lora"/>
              </a:rPr>
              <a:t>4.1%</a:t>
            </a:r>
            <a:r>
              <a:rPr lang="ja-JP" altLang="en-US" sz="1800" dirty="0">
                <a:solidFill>
                  <a:schemeClr val="lt1"/>
                </a:solidFill>
                <a:latin typeface="Lora"/>
                <a:ea typeface="Lora"/>
                <a:cs typeface="Lora"/>
                <a:sym typeface="Lora"/>
              </a:rPr>
              <a:t>が </a:t>
            </a:r>
            <a:r>
              <a:rPr lang="en-US" altLang="ja-JP" sz="1800" dirty="0">
                <a:solidFill>
                  <a:schemeClr val="lt1"/>
                </a:solidFill>
                <a:latin typeface="Lora"/>
                <a:ea typeface="Lora"/>
                <a:cs typeface="Lora"/>
                <a:sym typeface="Lora"/>
              </a:rPr>
              <a:t>90</a:t>
            </a:r>
            <a:r>
              <a:rPr lang="ja-JP" altLang="en-US" sz="1800" dirty="0">
                <a:solidFill>
                  <a:schemeClr val="lt1"/>
                </a:solidFill>
                <a:latin typeface="Lora"/>
                <a:ea typeface="Lora"/>
                <a:cs typeface="Lora"/>
                <a:sym typeface="Lora"/>
              </a:rPr>
              <a:t>か国以上からの</a:t>
            </a:r>
            <a:endParaRPr lang="en-US" altLang="ja-JP" sz="1800" dirty="0">
              <a:solidFill>
                <a:schemeClr val="lt1"/>
              </a:solidFill>
              <a:latin typeface="Lora"/>
              <a:ea typeface="Lora"/>
              <a:cs typeface="Lora"/>
              <a:sym typeface="Lora"/>
            </a:endParaRPr>
          </a:p>
          <a:p>
            <a:pPr marL="114300" lvl="0" algn="l" rtl="0">
              <a:spcBef>
                <a:spcPts val="400"/>
              </a:spcBef>
              <a:spcAft>
                <a:spcPts val="0"/>
              </a:spcAft>
              <a:buClr>
                <a:schemeClr val="lt1"/>
              </a:buClr>
              <a:buSzPts val="1800"/>
            </a:pPr>
            <a:r>
              <a:rPr lang="en-US" altLang="ja-JP" sz="1800" dirty="0">
                <a:solidFill>
                  <a:schemeClr val="lt1"/>
                </a:solidFill>
                <a:latin typeface="Lora"/>
                <a:ea typeface="Lora"/>
                <a:cs typeface="Lora"/>
                <a:sym typeface="Lora"/>
              </a:rPr>
              <a:t>      </a:t>
            </a:r>
            <a:r>
              <a:rPr lang="ja-JP" altLang="en-US" sz="1800" dirty="0">
                <a:solidFill>
                  <a:schemeClr val="lt1"/>
                </a:solidFill>
                <a:latin typeface="Lora"/>
                <a:ea typeface="Lora"/>
                <a:cs typeface="Lora"/>
                <a:sym typeface="Lora"/>
              </a:rPr>
              <a:t>外国出身者</a:t>
            </a:r>
            <a:endParaRPr sz="1800" dirty="0">
              <a:solidFill>
                <a:schemeClr val="lt1"/>
              </a:solidFill>
              <a:latin typeface="Lora"/>
              <a:ea typeface="Lora"/>
              <a:cs typeface="Lora"/>
              <a:sym typeface="Lora"/>
            </a:endParaRPr>
          </a:p>
          <a:p>
            <a:pPr marL="457200" lvl="0" indent="0" algn="l" rtl="0">
              <a:spcBef>
                <a:spcPts val="400"/>
              </a:spcBef>
              <a:spcAft>
                <a:spcPts val="0"/>
              </a:spcAft>
              <a:buNone/>
            </a:pPr>
            <a:endParaRPr sz="1800" dirty="0">
              <a:solidFill>
                <a:schemeClr val="lt1"/>
              </a:solidFill>
              <a:latin typeface="Lora"/>
              <a:ea typeface="Lora"/>
              <a:cs typeface="Lora"/>
              <a:sym typeface="Lora"/>
            </a:endParaRPr>
          </a:p>
          <a:p>
            <a:pPr marL="457200" lvl="0" indent="-342900" algn="l" rtl="0">
              <a:spcBef>
                <a:spcPts val="400"/>
              </a:spcBef>
              <a:spcAft>
                <a:spcPts val="0"/>
              </a:spcAft>
              <a:buClr>
                <a:schemeClr val="lt1"/>
              </a:buClr>
              <a:buSzPts val="1800"/>
              <a:buFont typeface="Lora"/>
              <a:buChar char="●"/>
            </a:pPr>
            <a:r>
              <a:rPr lang="ja-JP" altLang="en-US" sz="1800" dirty="0">
                <a:solidFill>
                  <a:schemeClr val="lt1"/>
                </a:solidFill>
                <a:latin typeface="Lora"/>
                <a:ea typeface="Lora"/>
                <a:cs typeface="Lora"/>
                <a:sym typeface="Lora"/>
              </a:rPr>
              <a:t>北極圏に位置する</a:t>
            </a:r>
            <a:endParaRPr sz="1800" dirty="0">
              <a:solidFill>
                <a:schemeClr val="lt1"/>
              </a:solidFill>
              <a:latin typeface="Lora"/>
              <a:ea typeface="Lora"/>
              <a:cs typeface="Lora"/>
              <a:sym typeface="Lora"/>
            </a:endParaRPr>
          </a:p>
          <a:p>
            <a:pPr marL="0" lvl="0" indent="0" algn="l" rtl="0">
              <a:spcBef>
                <a:spcPts val="400"/>
              </a:spcBef>
              <a:spcAft>
                <a:spcPts val="0"/>
              </a:spcAft>
              <a:buNone/>
            </a:pPr>
            <a:endParaRPr sz="1800" dirty="0">
              <a:solidFill>
                <a:schemeClr val="lt1"/>
              </a:solidFill>
              <a:latin typeface="Lora"/>
              <a:ea typeface="Lora"/>
              <a:cs typeface="Lora"/>
              <a:sym typeface="Lora"/>
            </a:endParaRPr>
          </a:p>
          <a:p>
            <a:pPr marL="457200" lvl="0" indent="-342900" algn="l" rtl="0">
              <a:spcBef>
                <a:spcPts val="400"/>
              </a:spcBef>
              <a:spcAft>
                <a:spcPts val="0"/>
              </a:spcAft>
              <a:buClr>
                <a:schemeClr val="lt1"/>
              </a:buClr>
              <a:buSzPts val="1800"/>
              <a:buFont typeface="Lora"/>
              <a:buChar char="●"/>
            </a:pPr>
            <a:r>
              <a:rPr lang="ja-JP" altLang="en-US" sz="1800" dirty="0">
                <a:solidFill>
                  <a:schemeClr val="lt1"/>
                </a:solidFill>
                <a:latin typeface="Lora"/>
                <a:ea typeface="Lora"/>
                <a:cs typeface="Lora"/>
                <a:sym typeface="Lora"/>
              </a:rPr>
              <a:t>都市面積ではヨーロッパ最大で、</a:t>
            </a:r>
            <a:endParaRPr lang="en-US" altLang="ja-JP" sz="1800" dirty="0">
              <a:solidFill>
                <a:schemeClr val="lt1"/>
              </a:solidFill>
              <a:latin typeface="Lora"/>
              <a:ea typeface="Lora"/>
              <a:cs typeface="Lora"/>
              <a:sym typeface="Lora"/>
            </a:endParaRPr>
          </a:p>
          <a:p>
            <a:pPr marL="114300" lvl="0" algn="l" rtl="0">
              <a:spcBef>
                <a:spcPts val="400"/>
              </a:spcBef>
              <a:spcAft>
                <a:spcPts val="0"/>
              </a:spcAft>
              <a:buClr>
                <a:schemeClr val="lt1"/>
              </a:buClr>
              <a:buSzPts val="1800"/>
            </a:pPr>
            <a:r>
              <a:rPr lang="en-US" altLang="ja-JP" sz="1800" dirty="0">
                <a:solidFill>
                  <a:schemeClr val="lt1"/>
                </a:solidFill>
                <a:latin typeface="Lora"/>
                <a:ea typeface="Lora"/>
                <a:cs typeface="Lora"/>
                <a:sym typeface="Lora"/>
              </a:rPr>
              <a:t>      8,000km²</a:t>
            </a:r>
            <a:r>
              <a:rPr lang="ja-JP" altLang="en-US" sz="1800" dirty="0">
                <a:solidFill>
                  <a:schemeClr val="lt1"/>
                </a:solidFill>
                <a:latin typeface="Lora"/>
                <a:ea typeface="Lora"/>
                <a:cs typeface="Lora"/>
                <a:sym typeface="Lora"/>
              </a:rPr>
              <a:t>を超える</a:t>
            </a:r>
            <a:endParaRPr sz="1200" dirty="0">
              <a:latin typeface="Lora"/>
              <a:ea typeface="Lora"/>
              <a:cs typeface="Lora"/>
              <a:sym typeface="Lora"/>
            </a:endParaRPr>
          </a:p>
        </p:txBody>
      </p:sp>
      <p:pic>
        <p:nvPicPr>
          <p:cNvPr id="162" name="Google Shape;162;g31a385c3b87_0_867"/>
          <p:cNvPicPr preferRelativeResize="0"/>
          <p:nvPr/>
        </p:nvPicPr>
        <p:blipFill rotWithShape="1">
          <a:blip r:embed="rId3">
            <a:alphaModFix/>
          </a:blip>
          <a:srcRect/>
          <a:stretch/>
        </p:blipFill>
        <p:spPr>
          <a:xfrm>
            <a:off x="4675200" y="525862"/>
            <a:ext cx="4242776" cy="409177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g31964046ae0_0_157"/>
          <p:cNvSpPr txBox="1">
            <a:spLocks noGrp="1"/>
          </p:cNvSpPr>
          <p:nvPr>
            <p:ph type="title"/>
          </p:nvPr>
        </p:nvSpPr>
        <p:spPr>
          <a:xfrm>
            <a:off x="907586" y="288425"/>
            <a:ext cx="7209000" cy="63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ja-JP" altLang="en-US" sz="2600"/>
              <a:t>数字で知るロヴァニエミの観光</a:t>
            </a:r>
            <a:endParaRPr sz="2600" dirty="0"/>
          </a:p>
        </p:txBody>
      </p:sp>
      <p:grpSp>
        <p:nvGrpSpPr>
          <p:cNvPr id="168" name="Google Shape;168;g31964046ae0_0_157"/>
          <p:cNvGrpSpPr/>
          <p:nvPr/>
        </p:nvGrpSpPr>
        <p:grpSpPr>
          <a:xfrm>
            <a:off x="953030" y="992100"/>
            <a:ext cx="7402472" cy="3576458"/>
            <a:chOff x="760454" y="974"/>
            <a:chExt cx="6847800" cy="4025276"/>
          </a:xfrm>
        </p:grpSpPr>
        <p:sp>
          <p:nvSpPr>
            <p:cNvPr id="169" name="Google Shape;169;g31964046ae0_0_157"/>
            <p:cNvSpPr/>
            <p:nvPr/>
          </p:nvSpPr>
          <p:spPr>
            <a:xfrm>
              <a:off x="760454" y="974"/>
              <a:ext cx="6847800" cy="622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70" name="Google Shape;170;g31964046ae0_0_157"/>
            <p:cNvSpPr txBox="1"/>
            <p:nvPr/>
          </p:nvSpPr>
          <p:spPr>
            <a:xfrm>
              <a:off x="760454" y="974"/>
              <a:ext cx="6847800" cy="622500"/>
            </a:xfrm>
            <a:prstGeom prst="rect">
              <a:avLst/>
            </a:prstGeom>
            <a:noFill/>
            <a:ln>
              <a:noFill/>
            </a:ln>
          </p:spPr>
          <p:txBody>
            <a:bodyPr spcFirstLastPara="1" wrap="square" lIns="80000" tIns="80000" rIns="80000" bIns="80000" anchor="b" anchorCtr="0">
              <a:noAutofit/>
            </a:bodyPr>
            <a:lstStyle/>
            <a:p>
              <a:pPr marL="457200" marR="0" lvl="0" indent="-342900" algn="l" rtl="0">
                <a:lnSpc>
                  <a:spcPct val="90000"/>
                </a:lnSpc>
                <a:spcBef>
                  <a:spcPts val="0"/>
                </a:spcBef>
                <a:spcAft>
                  <a:spcPts val="0"/>
                </a:spcAft>
                <a:buClr>
                  <a:schemeClr val="lt1"/>
                </a:buClr>
                <a:buSzPts val="1800"/>
                <a:buFont typeface="Lora"/>
                <a:buChar char="●"/>
              </a:pPr>
              <a:r>
                <a:rPr lang="ja-JP" altLang="en-US" sz="1800" i="0" u="none" strike="noStrike" cap="none">
                  <a:solidFill>
                    <a:schemeClr val="lt1"/>
                  </a:solidFill>
                  <a:latin typeface="Lora"/>
                  <a:ea typeface="Lora"/>
                  <a:cs typeface="Lora"/>
                  <a:sym typeface="Lora"/>
                </a:rPr>
                <a:t>年間、</a:t>
              </a:r>
              <a:r>
                <a:rPr lang="en-US" altLang="ja-JP" sz="1800" i="0" u="none" strike="noStrike" cap="none" dirty="0">
                  <a:solidFill>
                    <a:schemeClr val="lt1"/>
                  </a:solidFill>
                  <a:latin typeface="Lora"/>
                  <a:ea typeface="Lora"/>
                  <a:cs typeface="Lora"/>
                  <a:sym typeface="Lora"/>
                </a:rPr>
                <a:t>120</a:t>
              </a:r>
              <a:r>
                <a:rPr lang="ja-JP" altLang="en-US" sz="1800" i="0" u="none" strike="noStrike" cap="none">
                  <a:solidFill>
                    <a:schemeClr val="lt1"/>
                  </a:solidFill>
                  <a:latin typeface="Lora"/>
                  <a:ea typeface="Lora"/>
                  <a:cs typeface="Lora"/>
                  <a:sym typeface="Lora"/>
                </a:rPr>
                <a:t>万泊以上</a:t>
              </a:r>
              <a:r>
                <a:rPr lang="fi-FI" sz="1800" i="0" u="none" strike="noStrike" cap="none">
                  <a:solidFill>
                    <a:schemeClr val="lt1"/>
                  </a:solidFill>
                  <a:latin typeface="Lora"/>
                  <a:ea typeface="Lora"/>
                  <a:cs typeface="Lora"/>
                  <a:sym typeface="Lora"/>
                </a:rPr>
                <a:t> </a:t>
              </a:r>
              <a:endParaRPr sz="1800" i="0" u="none" strike="noStrike" cap="none" dirty="0">
                <a:solidFill>
                  <a:schemeClr val="lt1"/>
                </a:solidFill>
                <a:latin typeface="Lora"/>
                <a:ea typeface="Lora"/>
                <a:cs typeface="Lora"/>
                <a:sym typeface="Lora"/>
              </a:endParaRPr>
            </a:p>
          </p:txBody>
        </p:sp>
        <p:sp>
          <p:nvSpPr>
            <p:cNvPr id="171" name="Google Shape;171;g31964046ae0_0_157"/>
            <p:cNvSpPr/>
            <p:nvPr/>
          </p:nvSpPr>
          <p:spPr>
            <a:xfrm>
              <a:off x="760454" y="851668"/>
              <a:ext cx="6847800" cy="622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72" name="Google Shape;172;g31964046ae0_0_157"/>
            <p:cNvSpPr txBox="1"/>
            <p:nvPr/>
          </p:nvSpPr>
          <p:spPr>
            <a:xfrm>
              <a:off x="760454" y="851668"/>
              <a:ext cx="6847800" cy="622500"/>
            </a:xfrm>
            <a:prstGeom prst="rect">
              <a:avLst/>
            </a:prstGeom>
            <a:noFill/>
            <a:ln>
              <a:noFill/>
            </a:ln>
          </p:spPr>
          <p:txBody>
            <a:bodyPr spcFirstLastPara="1" wrap="square" lIns="80000" tIns="80000" rIns="80000" bIns="80000" anchor="b" anchorCtr="0">
              <a:noAutofit/>
            </a:bodyPr>
            <a:lstStyle/>
            <a:p>
              <a:pPr marL="457200" marR="0" lvl="0" indent="-342900" algn="l" rtl="0">
                <a:lnSpc>
                  <a:spcPct val="90000"/>
                </a:lnSpc>
                <a:spcBef>
                  <a:spcPts val="0"/>
                </a:spcBef>
                <a:spcAft>
                  <a:spcPts val="0"/>
                </a:spcAft>
                <a:buClr>
                  <a:schemeClr val="lt1"/>
                </a:buClr>
                <a:buSzPts val="1800"/>
                <a:buFont typeface="Lora"/>
                <a:buChar char="●"/>
              </a:pPr>
              <a:r>
                <a:rPr lang="fi-FI" sz="1800" i="0" u="none" strike="noStrike" cap="none">
                  <a:solidFill>
                    <a:schemeClr val="lt1"/>
                  </a:solidFill>
                  <a:latin typeface="Lora"/>
                  <a:ea typeface="Lora"/>
                  <a:cs typeface="Lora"/>
                  <a:sym typeface="Lora"/>
                </a:rPr>
                <a:t>70 %</a:t>
              </a:r>
              <a:r>
                <a:rPr lang="ja-JP" altLang="en-US" sz="1800" i="0" u="none" strike="noStrike" cap="none">
                  <a:solidFill>
                    <a:schemeClr val="lt1"/>
                  </a:solidFill>
                  <a:latin typeface="Lora"/>
                  <a:ea typeface="Lora"/>
                  <a:cs typeface="Lora"/>
                  <a:sym typeface="Lora"/>
                </a:rPr>
                <a:t>が海外からの観光客</a:t>
              </a:r>
              <a:endParaRPr sz="1800" i="0" u="none" strike="noStrike" cap="none" dirty="0">
                <a:solidFill>
                  <a:schemeClr val="lt1"/>
                </a:solidFill>
                <a:latin typeface="Lora"/>
                <a:ea typeface="Lora"/>
                <a:cs typeface="Lora"/>
                <a:sym typeface="Lora"/>
              </a:endParaRPr>
            </a:p>
          </p:txBody>
        </p:sp>
        <p:sp>
          <p:nvSpPr>
            <p:cNvPr id="173" name="Google Shape;173;g31964046ae0_0_157"/>
            <p:cNvSpPr/>
            <p:nvPr/>
          </p:nvSpPr>
          <p:spPr>
            <a:xfrm>
              <a:off x="760454" y="1702362"/>
              <a:ext cx="6847800" cy="622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74" name="Google Shape;174;g31964046ae0_0_157"/>
            <p:cNvSpPr txBox="1"/>
            <p:nvPr/>
          </p:nvSpPr>
          <p:spPr>
            <a:xfrm>
              <a:off x="760454" y="1702362"/>
              <a:ext cx="6847800" cy="622500"/>
            </a:xfrm>
            <a:prstGeom prst="rect">
              <a:avLst/>
            </a:prstGeom>
            <a:noFill/>
            <a:ln>
              <a:noFill/>
            </a:ln>
          </p:spPr>
          <p:txBody>
            <a:bodyPr spcFirstLastPara="1" wrap="square" lIns="80000" tIns="80000" rIns="80000" bIns="80000" anchor="b" anchorCtr="0">
              <a:noAutofit/>
            </a:bodyPr>
            <a:lstStyle/>
            <a:p>
              <a:pPr marL="457200" marR="0" lvl="0" indent="-342900" algn="l" rtl="0">
                <a:lnSpc>
                  <a:spcPct val="90000"/>
                </a:lnSpc>
                <a:spcBef>
                  <a:spcPts val="0"/>
                </a:spcBef>
                <a:spcAft>
                  <a:spcPts val="0"/>
                </a:spcAft>
                <a:buClr>
                  <a:schemeClr val="lt1"/>
                </a:buClr>
                <a:buSzPts val="1800"/>
                <a:buFont typeface="Lora"/>
                <a:buChar char="●"/>
              </a:pPr>
              <a:r>
                <a:rPr lang="fi-FI" sz="1800" i="0" u="none" strike="noStrike" cap="none">
                  <a:solidFill>
                    <a:schemeClr val="lt1"/>
                  </a:solidFill>
                  <a:latin typeface="Lora"/>
                  <a:ea typeface="Lora"/>
                  <a:cs typeface="Lora"/>
                  <a:sym typeface="Lora"/>
                </a:rPr>
                <a:t>70 %</a:t>
              </a:r>
              <a:r>
                <a:rPr lang="ja-JP" altLang="en-US" sz="1800" i="0" u="none" strike="noStrike" cap="none">
                  <a:solidFill>
                    <a:schemeClr val="lt1"/>
                  </a:solidFill>
                  <a:latin typeface="Lora"/>
                  <a:ea typeface="Lora"/>
                  <a:cs typeface="Lora"/>
                  <a:sym typeface="Lora"/>
                </a:rPr>
                <a:t>が冬季の観光客</a:t>
              </a:r>
              <a:r>
                <a:rPr lang="fi-FI" sz="1800" i="0" u="none" strike="noStrike" cap="none">
                  <a:solidFill>
                    <a:schemeClr val="lt1"/>
                  </a:solidFill>
                  <a:latin typeface="Lora"/>
                  <a:ea typeface="Lora"/>
                  <a:cs typeface="Lora"/>
                  <a:sym typeface="Lora"/>
                </a:rPr>
                <a:t>	</a:t>
              </a:r>
              <a:endParaRPr sz="1800" i="0" u="none" strike="noStrike" cap="none" dirty="0">
                <a:solidFill>
                  <a:schemeClr val="lt1"/>
                </a:solidFill>
                <a:latin typeface="Lora"/>
                <a:ea typeface="Lora"/>
                <a:cs typeface="Lora"/>
                <a:sym typeface="Lora"/>
              </a:endParaRPr>
            </a:p>
          </p:txBody>
        </p:sp>
        <p:sp>
          <p:nvSpPr>
            <p:cNvPr id="175" name="Google Shape;175;g31964046ae0_0_157"/>
            <p:cNvSpPr/>
            <p:nvPr/>
          </p:nvSpPr>
          <p:spPr>
            <a:xfrm>
              <a:off x="760454" y="2553056"/>
              <a:ext cx="6847800" cy="622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76" name="Google Shape;176;g31964046ae0_0_157"/>
            <p:cNvSpPr txBox="1"/>
            <p:nvPr/>
          </p:nvSpPr>
          <p:spPr>
            <a:xfrm>
              <a:off x="760454" y="2553056"/>
              <a:ext cx="6847800" cy="622500"/>
            </a:xfrm>
            <a:prstGeom prst="rect">
              <a:avLst/>
            </a:prstGeom>
            <a:noFill/>
            <a:ln>
              <a:noFill/>
            </a:ln>
          </p:spPr>
          <p:txBody>
            <a:bodyPr spcFirstLastPara="1" wrap="square" lIns="80000" tIns="80000" rIns="80000" bIns="80000" anchor="b" anchorCtr="0">
              <a:noAutofit/>
            </a:bodyPr>
            <a:lstStyle/>
            <a:p>
              <a:pPr marL="457200" marR="0" lvl="0" indent="-342900" algn="l" rtl="0">
                <a:lnSpc>
                  <a:spcPct val="90000"/>
                </a:lnSpc>
                <a:spcBef>
                  <a:spcPts val="0"/>
                </a:spcBef>
                <a:spcAft>
                  <a:spcPts val="0"/>
                </a:spcAft>
                <a:buClr>
                  <a:schemeClr val="lt1"/>
                </a:buClr>
                <a:buSzPts val="1800"/>
                <a:buFont typeface="Lora"/>
                <a:buChar char="●"/>
              </a:pPr>
              <a:r>
                <a:rPr lang="ja-JP" altLang="en-US" sz="1800" i="0" u="none" strike="noStrike" cap="none">
                  <a:solidFill>
                    <a:schemeClr val="lt1"/>
                  </a:solidFill>
                  <a:latin typeface="Lora"/>
                  <a:ea typeface="Lora"/>
                  <a:cs typeface="Lora"/>
                  <a:sym typeface="Lora"/>
                </a:rPr>
                <a:t>観光</a:t>
              </a:r>
              <a:r>
                <a:rPr lang="ja-JP" altLang="en-US" sz="1800">
                  <a:solidFill>
                    <a:schemeClr val="lt1"/>
                  </a:solidFill>
                  <a:latin typeface="Lora"/>
                  <a:ea typeface="Lora"/>
                  <a:cs typeface="Lora"/>
                  <a:sym typeface="Lora"/>
                </a:rPr>
                <a:t>による</a:t>
              </a:r>
              <a:r>
                <a:rPr lang="ja-JP" altLang="en-US" sz="1800" i="0" u="none" strike="noStrike" cap="none">
                  <a:solidFill>
                    <a:schemeClr val="lt1"/>
                  </a:solidFill>
                  <a:latin typeface="Lora"/>
                  <a:ea typeface="Lora"/>
                  <a:cs typeface="Lora"/>
                  <a:sym typeface="Lora"/>
                </a:rPr>
                <a:t>経済効果は、約５億</a:t>
              </a:r>
              <a:r>
                <a:rPr lang="en-US" altLang="ja-JP" sz="1800" i="0" u="none" strike="noStrike" cap="none" dirty="0">
                  <a:solidFill>
                    <a:schemeClr val="lt1"/>
                  </a:solidFill>
                  <a:latin typeface="Lora"/>
                  <a:ea typeface="Lora"/>
                  <a:cs typeface="Lora"/>
                  <a:sym typeface="Lora"/>
                </a:rPr>
                <a:t>9,000</a:t>
              </a:r>
              <a:r>
                <a:rPr lang="ja-JP" altLang="en-US" sz="1800" i="0" u="none" strike="noStrike" cap="none">
                  <a:solidFill>
                    <a:schemeClr val="lt1"/>
                  </a:solidFill>
                  <a:latin typeface="Lora"/>
                  <a:ea typeface="Lora"/>
                  <a:cs typeface="Lora"/>
                  <a:sym typeface="Lora"/>
                </a:rPr>
                <a:t>万ユーロ</a:t>
              </a:r>
              <a:endParaRPr sz="1800" i="0" u="none" strike="noStrike" cap="none" dirty="0">
                <a:solidFill>
                  <a:schemeClr val="lt1"/>
                </a:solidFill>
                <a:latin typeface="Lora"/>
                <a:ea typeface="Lora"/>
                <a:cs typeface="Lora"/>
                <a:sym typeface="Lora"/>
              </a:endParaRPr>
            </a:p>
          </p:txBody>
        </p:sp>
        <p:sp>
          <p:nvSpPr>
            <p:cNvPr id="177" name="Google Shape;177;g31964046ae0_0_157"/>
            <p:cNvSpPr/>
            <p:nvPr/>
          </p:nvSpPr>
          <p:spPr>
            <a:xfrm>
              <a:off x="760454" y="3403750"/>
              <a:ext cx="6847800" cy="622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78" name="Google Shape;178;g31964046ae0_0_157"/>
            <p:cNvSpPr txBox="1"/>
            <p:nvPr/>
          </p:nvSpPr>
          <p:spPr>
            <a:xfrm>
              <a:off x="760454" y="3403750"/>
              <a:ext cx="6847800" cy="622500"/>
            </a:xfrm>
            <a:prstGeom prst="rect">
              <a:avLst/>
            </a:prstGeom>
            <a:noFill/>
            <a:ln>
              <a:noFill/>
            </a:ln>
          </p:spPr>
          <p:txBody>
            <a:bodyPr spcFirstLastPara="1" wrap="square" lIns="80000" tIns="80000" rIns="80000" bIns="80000" anchor="b" anchorCtr="0">
              <a:noAutofit/>
            </a:bodyPr>
            <a:lstStyle/>
            <a:p>
              <a:pPr marL="457200" marR="0" lvl="0" indent="-342900" algn="l" rtl="0">
                <a:lnSpc>
                  <a:spcPct val="90000"/>
                </a:lnSpc>
                <a:spcBef>
                  <a:spcPts val="0"/>
                </a:spcBef>
                <a:spcAft>
                  <a:spcPts val="0"/>
                </a:spcAft>
                <a:buClr>
                  <a:schemeClr val="lt1"/>
                </a:buClr>
                <a:buSzPts val="1800"/>
                <a:buFont typeface="Lora"/>
                <a:buChar char="●"/>
              </a:pPr>
              <a:r>
                <a:rPr lang="ja-JP" altLang="en-US" sz="1800" i="0" u="none" strike="noStrike" cap="none">
                  <a:solidFill>
                    <a:schemeClr val="lt1"/>
                  </a:solidFill>
                  <a:latin typeface="Lora"/>
                  <a:ea typeface="Lora"/>
                  <a:cs typeface="Lora"/>
                  <a:sym typeface="Lora"/>
                </a:rPr>
                <a:t>観光業関連の労働力人口は、年間約</a:t>
              </a:r>
              <a:r>
                <a:rPr lang="en-US" altLang="ja-JP" sz="1800" i="0" u="none" strike="noStrike" cap="none" dirty="0">
                  <a:solidFill>
                    <a:schemeClr val="lt1"/>
                  </a:solidFill>
                  <a:latin typeface="Lora"/>
                  <a:ea typeface="Lora"/>
                  <a:cs typeface="Lora"/>
                  <a:sym typeface="Lora"/>
                </a:rPr>
                <a:t>4,000</a:t>
              </a:r>
              <a:r>
                <a:rPr lang="ja-JP" altLang="en-US" sz="1800" i="0" u="none" strike="noStrike" cap="none">
                  <a:solidFill>
                    <a:schemeClr val="lt1"/>
                  </a:solidFill>
                  <a:latin typeface="Lora"/>
                  <a:ea typeface="Lora"/>
                  <a:cs typeface="Lora"/>
                  <a:sym typeface="Lora"/>
                </a:rPr>
                <a:t>人</a:t>
              </a:r>
              <a:endParaRPr sz="1800" i="0" u="none" strike="noStrike" cap="none" dirty="0">
                <a:solidFill>
                  <a:schemeClr val="lt1"/>
                </a:solidFill>
                <a:latin typeface="Lora"/>
                <a:ea typeface="Lora"/>
                <a:cs typeface="Lora"/>
                <a:sym typeface="Lora"/>
              </a:endParaRPr>
            </a:p>
          </p:txBody>
        </p:sp>
      </p:grpSp>
      <p:pic>
        <p:nvPicPr>
          <p:cNvPr id="179" name="Google Shape;179;g31964046ae0_0_157"/>
          <p:cNvPicPr preferRelativeResize="0"/>
          <p:nvPr/>
        </p:nvPicPr>
        <p:blipFill rotWithShape="1">
          <a:blip r:embed="rId3">
            <a:alphaModFix/>
          </a:blip>
          <a:srcRect/>
          <a:stretch/>
        </p:blipFill>
        <p:spPr>
          <a:xfrm rot="822995">
            <a:off x="3036493" y="-4371339"/>
            <a:ext cx="15795948" cy="888524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g31964046ae0_0_5"/>
          <p:cNvSpPr txBox="1">
            <a:spLocks noGrp="1"/>
          </p:cNvSpPr>
          <p:nvPr>
            <p:ph type="title"/>
          </p:nvPr>
        </p:nvSpPr>
        <p:spPr>
          <a:xfrm>
            <a:off x="685450" y="299000"/>
            <a:ext cx="7984500" cy="622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2600">
                <a:solidFill>
                  <a:schemeClr val="lt1"/>
                </a:solidFill>
              </a:rPr>
              <a:t>現在のロヴァニエミ観光 </a:t>
            </a:r>
            <a:r>
              <a:rPr lang="en-US" altLang="ja-JP" sz="2600" dirty="0">
                <a:solidFill>
                  <a:schemeClr val="lt1"/>
                </a:solidFill>
              </a:rPr>
              <a:t>:</a:t>
            </a:r>
            <a:r>
              <a:rPr lang="ja-JP" altLang="en-US" sz="2600">
                <a:solidFill>
                  <a:schemeClr val="lt1"/>
                </a:solidFill>
              </a:rPr>
              <a:t> 成長と接続性</a:t>
            </a:r>
            <a:endParaRPr sz="2600" dirty="0">
              <a:solidFill>
                <a:schemeClr val="lt1"/>
              </a:solidFill>
            </a:endParaRPr>
          </a:p>
          <a:p>
            <a:pPr marL="0" lvl="0" indent="0" algn="l" rtl="0">
              <a:spcBef>
                <a:spcPts val="0"/>
              </a:spcBef>
              <a:spcAft>
                <a:spcPts val="0"/>
              </a:spcAft>
              <a:buNone/>
            </a:pPr>
            <a:endParaRPr sz="2600" dirty="0"/>
          </a:p>
        </p:txBody>
      </p:sp>
      <p:sp>
        <p:nvSpPr>
          <p:cNvPr id="185" name="Google Shape;185;g31964046ae0_0_5"/>
          <p:cNvSpPr txBox="1">
            <a:spLocks noGrp="1"/>
          </p:cNvSpPr>
          <p:nvPr>
            <p:ph type="body" idx="1"/>
          </p:nvPr>
        </p:nvSpPr>
        <p:spPr>
          <a:xfrm>
            <a:off x="736475" y="997400"/>
            <a:ext cx="8174700" cy="3864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600" dirty="0">
                <a:solidFill>
                  <a:schemeClr val="lt1"/>
                </a:solidFill>
                <a:latin typeface="Titillium Web"/>
                <a:ea typeface="Titillium Web"/>
                <a:cs typeface="Titillium Web"/>
                <a:sym typeface="Titillium Web"/>
              </a:rPr>
              <a:t>直行便</a:t>
            </a:r>
            <a:endParaRPr sz="1600" dirty="0">
              <a:solidFill>
                <a:schemeClr val="lt1"/>
              </a:solidFill>
              <a:latin typeface="Titillium Web"/>
              <a:ea typeface="Titillium Web"/>
              <a:cs typeface="Titillium Web"/>
              <a:sym typeface="Titillium Web"/>
            </a:endParaRPr>
          </a:p>
          <a:p>
            <a:pPr marL="457200" lvl="0" indent="-317500" algn="l" rtl="0">
              <a:spcBef>
                <a:spcPts val="0"/>
              </a:spcBef>
              <a:spcAft>
                <a:spcPts val="0"/>
              </a:spcAft>
              <a:buClr>
                <a:schemeClr val="lt1"/>
              </a:buClr>
              <a:buSzPts val="1400"/>
              <a:buChar char="●"/>
            </a:pPr>
            <a:r>
              <a:rPr lang="ja-JP" altLang="en-US" sz="1400" dirty="0">
                <a:solidFill>
                  <a:schemeClr val="lt1"/>
                </a:solidFill>
              </a:rPr>
              <a:t>ロヴァニエミでは、</a:t>
            </a:r>
            <a:r>
              <a:rPr lang="en-US" altLang="ja-JP" sz="1400" dirty="0">
                <a:solidFill>
                  <a:schemeClr val="lt1"/>
                </a:solidFill>
              </a:rPr>
              <a:t>2024</a:t>
            </a:r>
            <a:r>
              <a:rPr lang="ja-JP" altLang="en-US" sz="1400" dirty="0">
                <a:solidFill>
                  <a:schemeClr val="lt1"/>
                </a:solidFill>
              </a:rPr>
              <a:t>～</a:t>
            </a:r>
            <a:r>
              <a:rPr lang="en-US" altLang="ja-JP" sz="1400" dirty="0">
                <a:solidFill>
                  <a:schemeClr val="lt1"/>
                </a:solidFill>
              </a:rPr>
              <a:t>2025</a:t>
            </a:r>
            <a:r>
              <a:rPr lang="ja-JP" altLang="en-US" sz="1400" dirty="0">
                <a:solidFill>
                  <a:schemeClr val="lt1"/>
                </a:solidFill>
              </a:rPr>
              <a:t>年の冬季シーズンから、</a:t>
            </a:r>
            <a:r>
              <a:rPr lang="en-US" altLang="ja-JP" sz="1400" dirty="0">
                <a:solidFill>
                  <a:schemeClr val="lt1"/>
                </a:solidFill>
              </a:rPr>
              <a:t>40</a:t>
            </a:r>
            <a:r>
              <a:rPr lang="ja-JP" altLang="en-US" sz="1400" dirty="0">
                <a:solidFill>
                  <a:schemeClr val="lt1"/>
                </a:solidFill>
              </a:rPr>
              <a:t>以上の都市を結ぶ直行便が</a:t>
            </a:r>
            <a:endParaRPr lang="en-US" altLang="ja-JP" sz="1400" dirty="0">
              <a:solidFill>
                <a:schemeClr val="lt1"/>
              </a:solidFill>
            </a:endParaRPr>
          </a:p>
          <a:p>
            <a:pPr marL="139700" lvl="0" indent="0" algn="l" rtl="0">
              <a:spcBef>
                <a:spcPts val="0"/>
              </a:spcBef>
              <a:spcAft>
                <a:spcPts val="0"/>
              </a:spcAft>
              <a:buClr>
                <a:schemeClr val="lt1"/>
              </a:buClr>
              <a:buSzPts val="1400"/>
              <a:buNone/>
            </a:pPr>
            <a:r>
              <a:rPr lang="ja-JP" altLang="en-US" sz="1400" dirty="0">
                <a:solidFill>
                  <a:schemeClr val="lt1"/>
                </a:solidFill>
              </a:rPr>
              <a:t>　　運航予定</a:t>
            </a:r>
            <a:r>
              <a:rPr lang="fi-FI" sz="1400" dirty="0">
                <a:solidFill>
                  <a:schemeClr val="lt1"/>
                </a:solidFill>
              </a:rPr>
              <a:t> </a:t>
            </a:r>
            <a:r>
              <a:rPr lang="ja-JP" altLang="en-US" sz="1400" dirty="0">
                <a:solidFill>
                  <a:schemeClr val="lt1"/>
                </a:solidFill>
              </a:rPr>
              <a:t>である。</a:t>
            </a:r>
            <a:endParaRPr sz="1400" dirty="0">
              <a:solidFill>
                <a:schemeClr val="lt1"/>
              </a:solidFill>
            </a:endParaRPr>
          </a:p>
          <a:p>
            <a:pPr marL="0" lvl="0" indent="0" algn="l" rtl="0">
              <a:spcBef>
                <a:spcPts val="600"/>
              </a:spcBef>
              <a:spcAft>
                <a:spcPts val="0"/>
              </a:spcAft>
              <a:buNone/>
            </a:pPr>
            <a:r>
              <a:rPr lang="ja-JP" altLang="en-US" sz="1600" b="1" dirty="0">
                <a:solidFill>
                  <a:schemeClr val="lt1"/>
                </a:solidFill>
                <a:latin typeface="Titillium Web"/>
                <a:ea typeface="Titillium Web"/>
                <a:cs typeface="Titillium Web"/>
                <a:sym typeface="Titillium Web"/>
              </a:rPr>
              <a:t>観光需要</a:t>
            </a:r>
            <a:endParaRPr sz="1600" b="1" dirty="0">
              <a:solidFill>
                <a:schemeClr val="lt1"/>
              </a:solidFill>
              <a:latin typeface="Titillium Web"/>
              <a:ea typeface="Titillium Web"/>
              <a:cs typeface="Titillium Web"/>
              <a:sym typeface="Titillium Web"/>
            </a:endParaRPr>
          </a:p>
          <a:p>
            <a:pPr marL="457200" lvl="0" indent="-317500" algn="l" rtl="0">
              <a:spcBef>
                <a:spcPts val="600"/>
              </a:spcBef>
              <a:spcAft>
                <a:spcPts val="0"/>
              </a:spcAft>
              <a:buClr>
                <a:schemeClr val="lt1"/>
              </a:buClr>
              <a:buSzPts val="1400"/>
              <a:buChar char="●"/>
            </a:pPr>
            <a:r>
              <a:rPr lang="ja-JP" altLang="en-US" sz="1400" dirty="0">
                <a:solidFill>
                  <a:schemeClr val="lt1"/>
                </a:solidFill>
              </a:rPr>
              <a:t>ロヴァニエミの観光需要の総額は、</a:t>
            </a:r>
            <a:r>
              <a:rPr lang="en-US" altLang="ja-JP" sz="1400" dirty="0">
                <a:solidFill>
                  <a:schemeClr val="lt1"/>
                </a:solidFill>
              </a:rPr>
              <a:t>2023</a:t>
            </a:r>
            <a:r>
              <a:rPr lang="ja-JP" altLang="en-US" sz="1400" dirty="0">
                <a:solidFill>
                  <a:schemeClr val="lt1"/>
                </a:solidFill>
              </a:rPr>
              <a:t>年に約５億</a:t>
            </a:r>
            <a:r>
              <a:rPr lang="en-US" altLang="ja-JP" sz="1400" dirty="0">
                <a:solidFill>
                  <a:schemeClr val="lt1"/>
                </a:solidFill>
              </a:rPr>
              <a:t>9,000</a:t>
            </a:r>
            <a:r>
              <a:rPr lang="ja-JP" altLang="en-US" sz="1400" dirty="0">
                <a:solidFill>
                  <a:schemeClr val="lt1"/>
                </a:solidFill>
              </a:rPr>
              <a:t>万ユーロになると推定された。</a:t>
            </a:r>
            <a:endParaRPr sz="1400" dirty="0">
              <a:solidFill>
                <a:schemeClr val="lt1"/>
              </a:solidFill>
            </a:endParaRPr>
          </a:p>
          <a:p>
            <a:pPr marL="0" lvl="0" indent="0" algn="l" rtl="0">
              <a:spcBef>
                <a:spcPts val="600"/>
              </a:spcBef>
              <a:spcAft>
                <a:spcPts val="0"/>
              </a:spcAft>
              <a:buNone/>
            </a:pPr>
            <a:r>
              <a:rPr lang="ja-JP" altLang="en-US" sz="1600" b="1" dirty="0">
                <a:solidFill>
                  <a:schemeClr val="lt1"/>
                </a:solidFill>
                <a:latin typeface="Titillium Web"/>
                <a:ea typeface="Titillium Web"/>
                <a:cs typeface="Titillium Web"/>
                <a:sym typeface="Titillium Web"/>
              </a:rPr>
              <a:t>宿泊</a:t>
            </a:r>
            <a:endParaRPr sz="1600" b="1" dirty="0">
              <a:solidFill>
                <a:schemeClr val="lt1"/>
              </a:solidFill>
              <a:latin typeface="Titillium Web"/>
              <a:ea typeface="Titillium Web"/>
              <a:cs typeface="Titillium Web"/>
              <a:sym typeface="Titillium Web"/>
            </a:endParaRPr>
          </a:p>
          <a:p>
            <a:pPr marL="457200" lvl="0" indent="-317500" algn="l" rtl="0">
              <a:spcBef>
                <a:spcPts val="600"/>
              </a:spcBef>
              <a:spcAft>
                <a:spcPts val="0"/>
              </a:spcAft>
              <a:buClr>
                <a:schemeClr val="lt1"/>
              </a:buClr>
              <a:buSzPts val="1400"/>
              <a:buChar char="●"/>
            </a:pPr>
            <a:r>
              <a:rPr lang="en-US" altLang="ja-JP" sz="1400" dirty="0">
                <a:solidFill>
                  <a:schemeClr val="lt1"/>
                </a:solidFill>
              </a:rPr>
              <a:t>2023</a:t>
            </a:r>
            <a:r>
              <a:rPr lang="ja-JP" altLang="en-US" sz="1400" dirty="0">
                <a:solidFill>
                  <a:schemeClr val="lt1"/>
                </a:solidFill>
              </a:rPr>
              <a:t>年の宿泊総数は</a:t>
            </a:r>
            <a:r>
              <a:rPr lang="en-US" altLang="ja-JP" sz="1400" dirty="0">
                <a:solidFill>
                  <a:schemeClr val="lt1"/>
                </a:solidFill>
              </a:rPr>
              <a:t>120</a:t>
            </a:r>
            <a:r>
              <a:rPr lang="ja-JP" altLang="en-US" sz="1400" dirty="0">
                <a:solidFill>
                  <a:schemeClr val="lt1"/>
                </a:solidFill>
              </a:rPr>
              <a:t>万泊を越え、前年比</a:t>
            </a:r>
            <a:r>
              <a:rPr lang="en-US" altLang="ja-JP" sz="1400" dirty="0">
                <a:solidFill>
                  <a:schemeClr val="lt1"/>
                </a:solidFill>
              </a:rPr>
              <a:t>29</a:t>
            </a:r>
            <a:r>
              <a:rPr lang="ja-JP" altLang="en-US" sz="1400" dirty="0">
                <a:solidFill>
                  <a:schemeClr val="lt1"/>
                </a:solidFill>
              </a:rPr>
              <a:t>％増となった。</a:t>
            </a:r>
            <a:endParaRPr sz="1400" dirty="0">
              <a:solidFill>
                <a:schemeClr val="lt1"/>
              </a:solidFill>
            </a:endParaRPr>
          </a:p>
          <a:p>
            <a:pPr marL="914400" lvl="1" indent="-317500" algn="l" rtl="0">
              <a:spcBef>
                <a:spcPts val="0"/>
              </a:spcBef>
              <a:spcAft>
                <a:spcPts val="0"/>
              </a:spcAft>
              <a:buClr>
                <a:schemeClr val="lt1"/>
              </a:buClr>
              <a:buSzPts val="1400"/>
              <a:buFont typeface="Arial"/>
              <a:buChar char="○"/>
            </a:pPr>
            <a:r>
              <a:rPr lang="ja-JP" altLang="en-US" dirty="0">
                <a:solidFill>
                  <a:schemeClr val="lt1"/>
                </a:solidFill>
              </a:rPr>
              <a:t>このうち</a:t>
            </a:r>
            <a:r>
              <a:rPr lang="fi-FI" dirty="0">
                <a:solidFill>
                  <a:schemeClr val="lt1"/>
                </a:solidFill>
              </a:rPr>
              <a:t>67%</a:t>
            </a:r>
            <a:r>
              <a:rPr lang="ja-JP" altLang="en-US" dirty="0">
                <a:solidFill>
                  <a:schemeClr val="lt1"/>
                </a:solidFill>
              </a:rPr>
              <a:t>が</a:t>
            </a:r>
            <a:r>
              <a:rPr lang="ja-JP" altLang="en-US" b="1" dirty="0">
                <a:solidFill>
                  <a:schemeClr val="lt1"/>
                </a:solidFill>
              </a:rPr>
              <a:t>登録施設での宿泊</a:t>
            </a:r>
            <a:endParaRPr b="1" dirty="0">
              <a:solidFill>
                <a:schemeClr val="lt1"/>
              </a:solidFill>
            </a:endParaRPr>
          </a:p>
          <a:p>
            <a:pPr marL="914400" lvl="1" indent="-317500" algn="l" rtl="0">
              <a:spcBef>
                <a:spcPts val="0"/>
              </a:spcBef>
              <a:spcAft>
                <a:spcPts val="0"/>
              </a:spcAft>
              <a:buClr>
                <a:schemeClr val="lt1"/>
              </a:buClr>
              <a:buSzPts val="1400"/>
              <a:buFont typeface="Arial"/>
              <a:buChar char="○"/>
            </a:pPr>
            <a:r>
              <a:rPr lang="fi-FI" dirty="0">
                <a:solidFill>
                  <a:schemeClr val="lt1"/>
                </a:solidFill>
              </a:rPr>
              <a:t>33%</a:t>
            </a:r>
            <a:r>
              <a:rPr lang="ja-JP" altLang="en-US" dirty="0">
                <a:solidFill>
                  <a:schemeClr val="lt1"/>
                </a:solidFill>
              </a:rPr>
              <a:t>は</a:t>
            </a:r>
            <a:r>
              <a:rPr lang="en-US" altLang="ja-JP" dirty="0">
                <a:solidFill>
                  <a:schemeClr val="lt1"/>
                </a:solidFill>
              </a:rPr>
              <a:t>Airbnb</a:t>
            </a:r>
            <a:r>
              <a:rPr lang="ja-JP" altLang="en-US" dirty="0">
                <a:solidFill>
                  <a:schemeClr val="lt1"/>
                </a:solidFill>
              </a:rPr>
              <a:t>などを通じて予約された</a:t>
            </a:r>
            <a:r>
              <a:rPr lang="ja-JP" altLang="en-US" b="1" dirty="0">
                <a:solidFill>
                  <a:schemeClr val="lt1"/>
                </a:solidFill>
              </a:rPr>
              <a:t>未登録施設での宿泊</a:t>
            </a:r>
            <a:endParaRPr b="1" dirty="0">
              <a:solidFill>
                <a:schemeClr val="lt1"/>
              </a:solidFill>
            </a:endParaRPr>
          </a:p>
          <a:p>
            <a:pPr marL="0" lvl="0" indent="0" algn="l" rtl="0">
              <a:spcBef>
                <a:spcPts val="600"/>
              </a:spcBef>
              <a:spcAft>
                <a:spcPts val="0"/>
              </a:spcAft>
              <a:buNone/>
            </a:pPr>
            <a:endParaRPr sz="1400" dirty="0">
              <a:solidFill>
                <a:schemeClr val="lt1"/>
              </a:solidFill>
            </a:endParaRPr>
          </a:p>
          <a:p>
            <a:pPr marL="0" lvl="0" indent="0" algn="l" rtl="0">
              <a:spcBef>
                <a:spcPts val="600"/>
              </a:spcBef>
              <a:spcAft>
                <a:spcPts val="0"/>
              </a:spcAft>
              <a:buClr>
                <a:schemeClr val="dk1"/>
              </a:buClr>
              <a:buSzPts val="1100"/>
              <a:buFont typeface="Arial"/>
              <a:buNone/>
            </a:pPr>
            <a:r>
              <a:rPr lang="ja-JP" altLang="en-US" sz="1400" dirty="0">
                <a:solidFill>
                  <a:schemeClr val="lt1"/>
                </a:solidFill>
              </a:rPr>
              <a:t>この成長は、特に冬季の旅行先としてロヴァニエミの人気が高まっていることを示している。</a:t>
            </a:r>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6"/>
          <p:cNvSpPr txBox="1">
            <a:spLocks noGrp="1"/>
          </p:cNvSpPr>
          <p:nvPr>
            <p:ph type="title"/>
          </p:nvPr>
        </p:nvSpPr>
        <p:spPr>
          <a:xfrm>
            <a:off x="761675" y="225025"/>
            <a:ext cx="7860600" cy="1395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ja-JP" altLang="en-US" sz="2600"/>
              <a:t>ロヴァニエミの登録施設宿泊数</a:t>
            </a:r>
            <a:br>
              <a:rPr lang="en-US" altLang="ja-JP" sz="2600" dirty="0"/>
            </a:br>
            <a:r>
              <a:rPr lang="ja-JP" altLang="en-US" sz="2600"/>
              <a:t>－</a:t>
            </a:r>
            <a:r>
              <a:rPr lang="en-US" altLang="ja-JP" sz="2600" dirty="0"/>
              <a:t>2023</a:t>
            </a:r>
            <a:r>
              <a:rPr lang="ja-JP" altLang="en-US" sz="2600"/>
              <a:t>年の国別相対分布</a:t>
            </a:r>
            <a:endParaRPr sz="2600" dirty="0"/>
          </a:p>
        </p:txBody>
      </p:sp>
      <p:graphicFrame>
        <p:nvGraphicFramePr>
          <p:cNvPr id="191" name="Google Shape;191;p6"/>
          <p:cNvGraphicFramePr/>
          <p:nvPr>
            <p:extLst>
              <p:ext uri="{D42A27DB-BD31-4B8C-83A1-F6EECF244321}">
                <p14:modId xmlns:p14="http://schemas.microsoft.com/office/powerpoint/2010/main" val="2584911585"/>
              </p:ext>
            </p:extLst>
          </p:nvPr>
        </p:nvGraphicFramePr>
        <p:xfrm>
          <a:off x="1285600" y="1000950"/>
          <a:ext cx="8432700" cy="3885900"/>
        </p:xfrm>
        <a:graphic>
          <a:graphicData uri="http://schemas.openxmlformats.org/drawingml/2006/chart">
            <c:chart xmlns:c="http://schemas.openxmlformats.org/drawingml/2006/chart" xmlns:r="http://schemas.openxmlformats.org/officeDocument/2006/relationships" r:id="rId3"/>
          </a:graphicData>
        </a:graphic>
      </p:graphicFrame>
      <p:sp>
        <p:nvSpPr>
          <p:cNvPr id="192" name="Google Shape;192;p6"/>
          <p:cNvSpPr txBox="1"/>
          <p:nvPr/>
        </p:nvSpPr>
        <p:spPr>
          <a:xfrm>
            <a:off x="901500" y="2279350"/>
            <a:ext cx="2655000" cy="1200288"/>
          </a:xfrm>
          <a:prstGeom prst="rect">
            <a:avLst/>
          </a:prstGeom>
          <a:noFill/>
          <a:ln>
            <a:noFill/>
          </a:ln>
        </p:spPr>
        <p:txBody>
          <a:bodyPr spcFirstLastPara="1" wrap="square" lIns="91425" tIns="45700" rIns="91425" bIns="45700" anchor="t" anchorCtr="0">
            <a:spAutoFit/>
          </a:bodyPr>
          <a:lstStyle/>
          <a:p>
            <a:pPr marL="457200" marR="0" lvl="0" indent="-342900" algn="l" rtl="0">
              <a:lnSpc>
                <a:spcPct val="100000"/>
              </a:lnSpc>
              <a:spcBef>
                <a:spcPts val="0"/>
              </a:spcBef>
              <a:spcAft>
                <a:spcPts val="0"/>
              </a:spcAft>
              <a:buClr>
                <a:schemeClr val="lt1"/>
              </a:buClr>
              <a:buSzPts val="1800"/>
              <a:buFont typeface="Lora"/>
              <a:buChar char="●"/>
            </a:pPr>
            <a:r>
              <a:rPr lang="ja-JP" altLang="en-US" sz="1800" b="0" i="0" u="none" strike="noStrike" cap="none">
                <a:solidFill>
                  <a:schemeClr val="lt1"/>
                </a:solidFill>
                <a:latin typeface="Lora"/>
                <a:ea typeface="Lora"/>
                <a:cs typeface="Lora"/>
                <a:sym typeface="Lora"/>
              </a:rPr>
              <a:t>ヨーロッパ</a:t>
            </a:r>
            <a:r>
              <a:rPr lang="fi-FI" sz="1800" b="0" i="0" u="none" strike="noStrike" cap="none">
                <a:solidFill>
                  <a:schemeClr val="lt1"/>
                </a:solidFill>
                <a:latin typeface="Lora"/>
                <a:ea typeface="Lora"/>
                <a:cs typeface="Lora"/>
                <a:sym typeface="Lora"/>
              </a:rPr>
              <a:t> 71 %</a:t>
            </a:r>
            <a:endParaRPr dirty="0"/>
          </a:p>
          <a:p>
            <a:pPr marL="457200" marR="0" lvl="0" indent="-342900" algn="l" rtl="0">
              <a:lnSpc>
                <a:spcPct val="100000"/>
              </a:lnSpc>
              <a:spcBef>
                <a:spcPts val="0"/>
              </a:spcBef>
              <a:spcAft>
                <a:spcPts val="0"/>
              </a:spcAft>
              <a:buClr>
                <a:schemeClr val="lt1"/>
              </a:buClr>
              <a:buSzPts val="1800"/>
              <a:buFont typeface="Lora"/>
              <a:buChar char="●"/>
            </a:pPr>
            <a:r>
              <a:rPr lang="ja-JP" altLang="en-US" sz="1800" b="0" i="0" u="none" strike="noStrike" cap="none">
                <a:solidFill>
                  <a:schemeClr val="lt1"/>
                </a:solidFill>
                <a:latin typeface="Lora"/>
                <a:ea typeface="Lora"/>
                <a:cs typeface="Lora"/>
                <a:sym typeface="Lora"/>
              </a:rPr>
              <a:t>アジア</a:t>
            </a:r>
            <a:r>
              <a:rPr lang="fi-FI" sz="1800" b="0" i="0" u="none" strike="noStrike" cap="none">
                <a:solidFill>
                  <a:schemeClr val="lt1"/>
                </a:solidFill>
                <a:latin typeface="Lora"/>
                <a:ea typeface="Lora"/>
                <a:cs typeface="Lora"/>
                <a:sym typeface="Lora"/>
              </a:rPr>
              <a:t> 19 %</a:t>
            </a:r>
            <a:endParaRPr dirty="0"/>
          </a:p>
          <a:p>
            <a:pPr marL="457200" marR="0" lvl="0" indent="-342900" algn="l" rtl="0">
              <a:lnSpc>
                <a:spcPct val="100000"/>
              </a:lnSpc>
              <a:spcBef>
                <a:spcPts val="0"/>
              </a:spcBef>
              <a:spcAft>
                <a:spcPts val="0"/>
              </a:spcAft>
              <a:buClr>
                <a:schemeClr val="lt1"/>
              </a:buClr>
              <a:buSzPts val="1800"/>
              <a:buFont typeface="Lora"/>
              <a:buChar char="●"/>
            </a:pPr>
            <a:r>
              <a:rPr lang="ja-JP" altLang="en-US" sz="1800" b="0" i="0" u="none" strike="noStrike" cap="none">
                <a:solidFill>
                  <a:schemeClr val="lt1"/>
                </a:solidFill>
                <a:latin typeface="Lora"/>
                <a:ea typeface="Lora"/>
                <a:cs typeface="Lora"/>
                <a:sym typeface="Lora"/>
              </a:rPr>
              <a:t>アメリカ</a:t>
            </a:r>
            <a:r>
              <a:rPr lang="fi-FI" sz="1800" b="0" i="0" u="none" strike="noStrike" cap="none">
                <a:solidFill>
                  <a:schemeClr val="lt1"/>
                </a:solidFill>
                <a:latin typeface="Lora"/>
                <a:ea typeface="Lora"/>
                <a:cs typeface="Lora"/>
                <a:sym typeface="Lora"/>
              </a:rPr>
              <a:t> 6 %</a:t>
            </a:r>
            <a:endParaRPr dirty="0"/>
          </a:p>
          <a:p>
            <a:pPr marL="457200" marR="0" lvl="0" indent="-342900" algn="l" rtl="0">
              <a:lnSpc>
                <a:spcPct val="100000"/>
              </a:lnSpc>
              <a:spcBef>
                <a:spcPts val="0"/>
              </a:spcBef>
              <a:spcAft>
                <a:spcPts val="0"/>
              </a:spcAft>
              <a:buClr>
                <a:schemeClr val="lt1"/>
              </a:buClr>
              <a:buSzPts val="1800"/>
              <a:buFont typeface="Lora"/>
              <a:buChar char="●"/>
            </a:pPr>
            <a:r>
              <a:rPr lang="ja-JP" altLang="en-US" sz="1800" b="0" i="0" u="none" strike="noStrike" cap="none">
                <a:solidFill>
                  <a:schemeClr val="lt1"/>
                </a:solidFill>
                <a:latin typeface="Lora"/>
                <a:ea typeface="Lora"/>
                <a:cs typeface="Lora"/>
                <a:sym typeface="Lora"/>
              </a:rPr>
              <a:t>オセアニア</a:t>
            </a:r>
            <a:r>
              <a:rPr lang="fi-FI" sz="1800" b="0" i="0" u="none" strike="noStrike" cap="none">
                <a:solidFill>
                  <a:schemeClr val="lt1"/>
                </a:solidFill>
                <a:latin typeface="Lora"/>
                <a:ea typeface="Lora"/>
                <a:cs typeface="Lora"/>
                <a:sym typeface="Lora"/>
              </a:rPr>
              <a:t> 3 %</a:t>
            </a:r>
            <a:endParaRPr sz="1800" b="0" i="0" u="none" strike="noStrike" cap="none" dirty="0">
              <a:solidFill>
                <a:schemeClr val="lt1"/>
              </a:solidFill>
              <a:latin typeface="Lora"/>
              <a:ea typeface="Lora"/>
              <a:cs typeface="Lora"/>
              <a:sym typeface="Lor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g31a385c3b87_0_138"/>
          <p:cNvSpPr txBox="1">
            <a:spLocks noGrp="1"/>
          </p:cNvSpPr>
          <p:nvPr>
            <p:ph type="body" idx="1"/>
          </p:nvPr>
        </p:nvSpPr>
        <p:spPr>
          <a:xfrm>
            <a:off x="4839300" y="859125"/>
            <a:ext cx="3511500" cy="35601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1600"/>
              </a:spcAft>
              <a:buSzPts val="1800"/>
              <a:buNone/>
            </a:pPr>
            <a:r>
              <a:rPr lang="fi-FI"/>
              <a:t>Kuva tai tekstiä tälle puolelle</a:t>
            </a:r>
            <a:endParaRPr dirty="0"/>
          </a:p>
        </p:txBody>
      </p:sp>
      <p:sp>
        <p:nvSpPr>
          <p:cNvPr id="198" name="Google Shape;198;g31a385c3b87_0_138"/>
          <p:cNvSpPr txBox="1">
            <a:spLocks noGrp="1"/>
          </p:cNvSpPr>
          <p:nvPr>
            <p:ph type="title"/>
          </p:nvPr>
        </p:nvSpPr>
        <p:spPr>
          <a:xfrm>
            <a:off x="287722" y="1684356"/>
            <a:ext cx="3742200" cy="1482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3000"/>
              <a:buNone/>
            </a:pPr>
            <a:r>
              <a:rPr lang="ja-JP" altLang="en-US" sz="3400">
                <a:solidFill>
                  <a:schemeClr val="lt1"/>
                </a:solidFill>
              </a:rPr>
              <a:t>凍てつく</a:t>
            </a:r>
            <a:r>
              <a:rPr lang="ja-JP" altLang="en-US" sz="3400">
                <a:solidFill>
                  <a:schemeClr val="lt1"/>
                </a:solidFill>
                <a:latin typeface="Titillium Web"/>
                <a:ea typeface="Titillium Web"/>
                <a:cs typeface="Titillium Web"/>
                <a:sym typeface="Titillium Web"/>
              </a:rPr>
              <a:t>冬</a:t>
            </a:r>
            <a:br>
              <a:rPr lang="fi-FI" sz="4000">
                <a:solidFill>
                  <a:schemeClr val="lt1"/>
                </a:solidFill>
                <a:latin typeface="Titillium Web"/>
                <a:ea typeface="Titillium Web"/>
                <a:cs typeface="Titillium Web"/>
                <a:sym typeface="Titillium Web"/>
              </a:rPr>
            </a:br>
            <a:endParaRPr sz="4000" dirty="0">
              <a:solidFill>
                <a:schemeClr val="lt1"/>
              </a:solidFill>
              <a:latin typeface="Titillium Web"/>
              <a:ea typeface="Titillium Web"/>
              <a:cs typeface="Titillium Web"/>
              <a:sym typeface="Titillium Web"/>
            </a:endParaRPr>
          </a:p>
        </p:txBody>
      </p:sp>
      <p:pic>
        <p:nvPicPr>
          <p:cNvPr id="199" name="Google Shape;199;g31a385c3b87_0_138"/>
          <p:cNvPicPr preferRelativeResize="0"/>
          <p:nvPr/>
        </p:nvPicPr>
        <p:blipFill rotWithShape="1">
          <a:blip r:embed="rId3">
            <a:alphaModFix/>
          </a:blip>
          <a:srcRect l="26972" r="18349"/>
          <a:stretch/>
        </p:blipFill>
        <p:spPr>
          <a:xfrm>
            <a:off x="4148862" y="0"/>
            <a:ext cx="4995137" cy="514349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2"/>
          <p:cNvSpPr txBox="1">
            <a:spLocks noGrp="1"/>
          </p:cNvSpPr>
          <p:nvPr>
            <p:ph type="body" idx="1"/>
          </p:nvPr>
        </p:nvSpPr>
        <p:spPr>
          <a:xfrm>
            <a:off x="4839300" y="859125"/>
            <a:ext cx="3511500" cy="35601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1600"/>
              </a:spcAft>
              <a:buSzPts val="1800"/>
              <a:buNone/>
            </a:pPr>
            <a:r>
              <a:rPr lang="fi-FI"/>
              <a:t>Kuva tai tekstiä tälle puolelle</a:t>
            </a:r>
            <a:endParaRPr dirty="0"/>
          </a:p>
        </p:txBody>
      </p:sp>
      <p:pic>
        <p:nvPicPr>
          <p:cNvPr id="205" name="Google Shape;205;p2" descr="C:\Users\RS_TRG\AppData\Local\Microsoft\Windows\Temporary Internet Files\Content.Outlook\92LFWEP0\Pakkastalvi web-koko.jpg"/>
          <p:cNvPicPr preferRelativeResize="0"/>
          <p:nvPr/>
        </p:nvPicPr>
        <p:blipFill rotWithShape="1">
          <a:blip r:embed="rId3">
            <a:alphaModFix/>
          </a:blip>
          <a:srcRect/>
          <a:stretch/>
        </p:blipFill>
        <p:spPr>
          <a:xfrm>
            <a:off x="3880461" y="0"/>
            <a:ext cx="5694603" cy="5143500"/>
          </a:xfrm>
          <a:prstGeom prst="rect">
            <a:avLst/>
          </a:prstGeom>
          <a:noFill/>
          <a:ln>
            <a:noFill/>
          </a:ln>
        </p:spPr>
      </p:pic>
      <p:sp>
        <p:nvSpPr>
          <p:cNvPr id="206" name="Google Shape;206;p2"/>
          <p:cNvSpPr txBox="1">
            <a:spLocks noGrp="1"/>
          </p:cNvSpPr>
          <p:nvPr>
            <p:ph type="title"/>
          </p:nvPr>
        </p:nvSpPr>
        <p:spPr>
          <a:xfrm>
            <a:off x="156039" y="1669312"/>
            <a:ext cx="3458997" cy="1497861"/>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3000"/>
              <a:buNone/>
            </a:pPr>
            <a:r>
              <a:rPr lang="fi-FI" altLang="ja-JP" dirty="0"/>
              <a:t>The Official Hometown of Santa Claus®</a:t>
            </a:r>
            <a:br>
              <a:rPr lang="fi-FI" altLang="ja-JP" dirty="0"/>
            </a:br>
            <a:r>
              <a:rPr lang="ja-JP" altLang="en-US" sz="2000" dirty="0"/>
              <a:t>公式サンタクロース村</a:t>
            </a:r>
            <a:endParaRPr sz="2000" dirty="0"/>
          </a:p>
        </p:txBody>
      </p:sp>
    </p:spTree>
  </p:cSld>
  <p:clrMapOvr>
    <a:masterClrMapping/>
  </p:clrMapOvr>
</p:sld>
</file>

<file path=ppt/theme/theme1.xml><?xml version="1.0" encoding="utf-8"?>
<a:theme xmlns:a="http://schemas.openxmlformats.org/drawingml/2006/main" name="Rovaniemi theme">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Rovaniemi theme">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1648</TotalTime>
  <Words>1561</Words>
  <Application>Microsoft Office PowerPoint</Application>
  <PresentationFormat>画面に合わせる (16:9)</PresentationFormat>
  <Paragraphs>159</Paragraphs>
  <Slides>30</Slides>
  <Notes>30</Notes>
  <HiddenSlides>0</HiddenSlides>
  <MMClips>0</MMClips>
  <ScaleCrop>false</ScaleCrop>
  <HeadingPairs>
    <vt:vector size="6" baseType="variant">
      <vt:variant>
        <vt:lpstr>使用されているフォント</vt:lpstr>
      </vt:variant>
      <vt:variant>
        <vt:i4>5</vt:i4>
      </vt:variant>
      <vt:variant>
        <vt:lpstr>テーマ</vt:lpstr>
      </vt:variant>
      <vt:variant>
        <vt:i4>2</vt:i4>
      </vt:variant>
      <vt:variant>
        <vt:lpstr>スライド タイトル</vt:lpstr>
      </vt:variant>
      <vt:variant>
        <vt:i4>30</vt:i4>
      </vt:variant>
    </vt:vector>
  </HeadingPairs>
  <TitlesOfParts>
    <vt:vector size="37" baseType="lpstr">
      <vt:lpstr>Titillium Web SemiBold</vt:lpstr>
      <vt:lpstr>Lora</vt:lpstr>
      <vt:lpstr>Titillium Web</vt:lpstr>
      <vt:lpstr>Calibri</vt:lpstr>
      <vt:lpstr>Arial</vt:lpstr>
      <vt:lpstr>Rovaniemi theme</vt:lpstr>
      <vt:lpstr>Rovaniemi theme</vt:lpstr>
      <vt:lpstr>PowerPoint プレゼンテーション</vt:lpstr>
      <vt:lpstr>PowerPoint プレゼンテーション</vt:lpstr>
      <vt:lpstr>PowerPoint プレゼンテーション</vt:lpstr>
      <vt:lpstr>数字で知るロヴァニエミ</vt:lpstr>
      <vt:lpstr>数字で知るロヴァニエミの観光</vt:lpstr>
      <vt:lpstr>現在のロヴァニエミ観光 : 成長と接続性 </vt:lpstr>
      <vt:lpstr>ロヴァニエミの登録施設宿泊数 －2023年の国別相対分布</vt:lpstr>
      <vt:lpstr>凍てつく冬 </vt:lpstr>
      <vt:lpstr>The Official Hometown of Santa Claus® 公式サンタクロース村</vt:lpstr>
      <vt:lpstr>クリスマス シーズン</vt:lpstr>
      <vt:lpstr>PowerPoint プレゼンテーション</vt:lpstr>
      <vt:lpstr>壮大な  自然現象   オーロラ</vt:lpstr>
      <vt:lpstr>PowerPoint プレゼンテーション</vt:lpstr>
      <vt:lpstr>観光分野の労働力確保  </vt:lpstr>
      <vt:lpstr>PowerPoint プレゼンテーション</vt:lpstr>
      <vt:lpstr>PowerPoint プレゼンテーション</vt:lpstr>
      <vt:lpstr>PowerPoint プレゼンテーション</vt:lpstr>
      <vt:lpstr>   温暖な夏  </vt:lpstr>
      <vt:lpstr>白夜</vt:lpstr>
      <vt:lpstr>PowerPoint プレゼンテーション</vt:lpstr>
      <vt:lpstr>PowerPoint プレゼンテーション</vt:lpstr>
      <vt:lpstr>PowerPoint プレゼンテーション</vt:lpstr>
      <vt:lpstr>PowerPoint プレゼンテーション</vt:lpstr>
      <vt:lpstr>色鮮やかな秋</vt:lpstr>
      <vt:lpstr>収穫の季節</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Rintala-Gardin Tuula Rovaniemi</dc:creator>
  <cp:lastModifiedBy>administrator</cp:lastModifiedBy>
  <cp:revision>35</cp:revision>
  <dcterms:modified xsi:type="dcterms:W3CDTF">2024-12-05T23:27:32Z</dcterms:modified>
</cp:coreProperties>
</file>