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4" r:id="rId2"/>
    <p:sldId id="257" r:id="rId3"/>
    <p:sldId id="293" r:id="rId4"/>
    <p:sldId id="287" r:id="rId5"/>
    <p:sldId id="288" r:id="rId6"/>
    <p:sldId id="259" r:id="rId7"/>
    <p:sldId id="289" r:id="rId8"/>
    <p:sldId id="290" r:id="rId9"/>
    <p:sldId id="260" r:id="rId10"/>
    <p:sldId id="291" r:id="rId11"/>
    <p:sldId id="262" r:id="rId12"/>
    <p:sldId id="285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E15"/>
    <a:srgbClr val="FFB52C"/>
    <a:srgbClr val="D3C226"/>
    <a:srgbClr val="FFFFFF"/>
    <a:srgbClr val="62750F"/>
    <a:srgbClr val="961E32"/>
    <a:srgbClr val="FF3357"/>
    <a:srgbClr val="D13047"/>
    <a:srgbClr val="D54257"/>
    <a:srgbClr val="FC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3" autoAdjust="0"/>
    <p:restoredTop sz="96051" autoAdjust="0"/>
  </p:normalViewPr>
  <p:slideViewPr>
    <p:cSldViewPr snapToGrid="0" snapToObjects="1">
      <p:cViewPr varScale="1">
        <p:scale>
          <a:sx n="75" d="100"/>
          <a:sy n="75" d="100"/>
        </p:scale>
        <p:origin x="5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9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0703064F-8E80-BF4C-A79B-70EB39B9837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253281A9-F223-3348-9275-C8C83579A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900" dirty="0"/>
              <a:t>I’m</a:t>
            </a:r>
            <a:r>
              <a:rPr lang="ko-KR" altLang="en-US" sz="1900" dirty="0"/>
              <a:t> </a:t>
            </a:r>
            <a:r>
              <a:rPr lang="en-US" altLang="ko-KR" sz="1900" dirty="0"/>
              <a:t>sincerely</a:t>
            </a:r>
            <a:r>
              <a:rPr lang="ko-KR" altLang="en-US" sz="1900" dirty="0"/>
              <a:t> </a:t>
            </a:r>
            <a:r>
              <a:rPr lang="en-US" altLang="ko-KR" sz="1900" dirty="0"/>
              <a:t>pleased</a:t>
            </a:r>
            <a:r>
              <a:rPr lang="ko-KR" altLang="en-US" sz="1900" dirty="0"/>
              <a:t> </a:t>
            </a:r>
            <a:r>
              <a:rPr lang="en-US" altLang="ko-KR" sz="1900" dirty="0"/>
              <a:t>to</a:t>
            </a:r>
            <a:r>
              <a:rPr lang="ko-KR" altLang="en-US" sz="1900" dirty="0"/>
              <a:t> </a:t>
            </a:r>
            <a:r>
              <a:rPr lang="en-US" altLang="ko-KR" sz="1900" dirty="0"/>
              <a:t>meet you all, the people from WWCAM and also member cities.</a:t>
            </a:r>
          </a:p>
          <a:p>
            <a:endParaRPr lang="en-US" altLang="ko-KR" sz="1900" dirty="0"/>
          </a:p>
          <a:p>
            <a:r>
              <a:rPr lang="en-US" altLang="ko-KR" sz="1900" dirty="0"/>
              <a:t>I’m Sangho Lee, The city mayor of Taebaek, Gangwon state, The republic of Korea.</a:t>
            </a:r>
          </a:p>
          <a:p>
            <a:endParaRPr lang="en-US" altLang="ko-KR" sz="1900" dirty="0"/>
          </a:p>
          <a:p>
            <a:r>
              <a:rPr lang="en-US" altLang="ko-KR" sz="1900" dirty="0"/>
              <a:t>From now on, I’ll give a presentation on </a:t>
            </a:r>
            <a:r>
              <a:rPr lang="en-US" altLang="ko-KR" sz="1900" dirty="0" err="1"/>
              <a:t>Taebaek’s</a:t>
            </a:r>
            <a:r>
              <a:rPr lang="en-US" altLang="ko-KR" sz="1900" dirty="0"/>
              <a:t> Winter Tourism.</a:t>
            </a:r>
            <a:endParaRPr lang="ko-KR" altLang="en-US" sz="1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/>
              <a:t>For the last , I’d introduce </a:t>
            </a:r>
            <a:r>
              <a:rPr lang="en-US" altLang="ko-KR" sz="1800" dirty="0" err="1"/>
              <a:t>Taebaek’s</a:t>
            </a:r>
            <a:r>
              <a:rPr lang="en-US" altLang="ko-KR" sz="1800" dirty="0"/>
              <a:t> winter sports.</a:t>
            </a:r>
          </a:p>
          <a:p>
            <a:endParaRPr lang="en-US" altLang="ko-KR" sz="1800" dirty="0"/>
          </a:p>
          <a:p>
            <a:r>
              <a:rPr lang="en-US" altLang="ko-KR" sz="1800" dirty="0"/>
              <a:t>Santa run Snow trail competition is snow mountain marathon running </a:t>
            </a:r>
            <a:r>
              <a:rPr lang="en-US" altLang="ko-KR" sz="1800" dirty="0" err="1"/>
              <a:t>yeonhwa</a:t>
            </a:r>
            <a:r>
              <a:rPr lang="en-US" altLang="ko-KR" sz="1800" dirty="0"/>
              <a:t> mountain and </a:t>
            </a:r>
            <a:r>
              <a:rPr lang="en-US" altLang="ko-KR" sz="1800" dirty="0" err="1"/>
              <a:t>geumdae</a:t>
            </a:r>
            <a:r>
              <a:rPr lang="en-US" altLang="ko-KR" sz="1800" dirty="0"/>
              <a:t> peek.</a:t>
            </a:r>
          </a:p>
          <a:p>
            <a:r>
              <a:rPr lang="en-US" altLang="ko-KR" sz="1800" dirty="0"/>
              <a:t>It was held on 3</a:t>
            </a:r>
            <a:r>
              <a:rPr lang="en-US" altLang="ko-KR" sz="1800" baseline="30000" dirty="0"/>
              <a:t>rd</a:t>
            </a:r>
            <a:r>
              <a:rPr lang="en-US" altLang="ko-KR" sz="1800" dirty="0"/>
              <a:t> of February 2024 and 600 players participated.</a:t>
            </a:r>
          </a:p>
          <a:p>
            <a:endParaRPr lang="en-US" altLang="ko-KR" sz="1800" dirty="0"/>
          </a:p>
          <a:p>
            <a:r>
              <a:rPr lang="en-US" altLang="ko-KR" sz="1800" dirty="0"/>
              <a:t>Next, National Snowboarding championship by category is held in O2 resort, from 10</a:t>
            </a:r>
            <a:r>
              <a:rPr lang="en-US" altLang="ko-KR" sz="1800" baseline="30000" dirty="0"/>
              <a:t>th</a:t>
            </a:r>
            <a:r>
              <a:rPr lang="en-US" altLang="ko-KR" sz="1800" dirty="0"/>
              <a:t> of January to 11</a:t>
            </a:r>
            <a:r>
              <a:rPr lang="en-US" altLang="ko-KR" sz="1800" baseline="30000" dirty="0"/>
              <a:t>th</a:t>
            </a:r>
            <a:r>
              <a:rPr lang="en-US" altLang="ko-KR" sz="1800" dirty="0"/>
              <a:t> of January 2024 with 150 participants.</a:t>
            </a:r>
          </a:p>
          <a:p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Next, National youth alpine ski competition was held on 24</a:t>
            </a:r>
            <a:r>
              <a:rPr lang="en-US" altLang="ko-KR" baseline="30000" dirty="0"/>
              <a:t>th</a:t>
            </a:r>
            <a:r>
              <a:rPr lang="en-US" altLang="ko-KR" dirty="0"/>
              <a:t> of February 2024 with 200 players.</a:t>
            </a:r>
          </a:p>
          <a:p>
            <a:endParaRPr lang="en-US" altLang="ko-KR" dirty="0"/>
          </a:p>
          <a:p>
            <a:r>
              <a:rPr lang="en-US" altLang="ko-KR" dirty="0"/>
              <a:t>For the last, by operating Taebaek city biathlon team, We are trying to expand the base of winter sports and</a:t>
            </a:r>
          </a:p>
          <a:p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with the continuous supports in the future, we are going over newly operating different City sports Team.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5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/>
              <a:t>Now</a:t>
            </a:r>
            <a:r>
              <a:rPr lang="ko-KR" altLang="en-US" sz="1800" dirty="0"/>
              <a:t> </a:t>
            </a:r>
            <a:r>
              <a:rPr lang="en-US" altLang="ko-KR" sz="1800" dirty="0"/>
              <a:t>I’d like to end up my presentation.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Thank you.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/>
              <a:t>I’ll introduce simple outlines of my presentation.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First, I’d like to speak about the background and the purpose of </a:t>
            </a:r>
            <a:r>
              <a:rPr lang="en-US" altLang="ko-KR" sz="1800" dirty="0" err="1"/>
              <a:t>Taebaek’s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WinterTourism</a:t>
            </a:r>
            <a:r>
              <a:rPr lang="en-US" altLang="ko-KR" sz="1800" dirty="0"/>
              <a:t>,</a:t>
            </a:r>
          </a:p>
          <a:p>
            <a:endParaRPr lang="en-US" altLang="ko-KR" sz="1800" dirty="0"/>
          </a:p>
          <a:p>
            <a:r>
              <a:rPr lang="en-US" altLang="ko-KR" sz="1800" dirty="0"/>
              <a:t>Second, will explain the budget allocation and key accomplishments,</a:t>
            </a:r>
          </a:p>
          <a:p>
            <a:endParaRPr lang="en-US" altLang="ko-KR" sz="1800" dirty="0"/>
          </a:p>
          <a:p>
            <a:r>
              <a:rPr lang="en-US" altLang="ko-KR" sz="1800" dirty="0"/>
              <a:t>For the last, I’ll talk about main cases of winter tourism of Taebaek city.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900" dirty="0"/>
              <a:t>First, I’d like to talk about the background and purpose of </a:t>
            </a:r>
            <a:r>
              <a:rPr lang="en-US" altLang="ko-KR" sz="1900" dirty="0" err="1"/>
              <a:t>Taebaek’s</a:t>
            </a:r>
            <a:r>
              <a:rPr lang="en-US" altLang="ko-KR" sz="1900" dirty="0"/>
              <a:t> winter tourism.</a:t>
            </a:r>
          </a:p>
          <a:p>
            <a:endParaRPr lang="en-US" altLang="ko-KR" sz="1900" dirty="0"/>
          </a:p>
          <a:p>
            <a:r>
              <a:rPr lang="en-US" altLang="ko-KR" sz="1900" dirty="0"/>
              <a:t>In Taebaek city, The traditional coal mining industry had been shut down in the past due to the coal rationalization project by our national government.</a:t>
            </a:r>
          </a:p>
          <a:p>
            <a:r>
              <a:rPr lang="en-US" altLang="ko-KR" sz="1900" dirty="0"/>
              <a:t>As efforts to solve this situation, Taebaek City decided to activate winter tourism and sports businesses based on the pristine winter nature.</a:t>
            </a:r>
          </a:p>
          <a:p>
            <a:endParaRPr lang="en-US" altLang="ko-KR" sz="1900" dirty="0"/>
          </a:p>
          <a:p>
            <a:r>
              <a:rPr lang="en-US" altLang="ko-KR" sz="1900" dirty="0"/>
              <a:t>According to this, to invigorate local economy as well as to attract tourists, exploring winter tourism ideas became our goal.</a:t>
            </a:r>
          </a:p>
          <a:p>
            <a:endParaRPr lang="en-US" altLang="ko-KR" sz="1900" dirty="0"/>
          </a:p>
          <a:p>
            <a:endParaRPr lang="ko-KR" altLang="en-US" sz="1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/>
              <a:t>Budget allocation in 2024 for </a:t>
            </a:r>
            <a:r>
              <a:rPr lang="en-US" altLang="ko-KR" sz="1800" dirty="0" err="1"/>
              <a:t>Taebaek’s</a:t>
            </a:r>
            <a:r>
              <a:rPr lang="en-US" altLang="ko-KR" sz="1800" dirty="0"/>
              <a:t> winter tourism is in total 11.6billion won.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Among this, budget for Taebaek</a:t>
            </a:r>
            <a:r>
              <a:rPr lang="ko-KR" altLang="en-US" sz="1800" dirty="0"/>
              <a:t> </a:t>
            </a:r>
            <a:r>
              <a:rPr lang="en-US" altLang="ko-KR" sz="1800" dirty="0"/>
              <a:t>Mountain</a:t>
            </a:r>
            <a:r>
              <a:rPr lang="ko-KR" altLang="en-US" sz="1800" dirty="0"/>
              <a:t> </a:t>
            </a:r>
            <a:r>
              <a:rPr lang="en-US" altLang="ko-KR" sz="1800" dirty="0"/>
              <a:t>Snow festival is 1.6billion won.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Budget for </a:t>
            </a:r>
            <a:r>
              <a:rPr lang="en-US" altLang="ko-KR" sz="1800" dirty="0" err="1"/>
              <a:t>Jijirigol</a:t>
            </a:r>
            <a:r>
              <a:rPr lang="en-US" altLang="ko-KR" sz="1800" dirty="0"/>
              <a:t> birch Urban Forest is 500million won.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Budget for Taebaek Mountain Sky Observatory is 9.2billion won.</a:t>
            </a:r>
          </a:p>
          <a:p>
            <a:endParaRPr lang="en-US" altLang="ko-KR" sz="1800" dirty="0"/>
          </a:p>
          <a:p>
            <a:r>
              <a:rPr lang="en-US" altLang="ko-KR" sz="1800" dirty="0"/>
              <a:t>For the last, Budget for Winter Sports is 400million won.</a:t>
            </a:r>
          </a:p>
          <a:p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/>
              <a:t>Next, The Key achievements of </a:t>
            </a:r>
            <a:r>
              <a:rPr lang="en-US" altLang="ko-KR" sz="1600" dirty="0" err="1"/>
              <a:t>Taebaek’s</a:t>
            </a:r>
            <a:r>
              <a:rPr lang="en-US" altLang="ko-KR" sz="1600" dirty="0"/>
              <a:t> winter tourism.</a:t>
            </a:r>
          </a:p>
          <a:p>
            <a:endParaRPr lang="en-US" altLang="ko-KR" sz="1600" dirty="0"/>
          </a:p>
          <a:p>
            <a:r>
              <a:rPr lang="en-US" altLang="ko-KR" sz="1600" dirty="0"/>
              <a:t>2024 Taebaek Mountain snow festival attracted 59K</a:t>
            </a:r>
            <a:r>
              <a:rPr lang="ko-KR" altLang="en-US" sz="1600" dirty="0"/>
              <a:t> </a:t>
            </a:r>
            <a:r>
              <a:rPr lang="en-US" altLang="ko-KR" sz="1600" dirty="0"/>
              <a:t>visitors</a:t>
            </a:r>
            <a:r>
              <a:rPr lang="ko-KR" altLang="en-US" sz="1600" dirty="0"/>
              <a:t> </a:t>
            </a:r>
            <a:r>
              <a:rPr lang="en-US" altLang="ko-KR" sz="1600" dirty="0"/>
              <a:t>and</a:t>
            </a:r>
            <a:r>
              <a:rPr lang="ko-KR" altLang="en-US" sz="1600" dirty="0"/>
              <a:t> </a:t>
            </a:r>
            <a:r>
              <a:rPr lang="en-US" altLang="ko-KR" sz="1600" dirty="0"/>
              <a:t>created economic impact as 44billion won .</a:t>
            </a:r>
          </a:p>
          <a:p>
            <a:endParaRPr lang="en-US" altLang="ko-KR" sz="1600" dirty="0"/>
          </a:p>
          <a:p>
            <a:r>
              <a:rPr lang="en-US" altLang="ko-KR" sz="1600" dirty="0"/>
              <a:t>Next, Scenic Snowscapes of Taebaek Mountain and </a:t>
            </a:r>
            <a:r>
              <a:rPr lang="en-US" altLang="ko-KR" sz="1600" dirty="0" err="1"/>
              <a:t>Hambaek</a:t>
            </a:r>
            <a:r>
              <a:rPr lang="en-US" altLang="ko-KR" sz="1600" dirty="0"/>
              <a:t> Mountain attracted 22k hikers in 2024.</a:t>
            </a:r>
          </a:p>
          <a:p>
            <a:endParaRPr lang="en-US" altLang="ko-KR" sz="1600" dirty="0"/>
          </a:p>
          <a:p>
            <a:r>
              <a:rPr lang="en-US" altLang="ko-KR" sz="1600" dirty="0"/>
              <a:t>Next, Taebaek Mountain Sky Observatory was</a:t>
            </a:r>
            <a:r>
              <a:rPr lang="ko-KR" altLang="en-US" sz="1600" dirty="0"/>
              <a:t> </a:t>
            </a:r>
            <a:r>
              <a:rPr lang="en-US" altLang="ko-KR" sz="1600" dirty="0"/>
              <a:t>built newly on April, 2024 and attracted 3k</a:t>
            </a:r>
            <a:r>
              <a:rPr lang="ko-KR" altLang="en-US" sz="1600" dirty="0"/>
              <a:t> </a:t>
            </a:r>
            <a:r>
              <a:rPr lang="en-US" altLang="ko-KR" sz="1600" dirty="0"/>
              <a:t>visitors only for the 6 months.</a:t>
            </a:r>
          </a:p>
          <a:p>
            <a:endParaRPr lang="en-US" altLang="ko-KR" sz="1600" dirty="0"/>
          </a:p>
          <a:p>
            <a:r>
              <a:rPr lang="en-US" altLang="ko-KR" sz="1600" dirty="0"/>
              <a:t>For the last, By holding the winter sports competitions, 950 sports players visited Taebaek City and</a:t>
            </a:r>
          </a:p>
          <a:p>
            <a:endParaRPr lang="en-US" altLang="ko-KR" sz="1600" dirty="0"/>
          </a:p>
          <a:p>
            <a:r>
              <a:rPr lang="en-US" altLang="ko-KR" sz="1600" dirty="0"/>
              <a:t>By operating Taebaek city biathlon team, City achieved 10 medals including 3 gold medals.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400" dirty="0"/>
              <a:t>From now on, I would show you actual cases of </a:t>
            </a:r>
            <a:r>
              <a:rPr lang="en-US" altLang="ko-KR" sz="1400" dirty="0" err="1"/>
              <a:t>Taebaek’s</a:t>
            </a:r>
            <a:r>
              <a:rPr lang="en-US" altLang="ko-KR" sz="1400" dirty="0"/>
              <a:t> winter tourism.</a:t>
            </a:r>
          </a:p>
          <a:p>
            <a:endParaRPr lang="en-US" altLang="ko-KR" sz="1400" dirty="0"/>
          </a:p>
          <a:p>
            <a:r>
              <a:rPr lang="en-US" altLang="ko-KR" sz="1400" dirty="0"/>
              <a:t>Most of all, I will introduce Taebaek Mountain snow festival.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is held annually at the end of January since 1994.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In this year, the 31th snow festival had been held from 26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of January to 4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of February, 2024, with the theme of “ Here, now, Taebaek” </a:t>
            </a:r>
          </a:p>
          <a:p>
            <a:r>
              <a:rPr lang="en-US" altLang="ko-KR" sz="1400" dirty="0"/>
              <a:t>And we provided various programs such as giant snow sculpture display, traditional winter play, Taebaek Mountain climbing competition and etc.</a:t>
            </a:r>
          </a:p>
          <a:p>
            <a:endParaRPr lang="en-US" altLang="ko-KR" sz="1400" dirty="0"/>
          </a:p>
          <a:p>
            <a:r>
              <a:rPr lang="en-US" altLang="ko-KR" sz="1400" dirty="0"/>
              <a:t>We endeavors to create good festival together with the Taebaek city cultural foundation and</a:t>
            </a:r>
          </a:p>
          <a:p>
            <a:r>
              <a:rPr lang="en-US" altLang="ko-KR" sz="1400" dirty="0"/>
              <a:t>Especially in 2023, We’ve taken the first place in the field of image of festival from the comprehensive assessment report of south </a:t>
            </a:r>
            <a:r>
              <a:rPr lang="en-US" altLang="ko-KR" sz="1400" dirty="0" err="1"/>
              <a:t>korea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Next I’d introduce the scenic snowscapes of Taebaek Mountain and </a:t>
            </a:r>
            <a:r>
              <a:rPr lang="en-US" altLang="ko-KR" sz="1200" dirty="0" err="1"/>
              <a:t>Hambaek</a:t>
            </a:r>
            <a:r>
              <a:rPr lang="en-US" altLang="ko-KR" sz="1200" dirty="0"/>
              <a:t> Mountain.</a:t>
            </a:r>
          </a:p>
          <a:p>
            <a:endParaRPr lang="en-US" altLang="ko-KR" sz="1200" dirty="0"/>
          </a:p>
          <a:p>
            <a:r>
              <a:rPr lang="en-US" altLang="ko-KR" sz="1200" dirty="0"/>
              <a:t>Taebaek Mountain was designated as 22</a:t>
            </a:r>
            <a:r>
              <a:rPr lang="en-US" altLang="ko-KR" sz="1200" baseline="30000" dirty="0"/>
              <a:t>nd</a:t>
            </a:r>
            <a:r>
              <a:rPr lang="en-US" altLang="ko-KR" sz="1200" dirty="0"/>
              <a:t> national park in 2016 and the height of it is 1,567m.</a:t>
            </a:r>
          </a:p>
          <a:p>
            <a:r>
              <a:rPr lang="en-US" altLang="ko-KR" sz="1200" dirty="0"/>
              <a:t>It has many peeks suck as </a:t>
            </a:r>
            <a:r>
              <a:rPr lang="en-US" altLang="ko-KR" sz="1200" dirty="0" err="1"/>
              <a:t>youngbong</a:t>
            </a:r>
            <a:r>
              <a:rPr lang="en-US" altLang="ko-KR" sz="1200" dirty="0"/>
              <a:t> which houses </a:t>
            </a:r>
            <a:r>
              <a:rPr lang="en-US" altLang="ko-KR" sz="1200" dirty="0" err="1"/>
              <a:t>cheonjedan</a:t>
            </a:r>
            <a:r>
              <a:rPr lang="en-US" altLang="ko-KR" sz="1200" dirty="0"/>
              <a:t>, the Traditional Korean alter for praying to sky, </a:t>
            </a:r>
            <a:r>
              <a:rPr lang="en-US" altLang="ko-KR" sz="1200" dirty="0" err="1"/>
              <a:t>janggunbong</a:t>
            </a:r>
            <a:r>
              <a:rPr lang="en-US" altLang="ko-KR" sz="1200" dirty="0"/>
              <a:t>, general peek, and </a:t>
            </a:r>
            <a:r>
              <a:rPr lang="en-US" altLang="ko-KR" sz="1200" dirty="0" err="1"/>
              <a:t>Munsubong</a:t>
            </a:r>
            <a:r>
              <a:rPr lang="en-US" altLang="ko-KR" sz="1200" dirty="0"/>
              <a:t> and it has been already known for nation people’s sacred mountain.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Hambaek</a:t>
            </a:r>
            <a:r>
              <a:rPr lang="en-US" altLang="ko-KR" sz="1200" dirty="0"/>
              <a:t> Mountain is also representative mountain in Gangwon state with the highest height of 1,573m.</a:t>
            </a:r>
          </a:p>
          <a:p>
            <a:r>
              <a:rPr lang="en-US" altLang="ko-KR" sz="1200" dirty="0"/>
              <a:t>Especially Mt. </a:t>
            </a:r>
            <a:r>
              <a:rPr lang="en-US" altLang="ko-KR" sz="1200" dirty="0" err="1"/>
              <a:t>Hambaek’s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Manhangjae</a:t>
            </a:r>
            <a:r>
              <a:rPr lang="en-US" altLang="ko-KR" sz="1200" dirty="0"/>
              <a:t> is the highest boundary road in Korea which is located at the center of the boundaries of 3 cities of Gangwon state(</a:t>
            </a:r>
            <a:r>
              <a:rPr lang="en-US" altLang="ko-KR" sz="1200" dirty="0" err="1"/>
              <a:t>Jeongseon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Yeongwol</a:t>
            </a:r>
            <a:r>
              <a:rPr lang="en-US" altLang="ko-KR" sz="1200" dirty="0"/>
              <a:t>, Taebaek).</a:t>
            </a:r>
          </a:p>
          <a:p>
            <a:r>
              <a:rPr lang="en-US" altLang="ko-KR" sz="1200" dirty="0"/>
              <a:t>Also it is popular for its amazing </a:t>
            </a:r>
            <a:r>
              <a:rPr lang="en-US" altLang="ko-KR" sz="1200" dirty="0" err="1"/>
              <a:t>milkyway</a:t>
            </a:r>
            <a:r>
              <a:rPr lang="en-US" altLang="ko-KR" sz="1200" dirty="0"/>
              <a:t> watching spot.</a:t>
            </a:r>
          </a:p>
          <a:p>
            <a:endParaRPr lang="en-US" altLang="ko-KR" sz="1200" dirty="0"/>
          </a:p>
          <a:p>
            <a:r>
              <a:rPr lang="en-US" altLang="ko-KR" sz="1200" dirty="0"/>
              <a:t>Mt. Taebaek and Mt. </a:t>
            </a:r>
            <a:r>
              <a:rPr lang="en-US" altLang="ko-KR" sz="1200" dirty="0" err="1"/>
              <a:t>Hambaek</a:t>
            </a:r>
            <a:r>
              <a:rPr lang="en-US" altLang="ko-KR" sz="1200" dirty="0"/>
              <a:t> has beautiful scenic snowscapes with snowflakes flowers blooming in winter season and</a:t>
            </a:r>
          </a:p>
          <a:p>
            <a:r>
              <a:rPr lang="en-US" altLang="ko-KR" sz="1200" dirty="0"/>
              <a:t>Numerous people constantly visit these mountains to see it.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700" dirty="0"/>
              <a:t>Next, I’ll explain </a:t>
            </a:r>
            <a:r>
              <a:rPr lang="en-US" altLang="ko-KR" sz="1700" dirty="0" err="1"/>
              <a:t>Jijirigol</a:t>
            </a:r>
            <a:r>
              <a:rPr lang="en-US" altLang="ko-KR" sz="1700" dirty="0"/>
              <a:t> Birch Urban Forest.</a:t>
            </a:r>
          </a:p>
          <a:p>
            <a:endParaRPr lang="en-US" altLang="ko-KR" sz="1700" dirty="0"/>
          </a:p>
          <a:p>
            <a:r>
              <a:rPr lang="en-US" altLang="ko-KR" sz="1700" dirty="0" err="1"/>
              <a:t>Jijirigol</a:t>
            </a:r>
            <a:r>
              <a:rPr lang="en-US" altLang="ko-KR" sz="1700" dirty="0"/>
              <a:t> Birch Urban Forest started to be forested in 1998 from the mine reclamation project and</a:t>
            </a:r>
          </a:p>
          <a:p>
            <a:r>
              <a:rPr lang="en-US" altLang="ko-KR" sz="1700" dirty="0"/>
              <a:t>It is completed in 2000.</a:t>
            </a:r>
          </a:p>
          <a:p>
            <a:endParaRPr lang="en-US" altLang="ko-KR" sz="1700" dirty="0"/>
          </a:p>
          <a:p>
            <a:r>
              <a:rPr lang="en-US" altLang="ko-KR" sz="1700" dirty="0"/>
              <a:t>On November 2023, Taebaek national forest office newly built urban forest, installing structures such as statue of boy in mining town, mining trails, wooden shelter bridge and so on.</a:t>
            </a:r>
          </a:p>
          <a:p>
            <a:endParaRPr lang="en-US" altLang="ko-KR" sz="1700" dirty="0"/>
          </a:p>
          <a:p>
            <a:r>
              <a:rPr lang="en-US" altLang="ko-KR" sz="1700" dirty="0"/>
              <a:t>Especially </a:t>
            </a:r>
            <a:r>
              <a:rPr lang="en-US" altLang="ko-KR" sz="1700" dirty="0" err="1"/>
              <a:t>Jijirigol</a:t>
            </a:r>
            <a:r>
              <a:rPr lang="en-US" altLang="ko-KR" sz="1700" dirty="0"/>
              <a:t> Birch Urban Forest is included in the </a:t>
            </a:r>
            <a:r>
              <a:rPr lang="en-US" altLang="ko-KR" sz="1700" dirty="0" err="1"/>
              <a:t>untangodo</a:t>
            </a:r>
            <a:r>
              <a:rPr lang="en-US" altLang="ko-KR" sz="1700" dirty="0"/>
              <a:t> 1330, the tracking walk path connecting 4 cities in </a:t>
            </a:r>
            <a:r>
              <a:rPr lang="en-US" altLang="ko-KR" sz="1700" dirty="0" err="1"/>
              <a:t>gangwon</a:t>
            </a:r>
            <a:r>
              <a:rPr lang="en-US" altLang="ko-KR" sz="1700" dirty="0"/>
              <a:t> state, </a:t>
            </a:r>
            <a:r>
              <a:rPr lang="en-US" altLang="ko-KR" sz="1700" dirty="0" err="1"/>
              <a:t>Yeongwol</a:t>
            </a:r>
            <a:r>
              <a:rPr lang="en-US" altLang="ko-KR" sz="1700" dirty="0"/>
              <a:t>, </a:t>
            </a:r>
            <a:r>
              <a:rPr lang="en-US" altLang="ko-KR" sz="1700" dirty="0" err="1"/>
              <a:t>Jeongson</a:t>
            </a:r>
            <a:r>
              <a:rPr lang="en-US" altLang="ko-KR" sz="1700" dirty="0"/>
              <a:t>, Taebaek, </a:t>
            </a:r>
            <a:r>
              <a:rPr lang="en-US" altLang="ko-KR" sz="1700" dirty="0" err="1"/>
              <a:t>Samcheok</a:t>
            </a:r>
            <a:r>
              <a:rPr lang="en-US" altLang="ko-KR" sz="1700" dirty="0"/>
              <a:t> and numerous people are using this walk path.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/>
              <a:t>Next, I’d talk about the Taebaek Mountain Sky Observatory, newly built in 2024 by Taebaek mountain national park.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The height of Sky observatory is 33m, from the center to the observatory 500m,</a:t>
            </a:r>
            <a:r>
              <a:rPr lang="ko-KR" altLang="en-US" sz="1800" dirty="0"/>
              <a:t> </a:t>
            </a:r>
            <a:r>
              <a:rPr lang="en-US" altLang="ko-KR" sz="1800" dirty="0"/>
              <a:t>swirling observatory itself 500m,</a:t>
            </a:r>
            <a:r>
              <a:rPr lang="ko-KR" altLang="en-US" sz="1800" dirty="0"/>
              <a:t> </a:t>
            </a:r>
            <a:r>
              <a:rPr lang="en-US" altLang="ko-KR" sz="1800" dirty="0"/>
              <a:t>totally</a:t>
            </a:r>
            <a:r>
              <a:rPr lang="ko-KR" altLang="en-US" sz="1800" dirty="0"/>
              <a:t> </a:t>
            </a:r>
            <a:r>
              <a:rPr lang="en-US" altLang="ko-KR" sz="1800" dirty="0"/>
              <a:t>1km.</a:t>
            </a:r>
          </a:p>
          <a:p>
            <a:endParaRPr lang="en-US" altLang="ko-KR" sz="1800" dirty="0"/>
          </a:p>
          <a:p>
            <a:r>
              <a:rPr lang="en-US" altLang="ko-KR" sz="1800" dirty="0"/>
              <a:t>At the top of the observatory, you can see all the main peeks of Taebaek mountain and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The average incline of it is 3.6 degree so even people who use wheelchairs or strollers can access easily, which make this place as new tourism landmark.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281A9-F223-3348-9275-C8C83579A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A932B-7364-BAED-2717-C356C1F41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9E8B49-00C6-5809-B79B-4FA1CA3F61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21752"/>
            <a:ext cx="12191999" cy="4036249"/>
          </a:xfrm>
          <a:custGeom>
            <a:avLst/>
            <a:gdLst>
              <a:gd name="connsiteX0" fmla="*/ 0 w 12191999"/>
              <a:gd name="connsiteY0" fmla="*/ 0 h 4036249"/>
              <a:gd name="connsiteX1" fmla="*/ 12191999 w 12191999"/>
              <a:gd name="connsiteY1" fmla="*/ 0 h 4036249"/>
              <a:gd name="connsiteX2" fmla="*/ 12191999 w 12191999"/>
              <a:gd name="connsiteY2" fmla="*/ 4036249 h 4036249"/>
              <a:gd name="connsiteX3" fmla="*/ 0 w 12191999"/>
              <a:gd name="connsiteY3" fmla="*/ 4036249 h 403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36249">
                <a:moveTo>
                  <a:pt x="0" y="0"/>
                </a:moveTo>
                <a:lnTo>
                  <a:pt x="12191999" y="0"/>
                </a:lnTo>
                <a:lnTo>
                  <a:pt x="12191999" y="4036249"/>
                </a:lnTo>
                <a:lnTo>
                  <a:pt x="0" y="4036249"/>
                </a:lnTo>
                <a:close/>
              </a:path>
            </a:pathLst>
          </a:custGeom>
          <a:noFill/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D781A9-6CBF-745C-0746-C882A544E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7740" y="1087024"/>
            <a:ext cx="4057076" cy="5247739"/>
          </a:xfrm>
          <a:custGeom>
            <a:avLst/>
            <a:gdLst>
              <a:gd name="connsiteX0" fmla="*/ 0 w 4057076"/>
              <a:gd name="connsiteY0" fmla="*/ 0 h 5247739"/>
              <a:gd name="connsiteX1" fmla="*/ 4057076 w 4057076"/>
              <a:gd name="connsiteY1" fmla="*/ 0 h 5247739"/>
              <a:gd name="connsiteX2" fmla="*/ 4057076 w 4057076"/>
              <a:gd name="connsiteY2" fmla="*/ 5247739 h 5247739"/>
              <a:gd name="connsiteX3" fmla="*/ 0 w 4057076"/>
              <a:gd name="connsiteY3" fmla="*/ 5247739 h 52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076" h="5247739">
                <a:moveTo>
                  <a:pt x="0" y="0"/>
                </a:moveTo>
                <a:lnTo>
                  <a:pt x="4057076" y="0"/>
                </a:lnTo>
                <a:lnTo>
                  <a:pt x="4057076" y="5247739"/>
                </a:lnTo>
                <a:lnTo>
                  <a:pt x="0" y="5247739"/>
                </a:lnTo>
                <a:close/>
              </a:path>
            </a:pathLst>
          </a:custGeom>
          <a:noFill/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409CCE-D80C-D939-352D-CDB76A6C4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7295321" cy="5943601"/>
          </a:xfrm>
          <a:custGeom>
            <a:avLst/>
            <a:gdLst>
              <a:gd name="connsiteX0" fmla="*/ 1810177 w 7295321"/>
              <a:gd name="connsiteY0" fmla="*/ 930 h 5943601"/>
              <a:gd name="connsiteX1" fmla="*/ 2789980 w 7295321"/>
              <a:gd name="connsiteY1" fmla="*/ 316361 h 5943601"/>
              <a:gd name="connsiteX2" fmla="*/ 4493412 w 7295321"/>
              <a:gd name="connsiteY2" fmla="*/ 2354478 h 5943601"/>
              <a:gd name="connsiteX3" fmla="*/ 6638319 w 7295321"/>
              <a:gd name="connsiteY3" fmla="*/ 3832666 h 5943601"/>
              <a:gd name="connsiteX4" fmla="*/ 7270962 w 7295321"/>
              <a:gd name="connsiteY4" fmla="*/ 5895146 h 5943601"/>
              <a:gd name="connsiteX5" fmla="*/ 7262405 w 7295321"/>
              <a:gd name="connsiteY5" fmla="*/ 5943601 h 5943601"/>
              <a:gd name="connsiteX6" fmla="*/ 0 w 7295321"/>
              <a:gd name="connsiteY6" fmla="*/ 5943601 h 5943601"/>
              <a:gd name="connsiteX7" fmla="*/ 0 w 7295321"/>
              <a:gd name="connsiteY7" fmla="*/ 1131540 h 5943601"/>
              <a:gd name="connsiteX8" fmla="*/ 159962 w 7295321"/>
              <a:gd name="connsiteY8" fmla="*/ 878825 h 5943601"/>
              <a:gd name="connsiteX9" fmla="*/ 571298 w 7295321"/>
              <a:gd name="connsiteY9" fmla="*/ 416930 h 5943601"/>
              <a:gd name="connsiteX10" fmla="*/ 1810177 w 7295321"/>
              <a:gd name="connsiteY10" fmla="*/ 930 h 59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5321" h="5943601">
                <a:moveTo>
                  <a:pt x="1810177" y="930"/>
                </a:moveTo>
                <a:cubicBezTo>
                  <a:pt x="2155198" y="11689"/>
                  <a:pt x="2497967" y="115900"/>
                  <a:pt x="2789980" y="316361"/>
                </a:cubicBezTo>
                <a:cubicBezTo>
                  <a:pt x="3450391" y="779664"/>
                  <a:pt x="3839654" y="1744719"/>
                  <a:pt x="4493412" y="2354478"/>
                </a:cubicBezTo>
                <a:cubicBezTo>
                  <a:pt x="5146110" y="2970457"/>
                  <a:pt x="6064372" y="3224926"/>
                  <a:pt x="6638319" y="3832666"/>
                </a:cubicBezTo>
                <a:cubicBezTo>
                  <a:pt x="7140521" y="4364438"/>
                  <a:pt x="7375347" y="5161068"/>
                  <a:pt x="7270962" y="5895146"/>
                </a:cubicBezTo>
                <a:lnTo>
                  <a:pt x="7262405" y="5943601"/>
                </a:lnTo>
                <a:lnTo>
                  <a:pt x="0" y="5943601"/>
                </a:lnTo>
                <a:lnTo>
                  <a:pt x="0" y="1131540"/>
                </a:lnTo>
                <a:lnTo>
                  <a:pt x="159962" y="878825"/>
                </a:lnTo>
                <a:cubicBezTo>
                  <a:pt x="282071" y="703004"/>
                  <a:pt x="416651" y="545457"/>
                  <a:pt x="571298" y="416930"/>
                </a:cubicBezTo>
                <a:cubicBezTo>
                  <a:pt x="919256" y="127747"/>
                  <a:pt x="1366578" y="-12903"/>
                  <a:pt x="1810177" y="9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23CA32-4A2B-78D3-36B6-F19BFFD52D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100" y="3519091"/>
            <a:ext cx="2849775" cy="2804517"/>
          </a:xfrm>
          <a:custGeom>
            <a:avLst/>
            <a:gdLst>
              <a:gd name="connsiteX0" fmla="*/ 2173012 w 2849775"/>
              <a:gd name="connsiteY0" fmla="*/ 4 h 2804517"/>
              <a:gd name="connsiteX1" fmla="*/ 2262893 w 2849775"/>
              <a:gd name="connsiteY1" fmla="*/ 6681 h 2804517"/>
              <a:gd name="connsiteX2" fmla="*/ 2782880 w 2849775"/>
              <a:gd name="connsiteY2" fmla="*/ 509990 h 2804517"/>
              <a:gd name="connsiteX3" fmla="*/ 2786333 w 2849775"/>
              <a:gd name="connsiteY3" fmla="*/ 1316673 h 2804517"/>
              <a:gd name="connsiteX4" fmla="*/ 2406871 w 2849775"/>
              <a:gd name="connsiteY4" fmla="*/ 2028929 h 2804517"/>
              <a:gd name="connsiteX5" fmla="*/ 1918435 w 2849775"/>
              <a:gd name="connsiteY5" fmla="*/ 2672898 h 2804517"/>
              <a:gd name="connsiteX6" fmla="*/ 1207378 w 2849775"/>
              <a:gd name="connsiteY6" fmla="*/ 2745440 h 2804517"/>
              <a:gd name="connsiteX7" fmla="*/ 613372 w 2849775"/>
              <a:gd name="connsiteY7" fmla="*/ 2249579 h 2804517"/>
              <a:gd name="connsiteX8" fmla="*/ 84570 w 2849775"/>
              <a:gd name="connsiteY8" fmla="*/ 1748857 h 2804517"/>
              <a:gd name="connsiteX9" fmla="*/ 37024 w 2849775"/>
              <a:gd name="connsiteY9" fmla="*/ 1024743 h 2804517"/>
              <a:gd name="connsiteX10" fmla="*/ 335718 w 2849775"/>
              <a:gd name="connsiteY10" fmla="*/ 361256 h 2804517"/>
              <a:gd name="connsiteX11" fmla="*/ 879581 w 2849775"/>
              <a:gd name="connsiteY11" fmla="*/ 42898 h 2804517"/>
              <a:gd name="connsiteX12" fmla="*/ 1514712 w 2849775"/>
              <a:gd name="connsiteY12" fmla="*/ 118665 h 2804517"/>
              <a:gd name="connsiteX13" fmla="*/ 2173012 w 2849775"/>
              <a:gd name="connsiteY13" fmla="*/ 4 h 280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9775" h="2804517">
                <a:moveTo>
                  <a:pt x="2173012" y="4"/>
                </a:moveTo>
                <a:cubicBezTo>
                  <a:pt x="2203495" y="-90"/>
                  <a:pt x="2233506" y="1945"/>
                  <a:pt x="2262893" y="6681"/>
                </a:cubicBezTo>
                <a:cubicBezTo>
                  <a:pt x="2497776" y="46373"/>
                  <a:pt x="2689704" y="256728"/>
                  <a:pt x="2782880" y="509990"/>
                </a:cubicBezTo>
                <a:cubicBezTo>
                  <a:pt x="2876051" y="763253"/>
                  <a:pt x="2866899" y="1060816"/>
                  <a:pt x="2786333" y="1316673"/>
                </a:cubicBezTo>
                <a:cubicBezTo>
                  <a:pt x="2705544" y="1574335"/>
                  <a:pt x="2551668" y="1790082"/>
                  <a:pt x="2406871" y="2028929"/>
                </a:cubicBezTo>
                <a:cubicBezTo>
                  <a:pt x="2260177" y="2269374"/>
                  <a:pt x="2124680" y="2529514"/>
                  <a:pt x="1918435" y="2672898"/>
                </a:cubicBezTo>
                <a:cubicBezTo>
                  <a:pt x="1711971" y="2818085"/>
                  <a:pt x="1433305" y="2844509"/>
                  <a:pt x="1207378" y="2745440"/>
                </a:cubicBezTo>
                <a:cubicBezTo>
                  <a:pt x="982903" y="2648383"/>
                  <a:pt x="809492" y="2425630"/>
                  <a:pt x="613372" y="2249579"/>
                </a:cubicBezTo>
                <a:cubicBezTo>
                  <a:pt x="415357" y="2075129"/>
                  <a:pt x="192959" y="1947172"/>
                  <a:pt x="84570" y="1748857"/>
                </a:cubicBezTo>
                <a:cubicBezTo>
                  <a:pt x="-21923" y="1548940"/>
                  <a:pt x="-15858" y="1276651"/>
                  <a:pt x="37024" y="1024743"/>
                </a:cubicBezTo>
                <a:cubicBezTo>
                  <a:pt x="89904" y="772833"/>
                  <a:pt x="187927" y="541099"/>
                  <a:pt x="335718" y="361256"/>
                </a:cubicBezTo>
                <a:cubicBezTo>
                  <a:pt x="483508" y="181413"/>
                  <a:pt x="681064" y="53459"/>
                  <a:pt x="879581" y="42898"/>
                </a:cubicBezTo>
                <a:cubicBezTo>
                  <a:pt x="1078318" y="30532"/>
                  <a:pt x="1276561" y="133546"/>
                  <a:pt x="1514712" y="118665"/>
                </a:cubicBezTo>
                <a:cubicBezTo>
                  <a:pt x="1723093" y="105645"/>
                  <a:pt x="1959632" y="664"/>
                  <a:pt x="2173012" y="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019DBA-79EE-5361-6B00-562D2FE65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0730" y="534393"/>
            <a:ext cx="2876178" cy="2794298"/>
          </a:xfrm>
          <a:custGeom>
            <a:avLst/>
            <a:gdLst>
              <a:gd name="connsiteX0" fmla="*/ 1034649 w 2876178"/>
              <a:gd name="connsiteY0" fmla="*/ 868 h 2794298"/>
              <a:gd name="connsiteX1" fmla="*/ 1237199 w 2876178"/>
              <a:gd name="connsiteY1" fmla="*/ 23019 h 2794298"/>
              <a:gd name="connsiteX2" fmla="*/ 1990218 w 2876178"/>
              <a:gd name="connsiteY2" fmla="*/ 313300 h 2794298"/>
              <a:gd name="connsiteX3" fmla="*/ 2688669 w 2876178"/>
              <a:gd name="connsiteY3" fmla="*/ 720031 h 2794298"/>
              <a:gd name="connsiteX4" fmla="*/ 2846911 w 2876178"/>
              <a:gd name="connsiteY4" fmla="*/ 1417042 h 2794298"/>
              <a:gd name="connsiteX5" fmla="*/ 2426750 w 2876178"/>
              <a:gd name="connsiteY5" fmla="*/ 2066800 h 2794298"/>
              <a:gd name="connsiteX6" fmla="*/ 1993856 w 2876178"/>
              <a:gd name="connsiteY6" fmla="*/ 2652425 h 2794298"/>
              <a:gd name="connsiteX7" fmla="*/ 1280853 w 2876178"/>
              <a:gd name="connsiteY7" fmla="*/ 2787439 h 2794298"/>
              <a:gd name="connsiteX8" fmla="*/ 586038 w 2876178"/>
              <a:gd name="connsiteY8" fmla="*/ 2571415 h 2794298"/>
              <a:gd name="connsiteX9" fmla="*/ 204072 w 2876178"/>
              <a:gd name="connsiteY9" fmla="*/ 2070175 h 2794298"/>
              <a:gd name="connsiteX10" fmla="*/ 202253 w 2876178"/>
              <a:gd name="connsiteY10" fmla="*/ 1430544 h 2794298"/>
              <a:gd name="connsiteX11" fmla="*/ 357 w 2876178"/>
              <a:gd name="connsiteY11" fmla="*/ 701466 h 2794298"/>
              <a:gd name="connsiteX12" fmla="*/ 436890 w 2876178"/>
              <a:gd name="connsiteY12" fmla="*/ 124280 h 2794298"/>
              <a:gd name="connsiteX13" fmla="*/ 1034649 w 2876178"/>
              <a:gd name="connsiteY13" fmla="*/ 868 h 27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6178" h="2794298">
                <a:moveTo>
                  <a:pt x="1034649" y="868"/>
                </a:moveTo>
                <a:cubicBezTo>
                  <a:pt x="1103284" y="3295"/>
                  <a:pt x="1171264" y="10784"/>
                  <a:pt x="1237199" y="23019"/>
                </a:cubicBezTo>
                <a:cubicBezTo>
                  <a:pt x="1502756" y="71962"/>
                  <a:pt x="1735574" y="198537"/>
                  <a:pt x="1990218" y="313300"/>
                </a:cubicBezTo>
                <a:cubicBezTo>
                  <a:pt x="2246680" y="429751"/>
                  <a:pt x="2521332" y="532698"/>
                  <a:pt x="2688669" y="720031"/>
                </a:cubicBezTo>
                <a:cubicBezTo>
                  <a:pt x="2857825" y="907363"/>
                  <a:pt x="2917849" y="1180767"/>
                  <a:pt x="2846911" y="1417042"/>
                </a:cubicBezTo>
                <a:cubicBezTo>
                  <a:pt x="2777794" y="1651632"/>
                  <a:pt x="2577717" y="1850778"/>
                  <a:pt x="2426750" y="2066800"/>
                </a:cubicBezTo>
                <a:cubicBezTo>
                  <a:pt x="2277602" y="2284510"/>
                  <a:pt x="2177562" y="2520785"/>
                  <a:pt x="1993856" y="2652425"/>
                </a:cubicBezTo>
                <a:cubicBezTo>
                  <a:pt x="1808329" y="2782377"/>
                  <a:pt x="1537314" y="2809380"/>
                  <a:pt x="1280853" y="2787439"/>
                </a:cubicBezTo>
                <a:cubicBezTo>
                  <a:pt x="1024389" y="2765501"/>
                  <a:pt x="782478" y="2696304"/>
                  <a:pt x="586038" y="2571415"/>
                </a:cubicBezTo>
                <a:cubicBezTo>
                  <a:pt x="389598" y="2446528"/>
                  <a:pt x="238630" y="2265946"/>
                  <a:pt x="204072" y="2070175"/>
                </a:cubicBezTo>
                <a:cubicBezTo>
                  <a:pt x="167694" y="1874405"/>
                  <a:pt x="245905" y="1665132"/>
                  <a:pt x="202253" y="1430544"/>
                </a:cubicBezTo>
                <a:cubicBezTo>
                  <a:pt x="158599" y="1195957"/>
                  <a:pt x="-8738" y="939430"/>
                  <a:pt x="357" y="701466"/>
                </a:cubicBezTo>
                <a:cubicBezTo>
                  <a:pt x="11270" y="463504"/>
                  <a:pt x="196797" y="247481"/>
                  <a:pt x="436890" y="124280"/>
                </a:cubicBezTo>
                <a:cubicBezTo>
                  <a:pt x="616959" y="31879"/>
                  <a:pt x="828745" y="-6410"/>
                  <a:pt x="1034649" y="86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8E512D-2A44-6174-59B5-8DE4921CF1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4317" y="730181"/>
            <a:ext cx="5324845" cy="5265238"/>
          </a:xfrm>
          <a:custGeom>
            <a:avLst/>
            <a:gdLst>
              <a:gd name="connsiteX0" fmla="*/ 3143291 w 5324845"/>
              <a:gd name="connsiteY0" fmla="*/ 1171 h 5265238"/>
              <a:gd name="connsiteX1" fmla="*/ 3981814 w 5324845"/>
              <a:gd name="connsiteY1" fmla="*/ 333354 h 5265238"/>
              <a:gd name="connsiteX2" fmla="*/ 4558861 w 5324845"/>
              <a:gd name="connsiteY2" fmla="*/ 1511070 h 5265238"/>
              <a:gd name="connsiteX3" fmla="*/ 5270892 w 5324845"/>
              <a:gd name="connsiteY3" fmla="*/ 2614549 h 5265238"/>
              <a:gd name="connsiteX4" fmla="*/ 5027925 w 5324845"/>
              <a:gd name="connsiteY4" fmla="*/ 3792269 h 5265238"/>
              <a:gd name="connsiteX5" fmla="*/ 3944692 w 5324845"/>
              <a:gd name="connsiteY5" fmla="*/ 4585286 h 5265238"/>
              <a:gd name="connsiteX6" fmla="*/ 2746729 w 5324845"/>
              <a:gd name="connsiteY6" fmla="*/ 5253447 h 5265238"/>
              <a:gd name="connsiteX7" fmla="*/ 1477899 w 5324845"/>
              <a:gd name="connsiteY7" fmla="*/ 4841752 h 5265238"/>
              <a:gd name="connsiteX8" fmla="*/ 458785 w 5324845"/>
              <a:gd name="connsiteY8" fmla="*/ 3842885 h 5265238"/>
              <a:gd name="connsiteX9" fmla="*/ 33592 w 5324845"/>
              <a:gd name="connsiteY9" fmla="*/ 2614549 h 5265238"/>
              <a:gd name="connsiteX10" fmla="*/ 1012211 w 5324845"/>
              <a:gd name="connsiteY10" fmla="*/ 1595435 h 5265238"/>
              <a:gd name="connsiteX11" fmla="*/ 1744486 w 5324845"/>
              <a:gd name="connsiteY11" fmla="*/ 599941 h 5265238"/>
              <a:gd name="connsiteX12" fmla="*/ 2820969 w 5324845"/>
              <a:gd name="connsiteY12" fmla="*/ 19519 h 5265238"/>
              <a:gd name="connsiteX13" fmla="*/ 3143291 w 5324845"/>
              <a:gd name="connsiteY13" fmla="*/ 1171 h 52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4845" h="5265238">
                <a:moveTo>
                  <a:pt x="3143291" y="1171"/>
                </a:moveTo>
                <a:cubicBezTo>
                  <a:pt x="3465508" y="13193"/>
                  <a:pt x="3776809" y="118225"/>
                  <a:pt x="3981814" y="333354"/>
                </a:cubicBezTo>
                <a:cubicBezTo>
                  <a:pt x="4251778" y="623565"/>
                  <a:pt x="4336140" y="1109500"/>
                  <a:pt x="4558861" y="1511070"/>
                </a:cubicBezTo>
                <a:cubicBezTo>
                  <a:pt x="4778208" y="1912643"/>
                  <a:pt x="5142659" y="2226474"/>
                  <a:pt x="5270892" y="2614549"/>
                </a:cubicBezTo>
                <a:cubicBezTo>
                  <a:pt x="5399125" y="3002621"/>
                  <a:pt x="5291139" y="3464936"/>
                  <a:pt x="5027925" y="3792269"/>
                </a:cubicBezTo>
                <a:cubicBezTo>
                  <a:pt x="4764709" y="4122975"/>
                  <a:pt x="4342889" y="4318699"/>
                  <a:pt x="3944692" y="4585286"/>
                </a:cubicBezTo>
                <a:cubicBezTo>
                  <a:pt x="3543123" y="4851877"/>
                  <a:pt x="3165173" y="5185956"/>
                  <a:pt x="2746729" y="5253447"/>
                </a:cubicBezTo>
                <a:cubicBezTo>
                  <a:pt x="2328285" y="5317565"/>
                  <a:pt x="1872719" y="5111716"/>
                  <a:pt x="1477899" y="4841752"/>
                </a:cubicBezTo>
                <a:cubicBezTo>
                  <a:pt x="1086451" y="4571788"/>
                  <a:pt x="755745" y="4237709"/>
                  <a:pt x="458785" y="3842885"/>
                </a:cubicBezTo>
                <a:cubicBezTo>
                  <a:pt x="165197" y="3448061"/>
                  <a:pt x="-94641" y="2995872"/>
                  <a:pt x="33592" y="2614549"/>
                </a:cubicBezTo>
                <a:cubicBezTo>
                  <a:pt x="165197" y="2236600"/>
                  <a:pt x="684878" y="1932890"/>
                  <a:pt x="1012211" y="1595435"/>
                </a:cubicBezTo>
                <a:cubicBezTo>
                  <a:pt x="1342917" y="1261353"/>
                  <a:pt x="1481272" y="893529"/>
                  <a:pt x="1744486" y="599941"/>
                </a:cubicBezTo>
                <a:cubicBezTo>
                  <a:pt x="2007701" y="306357"/>
                  <a:pt x="2395776" y="87010"/>
                  <a:pt x="2820969" y="19519"/>
                </a:cubicBezTo>
                <a:cubicBezTo>
                  <a:pt x="2927268" y="3490"/>
                  <a:pt x="3035886" y="-2837"/>
                  <a:pt x="3143291" y="117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4F5CF2-A050-E943-B5A1-3C740ECE6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2013" y="0"/>
            <a:ext cx="4121039" cy="6858001"/>
          </a:xfrm>
          <a:custGeom>
            <a:avLst/>
            <a:gdLst>
              <a:gd name="connsiteX0" fmla="*/ 1072599 w 4121039"/>
              <a:gd name="connsiteY0" fmla="*/ 0 h 6858001"/>
              <a:gd name="connsiteX1" fmla="*/ 2922507 w 4121039"/>
              <a:gd name="connsiteY1" fmla="*/ 0 h 6858001"/>
              <a:gd name="connsiteX2" fmla="*/ 2922507 w 4121039"/>
              <a:gd name="connsiteY2" fmla="*/ 1 h 6858001"/>
              <a:gd name="connsiteX3" fmla="*/ 4121039 w 4121039"/>
              <a:gd name="connsiteY3" fmla="*/ 1 h 6858001"/>
              <a:gd name="connsiteX4" fmla="*/ 4011029 w 4121039"/>
              <a:gd name="connsiteY4" fmla="*/ 348382 h 6858001"/>
              <a:gd name="connsiteX5" fmla="*/ 3680998 w 4121039"/>
              <a:gd name="connsiteY5" fmla="*/ 2090288 h 6858001"/>
              <a:gd name="connsiteX6" fmla="*/ 3864578 w 4121039"/>
              <a:gd name="connsiteY6" fmla="*/ 4180575 h 6858001"/>
              <a:gd name="connsiteX7" fmla="*/ 3424538 w 4121039"/>
              <a:gd name="connsiteY7" fmla="*/ 6270861 h 6858001"/>
              <a:gd name="connsiteX8" fmla="*/ 3372905 w 4121039"/>
              <a:gd name="connsiteY8" fmla="*/ 6793433 h 6858001"/>
              <a:gd name="connsiteX9" fmla="*/ 3370904 w 4121039"/>
              <a:gd name="connsiteY9" fmla="*/ 6858000 h 6858001"/>
              <a:gd name="connsiteX10" fmla="*/ 2922507 w 4121039"/>
              <a:gd name="connsiteY10" fmla="*/ 6858000 h 6858001"/>
              <a:gd name="connsiteX11" fmla="*/ 2922507 w 4121039"/>
              <a:gd name="connsiteY11" fmla="*/ 6858001 h 6858001"/>
              <a:gd name="connsiteX12" fmla="*/ 1072599 w 4121039"/>
              <a:gd name="connsiteY12" fmla="*/ 6858001 h 6858001"/>
              <a:gd name="connsiteX13" fmla="*/ 1072599 w 4121039"/>
              <a:gd name="connsiteY13" fmla="*/ 6858000 h 6858001"/>
              <a:gd name="connsiteX14" fmla="*/ 0 w 4121039"/>
              <a:gd name="connsiteY14" fmla="*/ 6858000 h 6858001"/>
              <a:gd name="connsiteX15" fmla="*/ 110011 w 4121039"/>
              <a:gd name="connsiteY15" fmla="*/ 6509619 h 6858001"/>
              <a:gd name="connsiteX16" fmla="*/ 440041 w 4121039"/>
              <a:gd name="connsiteY16" fmla="*/ 4767713 h 6858001"/>
              <a:gd name="connsiteX17" fmla="*/ 256462 w 4121039"/>
              <a:gd name="connsiteY17" fmla="*/ 2677427 h 6858001"/>
              <a:gd name="connsiteX18" fmla="*/ 696502 w 4121039"/>
              <a:gd name="connsiteY18" fmla="*/ 587140 h 6858001"/>
              <a:gd name="connsiteX19" fmla="*/ 748135 w 4121039"/>
              <a:gd name="connsiteY19" fmla="*/ 64568 h 6858001"/>
              <a:gd name="connsiteX20" fmla="*/ 750135 w 4121039"/>
              <a:gd name="connsiteY20" fmla="*/ 1 h 6858001"/>
              <a:gd name="connsiteX21" fmla="*/ 1072599 w 4121039"/>
              <a:gd name="connsiteY2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1039" h="6858001">
                <a:moveTo>
                  <a:pt x="1072599" y="0"/>
                </a:moveTo>
                <a:lnTo>
                  <a:pt x="2922507" y="0"/>
                </a:lnTo>
                <a:lnTo>
                  <a:pt x="2922507" y="1"/>
                </a:lnTo>
                <a:lnTo>
                  <a:pt x="4121039" y="1"/>
                </a:lnTo>
                <a:lnTo>
                  <a:pt x="4011029" y="348382"/>
                </a:lnTo>
                <a:cubicBezTo>
                  <a:pt x="3901019" y="696763"/>
                  <a:pt x="3680998" y="1393526"/>
                  <a:pt x="3680998" y="2090288"/>
                </a:cubicBezTo>
                <a:cubicBezTo>
                  <a:pt x="3680998" y="2787051"/>
                  <a:pt x="3901019" y="3483813"/>
                  <a:pt x="3864578" y="4180575"/>
                </a:cubicBezTo>
                <a:cubicBezTo>
                  <a:pt x="3825386" y="4877337"/>
                  <a:pt x="3536610" y="5574099"/>
                  <a:pt x="3424538" y="6270861"/>
                </a:cubicBezTo>
                <a:cubicBezTo>
                  <a:pt x="3397550" y="6445052"/>
                  <a:pt x="3381608" y="6619242"/>
                  <a:pt x="3372905" y="6793433"/>
                </a:cubicBezTo>
                <a:lnTo>
                  <a:pt x="3370904" y="6858000"/>
                </a:lnTo>
                <a:lnTo>
                  <a:pt x="2922507" y="6858000"/>
                </a:lnTo>
                <a:lnTo>
                  <a:pt x="2922507" y="6858001"/>
                </a:lnTo>
                <a:lnTo>
                  <a:pt x="1072599" y="6858001"/>
                </a:lnTo>
                <a:lnTo>
                  <a:pt x="1072599" y="6858000"/>
                </a:lnTo>
                <a:lnTo>
                  <a:pt x="0" y="6858000"/>
                </a:lnTo>
                <a:lnTo>
                  <a:pt x="110011" y="6509619"/>
                </a:lnTo>
                <a:cubicBezTo>
                  <a:pt x="220020" y="6161238"/>
                  <a:pt x="440041" y="5464475"/>
                  <a:pt x="440041" y="4767713"/>
                </a:cubicBezTo>
                <a:cubicBezTo>
                  <a:pt x="440041" y="4070951"/>
                  <a:pt x="220020" y="3374189"/>
                  <a:pt x="256462" y="2677427"/>
                </a:cubicBezTo>
                <a:cubicBezTo>
                  <a:pt x="295654" y="1980664"/>
                  <a:pt x="584429" y="1283902"/>
                  <a:pt x="696502" y="587140"/>
                </a:cubicBezTo>
                <a:cubicBezTo>
                  <a:pt x="723490" y="412949"/>
                  <a:pt x="739432" y="238759"/>
                  <a:pt x="748135" y="64568"/>
                </a:cubicBezTo>
                <a:lnTo>
                  <a:pt x="750135" y="1"/>
                </a:lnTo>
                <a:lnTo>
                  <a:pt x="1072599" y="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44FFFC-0D32-DC18-490B-2BFA40F48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358" y="1349770"/>
            <a:ext cx="4540848" cy="4496568"/>
          </a:xfrm>
          <a:custGeom>
            <a:avLst/>
            <a:gdLst>
              <a:gd name="connsiteX0" fmla="*/ 1359973 w 4540848"/>
              <a:gd name="connsiteY0" fmla="*/ 987 h 4496568"/>
              <a:gd name="connsiteX1" fmla="*/ 2069128 w 4540848"/>
              <a:gd name="connsiteY1" fmla="*/ 109165 h 4496568"/>
              <a:gd name="connsiteX2" fmla="*/ 3103121 w 4540848"/>
              <a:gd name="connsiteY2" fmla="*/ 476798 h 4496568"/>
              <a:gd name="connsiteX3" fmla="*/ 4153148 w 4540848"/>
              <a:gd name="connsiteY3" fmla="*/ 1023976 h 4496568"/>
              <a:gd name="connsiteX4" fmla="*/ 4524529 w 4540848"/>
              <a:gd name="connsiteY4" fmla="*/ 2149679 h 4496568"/>
              <a:gd name="connsiteX5" fmla="*/ 3931385 w 4540848"/>
              <a:gd name="connsiteY5" fmla="*/ 3292480 h 4496568"/>
              <a:gd name="connsiteX6" fmla="*/ 3252742 w 4540848"/>
              <a:gd name="connsiteY6" fmla="*/ 4309889 h 4496568"/>
              <a:gd name="connsiteX7" fmla="*/ 2159970 w 4540848"/>
              <a:gd name="connsiteY7" fmla="*/ 4460931 h 4496568"/>
              <a:gd name="connsiteX8" fmla="*/ 1166052 w 4540848"/>
              <a:gd name="connsiteY8" fmla="*/ 4042000 h 4496568"/>
              <a:gd name="connsiteX9" fmla="*/ 543517 w 4540848"/>
              <a:gd name="connsiteY9" fmla="*/ 3147137 h 4496568"/>
              <a:gd name="connsiteX10" fmla="*/ 11826 w 4540848"/>
              <a:gd name="connsiteY10" fmla="*/ 2158228 h 4496568"/>
              <a:gd name="connsiteX11" fmla="*/ 284352 w 4540848"/>
              <a:gd name="connsiteY11" fmla="*/ 1038226 h 4496568"/>
              <a:gd name="connsiteX12" fmla="*/ 973681 w 4540848"/>
              <a:gd name="connsiteY12" fmla="*/ 94915 h 4496568"/>
              <a:gd name="connsiteX13" fmla="*/ 1359973 w 4540848"/>
              <a:gd name="connsiteY13" fmla="*/ 987 h 449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40848" h="4496568">
                <a:moveTo>
                  <a:pt x="1359973" y="987"/>
                </a:moveTo>
                <a:cubicBezTo>
                  <a:pt x="1590704" y="-7947"/>
                  <a:pt x="1840352" y="45043"/>
                  <a:pt x="2069128" y="109165"/>
                </a:cubicBezTo>
                <a:cubicBezTo>
                  <a:pt x="2435166" y="214610"/>
                  <a:pt x="2742426" y="345704"/>
                  <a:pt x="3103121" y="476798"/>
                </a:cubicBezTo>
                <a:cubicBezTo>
                  <a:pt x="3461144" y="607893"/>
                  <a:pt x="3869934" y="738987"/>
                  <a:pt x="4153148" y="1023976"/>
                </a:cubicBezTo>
                <a:cubicBezTo>
                  <a:pt x="4436360" y="1308964"/>
                  <a:pt x="4593996" y="1750696"/>
                  <a:pt x="4524529" y="2149679"/>
                </a:cubicBezTo>
                <a:cubicBezTo>
                  <a:pt x="4457735" y="2548663"/>
                  <a:pt x="4158491" y="2904896"/>
                  <a:pt x="3931385" y="3292480"/>
                </a:cubicBezTo>
                <a:cubicBezTo>
                  <a:pt x="3701608" y="3680064"/>
                  <a:pt x="3543972" y="4098997"/>
                  <a:pt x="3252742" y="4309889"/>
                </a:cubicBezTo>
                <a:cubicBezTo>
                  <a:pt x="2964186" y="4520780"/>
                  <a:pt x="2544711" y="4523628"/>
                  <a:pt x="2159970" y="4460931"/>
                </a:cubicBezTo>
                <a:cubicBezTo>
                  <a:pt x="1772554" y="4398233"/>
                  <a:pt x="1419874" y="4272839"/>
                  <a:pt x="1166052" y="4042000"/>
                </a:cubicBezTo>
                <a:cubicBezTo>
                  <a:pt x="909557" y="3808310"/>
                  <a:pt x="751919" y="3472024"/>
                  <a:pt x="543517" y="3147137"/>
                </a:cubicBezTo>
                <a:cubicBezTo>
                  <a:pt x="332444" y="2819400"/>
                  <a:pt x="67933" y="2505913"/>
                  <a:pt x="11826" y="2158228"/>
                </a:cubicBezTo>
                <a:cubicBezTo>
                  <a:pt x="-44284" y="1810542"/>
                  <a:pt x="108011" y="1425810"/>
                  <a:pt x="284352" y="1038226"/>
                </a:cubicBezTo>
                <a:cubicBezTo>
                  <a:pt x="460692" y="647791"/>
                  <a:pt x="661077" y="254508"/>
                  <a:pt x="973681" y="94915"/>
                </a:cubicBezTo>
                <a:cubicBezTo>
                  <a:pt x="1089905" y="33999"/>
                  <a:pt x="1221534" y="6347"/>
                  <a:pt x="1359973" y="98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706A8-9BD7-A71F-33D2-30AB06440D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6676" y="0"/>
            <a:ext cx="7295322" cy="5943600"/>
          </a:xfrm>
          <a:custGeom>
            <a:avLst/>
            <a:gdLst>
              <a:gd name="connsiteX0" fmla="*/ 32917 w 7295322"/>
              <a:gd name="connsiteY0" fmla="*/ 0 h 5943600"/>
              <a:gd name="connsiteX1" fmla="*/ 7295322 w 7295322"/>
              <a:gd name="connsiteY1" fmla="*/ 0 h 5943600"/>
              <a:gd name="connsiteX2" fmla="*/ 7295322 w 7295322"/>
              <a:gd name="connsiteY2" fmla="*/ 4812061 h 5943600"/>
              <a:gd name="connsiteX3" fmla="*/ 7135361 w 7295322"/>
              <a:gd name="connsiteY3" fmla="*/ 5064776 h 5943600"/>
              <a:gd name="connsiteX4" fmla="*/ 6724024 w 7295322"/>
              <a:gd name="connsiteY4" fmla="*/ 5526671 h 5943600"/>
              <a:gd name="connsiteX5" fmla="*/ 5485145 w 7295322"/>
              <a:gd name="connsiteY5" fmla="*/ 5942671 h 5943600"/>
              <a:gd name="connsiteX6" fmla="*/ 4505342 w 7295322"/>
              <a:gd name="connsiteY6" fmla="*/ 5627240 h 5943600"/>
              <a:gd name="connsiteX7" fmla="*/ 2801911 w 7295322"/>
              <a:gd name="connsiteY7" fmla="*/ 3589123 h 5943600"/>
              <a:gd name="connsiteX8" fmla="*/ 657004 w 7295322"/>
              <a:gd name="connsiteY8" fmla="*/ 2110935 h 5943600"/>
              <a:gd name="connsiteX9" fmla="*/ 24360 w 7295322"/>
              <a:gd name="connsiteY9" fmla="*/ 48455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5322" h="5943600">
                <a:moveTo>
                  <a:pt x="32917" y="0"/>
                </a:moveTo>
                <a:lnTo>
                  <a:pt x="7295322" y="0"/>
                </a:lnTo>
                <a:lnTo>
                  <a:pt x="7295322" y="4812061"/>
                </a:lnTo>
                <a:lnTo>
                  <a:pt x="7135361" y="5064776"/>
                </a:lnTo>
                <a:cubicBezTo>
                  <a:pt x="7013251" y="5240597"/>
                  <a:pt x="6878671" y="5398145"/>
                  <a:pt x="6724024" y="5526671"/>
                </a:cubicBezTo>
                <a:cubicBezTo>
                  <a:pt x="6376066" y="5815855"/>
                  <a:pt x="5928744" y="5956504"/>
                  <a:pt x="5485145" y="5942671"/>
                </a:cubicBezTo>
                <a:cubicBezTo>
                  <a:pt x="5140124" y="5931913"/>
                  <a:pt x="4797355" y="5827702"/>
                  <a:pt x="4505342" y="5627240"/>
                </a:cubicBezTo>
                <a:cubicBezTo>
                  <a:pt x="3844931" y="5163937"/>
                  <a:pt x="3455669" y="4198882"/>
                  <a:pt x="2801911" y="3589123"/>
                </a:cubicBezTo>
                <a:cubicBezTo>
                  <a:pt x="2149213" y="2973145"/>
                  <a:pt x="1230950" y="2718675"/>
                  <a:pt x="657004" y="2110935"/>
                </a:cubicBezTo>
                <a:cubicBezTo>
                  <a:pt x="154801" y="1579163"/>
                  <a:pt x="-80025" y="782533"/>
                  <a:pt x="24360" y="4845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C6EFDB-3AFC-4E52-4287-BC7F66A43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871" y="3607238"/>
            <a:ext cx="1468936" cy="1611930"/>
          </a:xfrm>
          <a:custGeom>
            <a:avLst/>
            <a:gdLst>
              <a:gd name="connsiteX0" fmla="*/ 734468 w 1468936"/>
              <a:gd name="connsiteY0" fmla="*/ 0 h 1611930"/>
              <a:gd name="connsiteX1" fmla="*/ 1468936 w 1468936"/>
              <a:gd name="connsiteY1" fmla="*/ 367234 h 1611930"/>
              <a:gd name="connsiteX2" fmla="*/ 1468936 w 1468936"/>
              <a:gd name="connsiteY2" fmla="*/ 1244696 h 1611930"/>
              <a:gd name="connsiteX3" fmla="*/ 734468 w 1468936"/>
              <a:gd name="connsiteY3" fmla="*/ 1611930 h 1611930"/>
              <a:gd name="connsiteX4" fmla="*/ 0 w 1468936"/>
              <a:gd name="connsiteY4" fmla="*/ 1244696 h 1611930"/>
              <a:gd name="connsiteX5" fmla="*/ 0 w 1468936"/>
              <a:gd name="connsiteY5" fmla="*/ 367234 h 16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936" h="1611930">
                <a:moveTo>
                  <a:pt x="734468" y="0"/>
                </a:moveTo>
                <a:lnTo>
                  <a:pt x="1468936" y="367234"/>
                </a:lnTo>
                <a:lnTo>
                  <a:pt x="1468936" y="1244696"/>
                </a:lnTo>
                <a:lnTo>
                  <a:pt x="734468" y="1611930"/>
                </a:lnTo>
                <a:lnTo>
                  <a:pt x="0" y="1244696"/>
                </a:lnTo>
                <a:lnTo>
                  <a:pt x="0" y="3672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4670DB-98D6-7D3E-6265-B96DD9DB1D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9991" y="3607238"/>
            <a:ext cx="1468936" cy="1611930"/>
          </a:xfrm>
          <a:custGeom>
            <a:avLst/>
            <a:gdLst>
              <a:gd name="connsiteX0" fmla="*/ 734468 w 1468936"/>
              <a:gd name="connsiteY0" fmla="*/ 0 h 1611930"/>
              <a:gd name="connsiteX1" fmla="*/ 1468936 w 1468936"/>
              <a:gd name="connsiteY1" fmla="*/ 367234 h 1611930"/>
              <a:gd name="connsiteX2" fmla="*/ 1468936 w 1468936"/>
              <a:gd name="connsiteY2" fmla="*/ 1244696 h 1611930"/>
              <a:gd name="connsiteX3" fmla="*/ 734468 w 1468936"/>
              <a:gd name="connsiteY3" fmla="*/ 1611930 h 1611930"/>
              <a:gd name="connsiteX4" fmla="*/ 0 w 1468936"/>
              <a:gd name="connsiteY4" fmla="*/ 1244696 h 1611930"/>
              <a:gd name="connsiteX5" fmla="*/ 0 w 1468936"/>
              <a:gd name="connsiteY5" fmla="*/ 367234 h 16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936" h="1611930">
                <a:moveTo>
                  <a:pt x="734468" y="0"/>
                </a:moveTo>
                <a:lnTo>
                  <a:pt x="1468936" y="367234"/>
                </a:lnTo>
                <a:lnTo>
                  <a:pt x="1468936" y="1244696"/>
                </a:lnTo>
                <a:lnTo>
                  <a:pt x="734468" y="1611930"/>
                </a:lnTo>
                <a:lnTo>
                  <a:pt x="0" y="1244696"/>
                </a:lnTo>
                <a:lnTo>
                  <a:pt x="0" y="3672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E429A7-EEE6-D991-8FEC-C9E6B7170C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8871" y="935884"/>
            <a:ext cx="1468936" cy="1611930"/>
          </a:xfrm>
          <a:custGeom>
            <a:avLst/>
            <a:gdLst>
              <a:gd name="connsiteX0" fmla="*/ 734468 w 1468936"/>
              <a:gd name="connsiteY0" fmla="*/ 0 h 1611930"/>
              <a:gd name="connsiteX1" fmla="*/ 1468936 w 1468936"/>
              <a:gd name="connsiteY1" fmla="*/ 367234 h 1611930"/>
              <a:gd name="connsiteX2" fmla="*/ 1468936 w 1468936"/>
              <a:gd name="connsiteY2" fmla="*/ 1244696 h 1611930"/>
              <a:gd name="connsiteX3" fmla="*/ 734468 w 1468936"/>
              <a:gd name="connsiteY3" fmla="*/ 1611930 h 1611930"/>
              <a:gd name="connsiteX4" fmla="*/ 0 w 1468936"/>
              <a:gd name="connsiteY4" fmla="*/ 1244696 h 1611930"/>
              <a:gd name="connsiteX5" fmla="*/ 0 w 1468936"/>
              <a:gd name="connsiteY5" fmla="*/ 367234 h 16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936" h="1611930">
                <a:moveTo>
                  <a:pt x="734468" y="0"/>
                </a:moveTo>
                <a:lnTo>
                  <a:pt x="1468936" y="367234"/>
                </a:lnTo>
                <a:lnTo>
                  <a:pt x="1468936" y="1244696"/>
                </a:lnTo>
                <a:lnTo>
                  <a:pt x="734468" y="1611930"/>
                </a:lnTo>
                <a:lnTo>
                  <a:pt x="0" y="1244696"/>
                </a:lnTo>
                <a:lnTo>
                  <a:pt x="0" y="3672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B6B37-110F-829C-66E2-5F43684A3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9991" y="935884"/>
            <a:ext cx="1468936" cy="1611930"/>
          </a:xfrm>
          <a:custGeom>
            <a:avLst/>
            <a:gdLst>
              <a:gd name="connsiteX0" fmla="*/ 734468 w 1468936"/>
              <a:gd name="connsiteY0" fmla="*/ 0 h 1611930"/>
              <a:gd name="connsiteX1" fmla="*/ 1468936 w 1468936"/>
              <a:gd name="connsiteY1" fmla="*/ 367234 h 1611930"/>
              <a:gd name="connsiteX2" fmla="*/ 1468936 w 1468936"/>
              <a:gd name="connsiteY2" fmla="*/ 1244696 h 1611930"/>
              <a:gd name="connsiteX3" fmla="*/ 734468 w 1468936"/>
              <a:gd name="connsiteY3" fmla="*/ 1611930 h 1611930"/>
              <a:gd name="connsiteX4" fmla="*/ 0 w 1468936"/>
              <a:gd name="connsiteY4" fmla="*/ 1244696 h 1611930"/>
              <a:gd name="connsiteX5" fmla="*/ 0 w 1468936"/>
              <a:gd name="connsiteY5" fmla="*/ 367234 h 16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936" h="1611930">
                <a:moveTo>
                  <a:pt x="734468" y="0"/>
                </a:moveTo>
                <a:lnTo>
                  <a:pt x="1468936" y="367234"/>
                </a:lnTo>
                <a:lnTo>
                  <a:pt x="1468936" y="1244696"/>
                </a:lnTo>
                <a:lnTo>
                  <a:pt x="734468" y="1611930"/>
                </a:lnTo>
                <a:lnTo>
                  <a:pt x="0" y="1244696"/>
                </a:lnTo>
                <a:lnTo>
                  <a:pt x="0" y="36723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575FC-42EC-39D5-6366-B1E723AFA6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45066" y="2845342"/>
            <a:ext cx="1955154" cy="2145478"/>
          </a:xfrm>
          <a:custGeom>
            <a:avLst/>
            <a:gdLst>
              <a:gd name="connsiteX0" fmla="*/ 977577 w 1955154"/>
              <a:gd name="connsiteY0" fmla="*/ 0 h 2145478"/>
              <a:gd name="connsiteX1" fmla="*/ 1955154 w 1955154"/>
              <a:gd name="connsiteY1" fmla="*/ 488789 h 2145478"/>
              <a:gd name="connsiteX2" fmla="*/ 1955154 w 1955154"/>
              <a:gd name="connsiteY2" fmla="*/ 1656690 h 2145478"/>
              <a:gd name="connsiteX3" fmla="*/ 977577 w 1955154"/>
              <a:gd name="connsiteY3" fmla="*/ 2145478 h 2145478"/>
              <a:gd name="connsiteX4" fmla="*/ 0 w 1955154"/>
              <a:gd name="connsiteY4" fmla="*/ 1656690 h 2145478"/>
              <a:gd name="connsiteX5" fmla="*/ 0 w 1955154"/>
              <a:gd name="connsiteY5" fmla="*/ 488789 h 21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154" h="2145478">
                <a:moveTo>
                  <a:pt x="977577" y="0"/>
                </a:moveTo>
                <a:lnTo>
                  <a:pt x="1955154" y="488789"/>
                </a:lnTo>
                <a:lnTo>
                  <a:pt x="1955154" y="1656690"/>
                </a:lnTo>
                <a:lnTo>
                  <a:pt x="977577" y="2145478"/>
                </a:lnTo>
                <a:lnTo>
                  <a:pt x="0" y="1656690"/>
                </a:lnTo>
                <a:lnTo>
                  <a:pt x="0" y="48878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419A10-EA04-BEAC-60D5-F50F185D1A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8423" y="2845342"/>
            <a:ext cx="1955154" cy="2145478"/>
          </a:xfrm>
          <a:custGeom>
            <a:avLst/>
            <a:gdLst>
              <a:gd name="connsiteX0" fmla="*/ 977577 w 1955154"/>
              <a:gd name="connsiteY0" fmla="*/ 0 h 2145478"/>
              <a:gd name="connsiteX1" fmla="*/ 1955154 w 1955154"/>
              <a:gd name="connsiteY1" fmla="*/ 488789 h 2145478"/>
              <a:gd name="connsiteX2" fmla="*/ 1955154 w 1955154"/>
              <a:gd name="connsiteY2" fmla="*/ 1656690 h 2145478"/>
              <a:gd name="connsiteX3" fmla="*/ 977577 w 1955154"/>
              <a:gd name="connsiteY3" fmla="*/ 2145478 h 2145478"/>
              <a:gd name="connsiteX4" fmla="*/ 0 w 1955154"/>
              <a:gd name="connsiteY4" fmla="*/ 1656690 h 2145478"/>
              <a:gd name="connsiteX5" fmla="*/ 0 w 1955154"/>
              <a:gd name="connsiteY5" fmla="*/ 488789 h 21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154" h="2145478">
                <a:moveTo>
                  <a:pt x="977577" y="0"/>
                </a:moveTo>
                <a:lnTo>
                  <a:pt x="1955154" y="488789"/>
                </a:lnTo>
                <a:lnTo>
                  <a:pt x="1955154" y="1656690"/>
                </a:lnTo>
                <a:lnTo>
                  <a:pt x="977577" y="2145478"/>
                </a:lnTo>
                <a:lnTo>
                  <a:pt x="0" y="1656690"/>
                </a:lnTo>
                <a:lnTo>
                  <a:pt x="0" y="48878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DDD34D-C6DE-C048-983C-FD0C2A87D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1779" y="2845342"/>
            <a:ext cx="1955154" cy="2145478"/>
          </a:xfrm>
          <a:custGeom>
            <a:avLst/>
            <a:gdLst>
              <a:gd name="connsiteX0" fmla="*/ 977577 w 1955154"/>
              <a:gd name="connsiteY0" fmla="*/ 0 h 2145478"/>
              <a:gd name="connsiteX1" fmla="*/ 1955154 w 1955154"/>
              <a:gd name="connsiteY1" fmla="*/ 488789 h 2145478"/>
              <a:gd name="connsiteX2" fmla="*/ 1955154 w 1955154"/>
              <a:gd name="connsiteY2" fmla="*/ 1656690 h 2145478"/>
              <a:gd name="connsiteX3" fmla="*/ 977577 w 1955154"/>
              <a:gd name="connsiteY3" fmla="*/ 2145478 h 2145478"/>
              <a:gd name="connsiteX4" fmla="*/ 0 w 1955154"/>
              <a:gd name="connsiteY4" fmla="*/ 1656690 h 2145478"/>
              <a:gd name="connsiteX5" fmla="*/ 0 w 1955154"/>
              <a:gd name="connsiteY5" fmla="*/ 488789 h 21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154" h="2145478">
                <a:moveTo>
                  <a:pt x="977577" y="0"/>
                </a:moveTo>
                <a:lnTo>
                  <a:pt x="1955154" y="488789"/>
                </a:lnTo>
                <a:lnTo>
                  <a:pt x="1955154" y="1656690"/>
                </a:lnTo>
                <a:lnTo>
                  <a:pt x="977577" y="2145478"/>
                </a:lnTo>
                <a:lnTo>
                  <a:pt x="0" y="1656690"/>
                </a:lnTo>
                <a:lnTo>
                  <a:pt x="0" y="48878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5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398C56-7D35-544E-CB16-F839DF772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1228" y="829558"/>
            <a:ext cx="3944177" cy="6028442"/>
          </a:xfrm>
          <a:custGeom>
            <a:avLst/>
            <a:gdLst>
              <a:gd name="connsiteX0" fmla="*/ 0 w 3944177"/>
              <a:gd name="connsiteY0" fmla="*/ 0 h 6028442"/>
              <a:gd name="connsiteX1" fmla="*/ 3944177 w 3944177"/>
              <a:gd name="connsiteY1" fmla="*/ 0 h 6028442"/>
              <a:gd name="connsiteX2" fmla="*/ 3944177 w 3944177"/>
              <a:gd name="connsiteY2" fmla="*/ 6028442 h 6028442"/>
              <a:gd name="connsiteX3" fmla="*/ 0 w 3944177"/>
              <a:gd name="connsiteY3" fmla="*/ 6028442 h 602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4177" h="6028442">
                <a:moveTo>
                  <a:pt x="0" y="0"/>
                </a:moveTo>
                <a:lnTo>
                  <a:pt x="3944177" y="0"/>
                </a:lnTo>
                <a:lnTo>
                  <a:pt x="3944177" y="6028442"/>
                </a:lnTo>
                <a:lnTo>
                  <a:pt x="0" y="6028442"/>
                </a:lnTo>
                <a:close/>
              </a:path>
            </a:pathLst>
          </a:custGeom>
          <a:noFill/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BB480-B6BD-020B-2F0D-D676C327A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3656" y="1837674"/>
            <a:ext cx="2650546" cy="3199422"/>
          </a:xfrm>
          <a:custGeom>
            <a:avLst/>
            <a:gdLst>
              <a:gd name="connsiteX0" fmla="*/ 1325273 w 2650546"/>
              <a:gd name="connsiteY0" fmla="*/ 0 h 3199422"/>
              <a:gd name="connsiteX1" fmla="*/ 2650546 w 2650546"/>
              <a:gd name="connsiteY1" fmla="*/ 662637 h 3199422"/>
              <a:gd name="connsiteX2" fmla="*/ 2650546 w 2650546"/>
              <a:gd name="connsiteY2" fmla="*/ 2536785 h 3199422"/>
              <a:gd name="connsiteX3" fmla="*/ 1325273 w 2650546"/>
              <a:gd name="connsiteY3" fmla="*/ 3199422 h 3199422"/>
              <a:gd name="connsiteX4" fmla="*/ 0 w 2650546"/>
              <a:gd name="connsiteY4" fmla="*/ 2536785 h 3199422"/>
              <a:gd name="connsiteX5" fmla="*/ 0 w 2650546"/>
              <a:gd name="connsiteY5" fmla="*/ 662637 h 319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0546" h="3199422">
                <a:moveTo>
                  <a:pt x="1325273" y="0"/>
                </a:moveTo>
                <a:lnTo>
                  <a:pt x="2650546" y="662637"/>
                </a:lnTo>
                <a:lnTo>
                  <a:pt x="2650546" y="2536785"/>
                </a:lnTo>
                <a:lnTo>
                  <a:pt x="1325273" y="3199422"/>
                </a:lnTo>
                <a:lnTo>
                  <a:pt x="0" y="2536785"/>
                </a:lnTo>
                <a:lnTo>
                  <a:pt x="0" y="6626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6FDB93-22DD-EABE-F9B1-58B71758F3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6771" y="193876"/>
            <a:ext cx="4942388" cy="6470248"/>
          </a:xfrm>
          <a:custGeom>
            <a:avLst/>
            <a:gdLst>
              <a:gd name="connsiteX0" fmla="*/ 0 w 4942388"/>
              <a:gd name="connsiteY0" fmla="*/ 0 h 6470248"/>
              <a:gd name="connsiteX1" fmla="*/ 4942388 w 4942388"/>
              <a:gd name="connsiteY1" fmla="*/ 0 h 6470248"/>
              <a:gd name="connsiteX2" fmla="*/ 4942388 w 4942388"/>
              <a:gd name="connsiteY2" fmla="*/ 6470248 h 6470248"/>
              <a:gd name="connsiteX3" fmla="*/ 0 w 4942388"/>
              <a:gd name="connsiteY3" fmla="*/ 6470248 h 647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388" h="6470248">
                <a:moveTo>
                  <a:pt x="0" y="0"/>
                </a:moveTo>
                <a:lnTo>
                  <a:pt x="4942388" y="0"/>
                </a:lnTo>
                <a:lnTo>
                  <a:pt x="4942388" y="6470248"/>
                </a:lnTo>
                <a:lnTo>
                  <a:pt x="0" y="647024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9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29B9A-F39D-672F-26C6-EFDBB648F5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5738" y="2266059"/>
            <a:ext cx="5636260" cy="4591940"/>
          </a:xfrm>
          <a:custGeom>
            <a:avLst/>
            <a:gdLst>
              <a:gd name="connsiteX0" fmla="*/ 4237744 w 5636260"/>
              <a:gd name="connsiteY0" fmla="*/ 719 h 4591940"/>
              <a:gd name="connsiteX1" fmla="*/ 5194884 w 5636260"/>
              <a:gd name="connsiteY1" fmla="*/ 322115 h 4591940"/>
              <a:gd name="connsiteX2" fmla="*/ 5512676 w 5636260"/>
              <a:gd name="connsiteY2" fmla="*/ 678968 h 4591940"/>
              <a:gd name="connsiteX3" fmla="*/ 5636260 w 5636260"/>
              <a:gd name="connsiteY3" fmla="*/ 874212 h 4591940"/>
              <a:gd name="connsiteX4" fmla="*/ 5636260 w 5636260"/>
              <a:gd name="connsiteY4" fmla="*/ 4591940 h 4591940"/>
              <a:gd name="connsiteX5" fmla="*/ 25432 w 5636260"/>
              <a:gd name="connsiteY5" fmla="*/ 4591940 h 4591940"/>
              <a:gd name="connsiteX6" fmla="*/ 18821 w 5636260"/>
              <a:gd name="connsiteY6" fmla="*/ 4554505 h 4591940"/>
              <a:gd name="connsiteX7" fmla="*/ 507592 w 5636260"/>
              <a:gd name="connsiteY7" fmla="*/ 2961062 h 4591940"/>
              <a:gd name="connsiteX8" fmla="*/ 2164716 w 5636260"/>
              <a:gd name="connsiteY8" fmla="*/ 1819036 h 4591940"/>
              <a:gd name="connsiteX9" fmla="*/ 3480762 w 5636260"/>
              <a:gd name="connsiteY9" fmla="*/ 244416 h 4591940"/>
              <a:gd name="connsiteX10" fmla="*/ 4237744 w 5636260"/>
              <a:gd name="connsiteY10" fmla="*/ 719 h 45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36260" h="4591940">
                <a:moveTo>
                  <a:pt x="4237744" y="719"/>
                </a:moveTo>
                <a:cubicBezTo>
                  <a:pt x="4580462" y="-9968"/>
                  <a:pt x="4926056" y="98695"/>
                  <a:pt x="5194884" y="322115"/>
                </a:cubicBezTo>
                <a:cubicBezTo>
                  <a:pt x="5314362" y="421412"/>
                  <a:pt x="5418336" y="543131"/>
                  <a:pt x="5512676" y="678968"/>
                </a:cubicBezTo>
                <a:lnTo>
                  <a:pt x="5636260" y="874212"/>
                </a:lnTo>
                <a:lnTo>
                  <a:pt x="5636260" y="4591940"/>
                </a:lnTo>
                <a:lnTo>
                  <a:pt x="25432" y="4591940"/>
                </a:lnTo>
                <a:lnTo>
                  <a:pt x="18821" y="4554505"/>
                </a:lnTo>
                <a:cubicBezTo>
                  <a:pt x="-61825" y="3987367"/>
                  <a:pt x="119598" y="3371902"/>
                  <a:pt x="507592" y="2961062"/>
                </a:cubicBezTo>
                <a:cubicBezTo>
                  <a:pt x="951015" y="2491531"/>
                  <a:pt x="1660452" y="2294931"/>
                  <a:pt x="2164716" y="1819036"/>
                </a:cubicBezTo>
                <a:cubicBezTo>
                  <a:pt x="2669800" y="1347945"/>
                  <a:pt x="2970538" y="602358"/>
                  <a:pt x="3480762" y="244416"/>
                </a:cubicBezTo>
                <a:cubicBezTo>
                  <a:pt x="3706367" y="89542"/>
                  <a:pt x="3971186" y="9030"/>
                  <a:pt x="4237744" y="71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058A98-038C-9F50-522E-43BA913892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7122" y="936604"/>
            <a:ext cx="5488678" cy="3126775"/>
          </a:xfrm>
          <a:custGeom>
            <a:avLst/>
            <a:gdLst>
              <a:gd name="connsiteX0" fmla="*/ 0 w 5488678"/>
              <a:gd name="connsiteY0" fmla="*/ 0 h 3126775"/>
              <a:gd name="connsiteX1" fmla="*/ 5488678 w 5488678"/>
              <a:gd name="connsiteY1" fmla="*/ 0 h 3126775"/>
              <a:gd name="connsiteX2" fmla="*/ 5488678 w 5488678"/>
              <a:gd name="connsiteY2" fmla="*/ 3126775 h 3126775"/>
              <a:gd name="connsiteX3" fmla="*/ 0 w 5488678"/>
              <a:gd name="connsiteY3" fmla="*/ 3126775 h 312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8678" h="3126775">
                <a:moveTo>
                  <a:pt x="0" y="0"/>
                </a:moveTo>
                <a:lnTo>
                  <a:pt x="5488678" y="0"/>
                </a:lnTo>
                <a:lnTo>
                  <a:pt x="5488678" y="3126775"/>
                </a:lnTo>
                <a:lnTo>
                  <a:pt x="0" y="31267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50F22A-56DA-74FF-8FB5-80064E25C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8146" y="934376"/>
            <a:ext cx="3476143" cy="5014107"/>
          </a:xfrm>
          <a:custGeom>
            <a:avLst/>
            <a:gdLst>
              <a:gd name="connsiteX0" fmla="*/ 77275 w 3476143"/>
              <a:gd name="connsiteY0" fmla="*/ 0 h 5014107"/>
              <a:gd name="connsiteX1" fmla="*/ 3398868 w 3476143"/>
              <a:gd name="connsiteY1" fmla="*/ 0 h 5014107"/>
              <a:gd name="connsiteX2" fmla="*/ 3476143 w 3476143"/>
              <a:gd name="connsiteY2" fmla="*/ 77275 h 5014107"/>
              <a:gd name="connsiteX3" fmla="*/ 3476143 w 3476143"/>
              <a:gd name="connsiteY3" fmla="*/ 4936832 h 5014107"/>
              <a:gd name="connsiteX4" fmla="*/ 3398868 w 3476143"/>
              <a:gd name="connsiteY4" fmla="*/ 5014107 h 5014107"/>
              <a:gd name="connsiteX5" fmla="*/ 77275 w 3476143"/>
              <a:gd name="connsiteY5" fmla="*/ 5014107 h 5014107"/>
              <a:gd name="connsiteX6" fmla="*/ 0 w 3476143"/>
              <a:gd name="connsiteY6" fmla="*/ 4936832 h 5014107"/>
              <a:gd name="connsiteX7" fmla="*/ 0 w 3476143"/>
              <a:gd name="connsiteY7" fmla="*/ 77275 h 5014107"/>
              <a:gd name="connsiteX8" fmla="*/ 77275 w 3476143"/>
              <a:gd name="connsiteY8" fmla="*/ 0 h 50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6143" h="5014107">
                <a:moveTo>
                  <a:pt x="77275" y="0"/>
                </a:moveTo>
                <a:lnTo>
                  <a:pt x="3398868" y="0"/>
                </a:lnTo>
                <a:cubicBezTo>
                  <a:pt x="3441546" y="0"/>
                  <a:pt x="3476143" y="34597"/>
                  <a:pt x="3476143" y="77275"/>
                </a:cubicBezTo>
                <a:lnTo>
                  <a:pt x="3476143" y="4936832"/>
                </a:lnTo>
                <a:cubicBezTo>
                  <a:pt x="3476143" y="4979510"/>
                  <a:pt x="3441546" y="5014107"/>
                  <a:pt x="3398868" y="5014107"/>
                </a:cubicBezTo>
                <a:lnTo>
                  <a:pt x="77275" y="5014107"/>
                </a:lnTo>
                <a:cubicBezTo>
                  <a:pt x="34597" y="5014107"/>
                  <a:pt x="0" y="4979510"/>
                  <a:pt x="0" y="4936832"/>
                </a:cubicBezTo>
                <a:lnTo>
                  <a:pt x="0" y="77275"/>
                </a:lnTo>
                <a:cubicBezTo>
                  <a:pt x="0" y="34597"/>
                  <a:pt x="34597" y="0"/>
                  <a:pt x="7727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06B577-91D6-E240-A0EC-D0375927F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0371" y="1747714"/>
            <a:ext cx="2833233" cy="3337366"/>
          </a:xfrm>
          <a:custGeom>
            <a:avLst/>
            <a:gdLst>
              <a:gd name="connsiteX0" fmla="*/ 644164 w 2833233"/>
              <a:gd name="connsiteY0" fmla="*/ 0 h 3337366"/>
              <a:gd name="connsiteX1" fmla="*/ 2189069 w 2833233"/>
              <a:gd name="connsiteY1" fmla="*/ 0 h 3337366"/>
              <a:gd name="connsiteX2" fmla="*/ 2833233 w 2833233"/>
              <a:gd name="connsiteY2" fmla="*/ 644164 h 3337366"/>
              <a:gd name="connsiteX3" fmla="*/ 2833233 w 2833233"/>
              <a:gd name="connsiteY3" fmla="*/ 2693202 h 3337366"/>
              <a:gd name="connsiteX4" fmla="*/ 2189069 w 2833233"/>
              <a:gd name="connsiteY4" fmla="*/ 3337366 h 3337366"/>
              <a:gd name="connsiteX5" fmla="*/ 644164 w 2833233"/>
              <a:gd name="connsiteY5" fmla="*/ 3337366 h 3337366"/>
              <a:gd name="connsiteX6" fmla="*/ 0 w 2833233"/>
              <a:gd name="connsiteY6" fmla="*/ 2693202 h 3337366"/>
              <a:gd name="connsiteX7" fmla="*/ 0 w 2833233"/>
              <a:gd name="connsiteY7" fmla="*/ 644164 h 3337366"/>
              <a:gd name="connsiteX8" fmla="*/ 644164 w 2833233"/>
              <a:gd name="connsiteY8" fmla="*/ 0 h 33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233" h="3337366">
                <a:moveTo>
                  <a:pt x="644164" y="0"/>
                </a:moveTo>
                <a:lnTo>
                  <a:pt x="2189069" y="0"/>
                </a:lnTo>
                <a:cubicBezTo>
                  <a:pt x="2544831" y="0"/>
                  <a:pt x="2833233" y="288402"/>
                  <a:pt x="2833233" y="644164"/>
                </a:cubicBezTo>
                <a:lnTo>
                  <a:pt x="2833233" y="2693202"/>
                </a:lnTo>
                <a:cubicBezTo>
                  <a:pt x="2833233" y="3048964"/>
                  <a:pt x="2544831" y="3337366"/>
                  <a:pt x="2189069" y="3337366"/>
                </a:cubicBezTo>
                <a:lnTo>
                  <a:pt x="644164" y="3337366"/>
                </a:lnTo>
                <a:cubicBezTo>
                  <a:pt x="288402" y="3337366"/>
                  <a:pt x="0" y="3048964"/>
                  <a:pt x="0" y="2693202"/>
                </a:cubicBezTo>
                <a:lnTo>
                  <a:pt x="0" y="644164"/>
                </a:lnTo>
                <a:cubicBezTo>
                  <a:pt x="0" y="288402"/>
                  <a:pt x="288402" y="0"/>
                  <a:pt x="6441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2413F-1C49-C09D-4CF9-912FEE96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0718" y="1606551"/>
            <a:ext cx="5083773" cy="3287835"/>
          </a:xfrm>
          <a:custGeom>
            <a:avLst/>
            <a:gdLst>
              <a:gd name="connsiteX0" fmla="*/ 59813 w 5083773"/>
              <a:gd name="connsiteY0" fmla="*/ 0 h 3287835"/>
              <a:gd name="connsiteX1" fmla="*/ 2213391 w 5083773"/>
              <a:gd name="connsiteY1" fmla="*/ 0 h 3287835"/>
              <a:gd name="connsiteX2" fmla="*/ 2213391 w 5083773"/>
              <a:gd name="connsiteY2" fmla="*/ 0 h 3287835"/>
              <a:gd name="connsiteX3" fmla="*/ 2260520 w 5083773"/>
              <a:gd name="connsiteY3" fmla="*/ 0 h 3287835"/>
              <a:gd name="connsiteX4" fmla="*/ 2263550 w 5083773"/>
              <a:gd name="connsiteY4" fmla="*/ 1262 h 3287835"/>
              <a:gd name="connsiteX5" fmla="*/ 2268692 w 5083773"/>
              <a:gd name="connsiteY5" fmla="*/ 13743 h 3287835"/>
              <a:gd name="connsiteX6" fmla="*/ 2268692 w 5083773"/>
              <a:gd name="connsiteY6" fmla="*/ 32770 h 3287835"/>
              <a:gd name="connsiteX7" fmla="*/ 2332343 w 5083773"/>
              <a:gd name="connsiteY7" fmla="*/ 96765 h 3287835"/>
              <a:gd name="connsiteX8" fmla="*/ 2580993 w 5083773"/>
              <a:gd name="connsiteY8" fmla="*/ 96765 h 3287835"/>
              <a:gd name="connsiteX9" fmla="*/ 2746934 w 5083773"/>
              <a:gd name="connsiteY9" fmla="*/ 96765 h 3287835"/>
              <a:gd name="connsiteX10" fmla="*/ 2810585 w 5083773"/>
              <a:gd name="connsiteY10" fmla="*/ 32770 h 3287835"/>
              <a:gd name="connsiteX11" fmla="*/ 2810585 w 5083773"/>
              <a:gd name="connsiteY11" fmla="*/ 13743 h 3287835"/>
              <a:gd name="connsiteX12" fmla="*/ 2815727 w 5083773"/>
              <a:gd name="connsiteY12" fmla="*/ 1262 h 3287835"/>
              <a:gd name="connsiteX13" fmla="*/ 2818758 w 5083773"/>
              <a:gd name="connsiteY13" fmla="*/ 0 h 3287835"/>
              <a:gd name="connsiteX14" fmla="*/ 2870383 w 5083773"/>
              <a:gd name="connsiteY14" fmla="*/ 0 h 3287835"/>
              <a:gd name="connsiteX15" fmla="*/ 2870383 w 5083773"/>
              <a:gd name="connsiteY15" fmla="*/ 0 h 3287835"/>
              <a:gd name="connsiteX16" fmla="*/ 5023960 w 5083773"/>
              <a:gd name="connsiteY16" fmla="*/ 0 h 3287835"/>
              <a:gd name="connsiteX17" fmla="*/ 5083773 w 5083773"/>
              <a:gd name="connsiteY17" fmla="*/ 59813 h 3287835"/>
              <a:gd name="connsiteX18" fmla="*/ 5083773 w 5083773"/>
              <a:gd name="connsiteY18" fmla="*/ 1762638 h 3287835"/>
              <a:gd name="connsiteX19" fmla="*/ 5083773 w 5083773"/>
              <a:gd name="connsiteY19" fmla="*/ 1762639 h 3287835"/>
              <a:gd name="connsiteX20" fmla="*/ 5083773 w 5083773"/>
              <a:gd name="connsiteY20" fmla="*/ 3287835 h 3287835"/>
              <a:gd name="connsiteX21" fmla="*/ 1 w 5083773"/>
              <a:gd name="connsiteY21" fmla="*/ 3287835 h 3287835"/>
              <a:gd name="connsiteX22" fmla="*/ 1 w 5083773"/>
              <a:gd name="connsiteY22" fmla="*/ 1762641 h 3287835"/>
              <a:gd name="connsiteX23" fmla="*/ 0 w 5083773"/>
              <a:gd name="connsiteY23" fmla="*/ 1762638 h 3287835"/>
              <a:gd name="connsiteX24" fmla="*/ 0 w 5083773"/>
              <a:gd name="connsiteY24" fmla="*/ 59813 h 3287835"/>
              <a:gd name="connsiteX25" fmla="*/ 59813 w 5083773"/>
              <a:gd name="connsiteY25" fmla="*/ 0 h 32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83773" h="3287835">
                <a:moveTo>
                  <a:pt x="59813" y="0"/>
                </a:moveTo>
                <a:lnTo>
                  <a:pt x="2213391" y="0"/>
                </a:lnTo>
                <a:lnTo>
                  <a:pt x="2213391" y="0"/>
                </a:lnTo>
                <a:lnTo>
                  <a:pt x="2260520" y="0"/>
                </a:lnTo>
                <a:lnTo>
                  <a:pt x="2263550" y="1262"/>
                </a:lnTo>
                <a:cubicBezTo>
                  <a:pt x="2266727" y="4457"/>
                  <a:pt x="2268692" y="8869"/>
                  <a:pt x="2268692" y="13743"/>
                </a:cubicBezTo>
                <a:lnTo>
                  <a:pt x="2268692" y="32770"/>
                </a:lnTo>
                <a:cubicBezTo>
                  <a:pt x="2268692" y="68113"/>
                  <a:pt x="2297190" y="96765"/>
                  <a:pt x="2332343" y="96765"/>
                </a:cubicBezTo>
                <a:lnTo>
                  <a:pt x="2580993" y="96765"/>
                </a:lnTo>
                <a:lnTo>
                  <a:pt x="2746934" y="96765"/>
                </a:lnTo>
                <a:cubicBezTo>
                  <a:pt x="2782087" y="96765"/>
                  <a:pt x="2810585" y="68113"/>
                  <a:pt x="2810585" y="32770"/>
                </a:cubicBezTo>
                <a:lnTo>
                  <a:pt x="2810585" y="13743"/>
                </a:lnTo>
                <a:cubicBezTo>
                  <a:pt x="2810585" y="8869"/>
                  <a:pt x="2812550" y="4457"/>
                  <a:pt x="2815727" y="1262"/>
                </a:cubicBezTo>
                <a:lnTo>
                  <a:pt x="2818758" y="0"/>
                </a:lnTo>
                <a:lnTo>
                  <a:pt x="2870383" y="0"/>
                </a:lnTo>
                <a:lnTo>
                  <a:pt x="2870383" y="0"/>
                </a:lnTo>
                <a:lnTo>
                  <a:pt x="5023960" y="0"/>
                </a:lnTo>
                <a:cubicBezTo>
                  <a:pt x="5056994" y="0"/>
                  <a:pt x="5083773" y="26779"/>
                  <a:pt x="5083773" y="59813"/>
                </a:cubicBezTo>
                <a:lnTo>
                  <a:pt x="5083773" y="1762638"/>
                </a:lnTo>
                <a:lnTo>
                  <a:pt x="5083773" y="1762639"/>
                </a:lnTo>
                <a:lnTo>
                  <a:pt x="5083773" y="3287835"/>
                </a:lnTo>
                <a:lnTo>
                  <a:pt x="1" y="3287835"/>
                </a:lnTo>
                <a:lnTo>
                  <a:pt x="1" y="1762641"/>
                </a:lnTo>
                <a:lnTo>
                  <a:pt x="0" y="1762638"/>
                </a:lnTo>
                <a:lnTo>
                  <a:pt x="0" y="59813"/>
                </a:lnTo>
                <a:cubicBezTo>
                  <a:pt x="0" y="26779"/>
                  <a:pt x="26779" y="0"/>
                  <a:pt x="5981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6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65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91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367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884C0B-56DE-3C0C-56BF-CD78C8C465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6797" y="0"/>
            <a:ext cx="3505202" cy="6858000"/>
          </a:xfrm>
          <a:custGeom>
            <a:avLst/>
            <a:gdLst>
              <a:gd name="connsiteX0" fmla="*/ 129350 w 3505202"/>
              <a:gd name="connsiteY0" fmla="*/ 0 h 6858000"/>
              <a:gd name="connsiteX1" fmla="*/ 3505202 w 3505202"/>
              <a:gd name="connsiteY1" fmla="*/ 0 h 6858000"/>
              <a:gd name="connsiteX2" fmla="*/ 3505202 w 3505202"/>
              <a:gd name="connsiteY2" fmla="*/ 6858000 h 6858000"/>
              <a:gd name="connsiteX3" fmla="*/ 2722545 w 3505202"/>
              <a:gd name="connsiteY3" fmla="*/ 6858000 h 6858000"/>
              <a:gd name="connsiteX4" fmla="*/ 789968 w 3505202"/>
              <a:gd name="connsiteY4" fmla="*/ 6858000 h 6858000"/>
              <a:gd name="connsiteX5" fmla="*/ 782764 w 3505202"/>
              <a:gd name="connsiteY5" fmla="*/ 6836190 h 6858000"/>
              <a:gd name="connsiteX6" fmla="*/ 712352 w 3505202"/>
              <a:gd name="connsiteY6" fmla="*/ 6547109 h 6858000"/>
              <a:gd name="connsiteX7" fmla="*/ 675543 w 3505202"/>
              <a:gd name="connsiteY7" fmla="*/ 3623632 h 6858000"/>
              <a:gd name="connsiteX8" fmla="*/ 152 w 3505202"/>
              <a:gd name="connsiteY8" fmla="*/ 825684 h 6858000"/>
              <a:gd name="connsiteX9" fmla="*/ 99410 w 3505202"/>
              <a:gd name="connsiteY9" fmla="*/ 951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5202" h="6858000">
                <a:moveTo>
                  <a:pt x="129350" y="0"/>
                </a:moveTo>
                <a:lnTo>
                  <a:pt x="3505202" y="0"/>
                </a:lnTo>
                <a:lnTo>
                  <a:pt x="3505202" y="6858000"/>
                </a:lnTo>
                <a:lnTo>
                  <a:pt x="2722545" y="6858000"/>
                </a:lnTo>
                <a:lnTo>
                  <a:pt x="789968" y="6858000"/>
                </a:lnTo>
                <a:lnTo>
                  <a:pt x="782764" y="6836190"/>
                </a:lnTo>
                <a:cubicBezTo>
                  <a:pt x="754390" y="6741984"/>
                  <a:pt x="730783" y="6645460"/>
                  <a:pt x="712352" y="6547109"/>
                </a:cubicBezTo>
                <a:cubicBezTo>
                  <a:pt x="543840" y="5647898"/>
                  <a:pt x="810987" y="4604813"/>
                  <a:pt x="675543" y="3623632"/>
                </a:cubicBezTo>
                <a:cubicBezTo>
                  <a:pt x="545277" y="2644837"/>
                  <a:pt x="17596" y="1730319"/>
                  <a:pt x="152" y="825684"/>
                </a:cubicBezTo>
                <a:cubicBezTo>
                  <a:pt x="-2616" y="577199"/>
                  <a:pt x="32608" y="329936"/>
                  <a:pt x="99410" y="9516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928F8F-7D43-1B07-8F9C-40B645581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1159" y="0"/>
            <a:ext cx="2480841" cy="6858000"/>
          </a:xfrm>
          <a:custGeom>
            <a:avLst/>
            <a:gdLst>
              <a:gd name="connsiteX0" fmla="*/ 0 w 2480841"/>
              <a:gd name="connsiteY0" fmla="*/ 0 h 6858000"/>
              <a:gd name="connsiteX1" fmla="*/ 2480841 w 2480841"/>
              <a:gd name="connsiteY1" fmla="*/ 0 h 6858000"/>
              <a:gd name="connsiteX2" fmla="*/ 2480841 w 2480841"/>
              <a:gd name="connsiteY2" fmla="*/ 6858000 h 6858000"/>
              <a:gd name="connsiteX3" fmla="*/ 0 w 24808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841" h="6858000">
                <a:moveTo>
                  <a:pt x="0" y="0"/>
                </a:moveTo>
                <a:lnTo>
                  <a:pt x="2480841" y="0"/>
                </a:lnTo>
                <a:lnTo>
                  <a:pt x="248084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4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DA3A98-39E9-5928-8CD6-2607083AD2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78401" cy="6858000"/>
          </a:xfrm>
          <a:custGeom>
            <a:avLst/>
            <a:gdLst>
              <a:gd name="connsiteX0" fmla="*/ 0 w 4978401"/>
              <a:gd name="connsiteY0" fmla="*/ 0 h 6858000"/>
              <a:gd name="connsiteX1" fmla="*/ 4761784 w 4978401"/>
              <a:gd name="connsiteY1" fmla="*/ 0 h 6858000"/>
              <a:gd name="connsiteX2" fmla="*/ 4811925 w 4978401"/>
              <a:gd name="connsiteY2" fmla="*/ 95165 h 6858000"/>
              <a:gd name="connsiteX3" fmla="*/ 4978148 w 4978401"/>
              <a:gd name="connsiteY3" fmla="*/ 825684 h 6858000"/>
              <a:gd name="connsiteX4" fmla="*/ 3847101 w 4978401"/>
              <a:gd name="connsiteY4" fmla="*/ 3623632 h 6858000"/>
              <a:gd name="connsiteX5" fmla="*/ 3785458 w 4978401"/>
              <a:gd name="connsiteY5" fmla="*/ 6547109 h 6858000"/>
              <a:gd name="connsiteX6" fmla="*/ 3667543 w 4978401"/>
              <a:gd name="connsiteY6" fmla="*/ 6836190 h 6858000"/>
              <a:gd name="connsiteX7" fmla="*/ 3655478 w 4978401"/>
              <a:gd name="connsiteY7" fmla="*/ 6858000 h 6858000"/>
              <a:gd name="connsiteX8" fmla="*/ 419079 w 4978401"/>
              <a:gd name="connsiteY8" fmla="*/ 6858000 h 6858000"/>
              <a:gd name="connsiteX9" fmla="*/ 0 w 4978401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8401" h="6858000">
                <a:moveTo>
                  <a:pt x="0" y="0"/>
                </a:moveTo>
                <a:lnTo>
                  <a:pt x="4761784" y="0"/>
                </a:lnTo>
                <a:lnTo>
                  <a:pt x="4811925" y="95165"/>
                </a:lnTo>
                <a:cubicBezTo>
                  <a:pt x="4923794" y="329936"/>
                  <a:pt x="4982782" y="577199"/>
                  <a:pt x="4978148" y="825684"/>
                </a:cubicBezTo>
                <a:cubicBezTo>
                  <a:pt x="4948936" y="1730319"/>
                  <a:pt x="4065251" y="2644837"/>
                  <a:pt x="3847101" y="3623632"/>
                </a:cubicBezTo>
                <a:cubicBezTo>
                  <a:pt x="3620279" y="4604813"/>
                  <a:pt x="4067658" y="5647898"/>
                  <a:pt x="3785458" y="6547109"/>
                </a:cubicBezTo>
                <a:cubicBezTo>
                  <a:pt x="3754593" y="6645460"/>
                  <a:pt x="3715059" y="6741984"/>
                  <a:pt x="3667543" y="6836190"/>
                </a:cubicBezTo>
                <a:lnTo>
                  <a:pt x="3655478" y="6858000"/>
                </a:lnTo>
                <a:lnTo>
                  <a:pt x="41907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4EEB4C-3931-52C1-BE75-948A282DD3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547154" cy="6858000"/>
          </a:xfrm>
          <a:custGeom>
            <a:avLst/>
            <a:gdLst>
              <a:gd name="connsiteX0" fmla="*/ 1027598 w 6547154"/>
              <a:gd name="connsiteY0" fmla="*/ 0 h 6858000"/>
              <a:gd name="connsiteX1" fmla="*/ 2084148 w 6547154"/>
              <a:gd name="connsiteY1" fmla="*/ 0 h 6858000"/>
              <a:gd name="connsiteX2" fmla="*/ 2087019 w 6547154"/>
              <a:gd name="connsiteY2" fmla="*/ 2871 h 6858000"/>
              <a:gd name="connsiteX3" fmla="*/ 2087019 w 6547154"/>
              <a:gd name="connsiteY3" fmla="*/ 0 h 6858000"/>
              <a:gd name="connsiteX4" fmla="*/ 2834036 w 6547154"/>
              <a:gd name="connsiteY4" fmla="*/ 0 h 6858000"/>
              <a:gd name="connsiteX5" fmla="*/ 2834036 w 6547154"/>
              <a:gd name="connsiteY5" fmla="*/ 2982 h 6858000"/>
              <a:gd name="connsiteX6" fmla="*/ 2837018 w 6547154"/>
              <a:gd name="connsiteY6" fmla="*/ 0 h 6858000"/>
              <a:gd name="connsiteX7" fmla="*/ 3893524 w 6547154"/>
              <a:gd name="connsiteY7" fmla="*/ 0 h 6858000"/>
              <a:gd name="connsiteX8" fmla="*/ 2833992 w 6547154"/>
              <a:gd name="connsiteY8" fmla="*/ 1059532 h 6858000"/>
              <a:gd name="connsiteX9" fmla="*/ 2833992 w 6547154"/>
              <a:gd name="connsiteY9" fmla="*/ 1598642 h 6858000"/>
              <a:gd name="connsiteX10" fmla="*/ 3851760 w 6547154"/>
              <a:gd name="connsiteY10" fmla="*/ 2194046 h 6858000"/>
              <a:gd name="connsiteX11" fmla="*/ 4326017 w 6547154"/>
              <a:gd name="connsiteY11" fmla="*/ 1920496 h 6858000"/>
              <a:gd name="connsiteX12" fmla="*/ 4769239 w 6547154"/>
              <a:gd name="connsiteY12" fmla="*/ 266549 h 6858000"/>
              <a:gd name="connsiteX13" fmla="*/ 5490714 w 6547154"/>
              <a:gd name="connsiteY13" fmla="*/ 459969 h 6858000"/>
              <a:gd name="connsiteX14" fmla="*/ 5240934 w 6547154"/>
              <a:gd name="connsiteY14" fmla="*/ 1392330 h 6858000"/>
              <a:gd name="connsiteX15" fmla="*/ 6155830 w 6547154"/>
              <a:gd name="connsiteY15" fmla="*/ 864054 h 6858000"/>
              <a:gd name="connsiteX16" fmla="*/ 6529340 w 6547154"/>
              <a:gd name="connsiteY16" fmla="*/ 1511113 h 6858000"/>
              <a:gd name="connsiteX17" fmla="*/ 5614443 w 6547154"/>
              <a:gd name="connsiteY17" fmla="*/ 2039390 h 6858000"/>
              <a:gd name="connsiteX18" fmla="*/ 6547154 w 6547154"/>
              <a:gd name="connsiteY18" fmla="*/ 2289628 h 6858000"/>
              <a:gd name="connsiteX19" fmla="*/ 6353844 w 6547154"/>
              <a:gd name="connsiteY19" fmla="*/ 3011104 h 6858000"/>
              <a:gd name="connsiteX20" fmla="*/ 4699439 w 6547154"/>
              <a:gd name="connsiteY20" fmla="*/ 2567555 h 6858000"/>
              <a:gd name="connsiteX21" fmla="*/ 4224503 w 6547154"/>
              <a:gd name="connsiteY21" fmla="*/ 2841781 h 6858000"/>
              <a:gd name="connsiteX22" fmla="*/ 4328162 w 6547154"/>
              <a:gd name="connsiteY22" fmla="*/ 3429111 h 6858000"/>
              <a:gd name="connsiteX23" fmla="*/ 4224503 w 6547154"/>
              <a:gd name="connsiteY23" fmla="*/ 4016438 h 6858000"/>
              <a:gd name="connsiteX24" fmla="*/ 4699439 w 6547154"/>
              <a:gd name="connsiteY24" fmla="*/ 4289987 h 6858000"/>
              <a:gd name="connsiteX25" fmla="*/ 6353844 w 6547154"/>
              <a:gd name="connsiteY25" fmla="*/ 3847007 h 6858000"/>
              <a:gd name="connsiteX26" fmla="*/ 6547090 w 6547154"/>
              <a:gd name="connsiteY26" fmla="*/ 4568571 h 6858000"/>
              <a:gd name="connsiteX27" fmla="*/ 5614378 w 6547154"/>
              <a:gd name="connsiteY27" fmla="*/ 4818130 h 6858000"/>
              <a:gd name="connsiteX28" fmla="*/ 6529273 w 6547154"/>
              <a:gd name="connsiteY28" fmla="*/ 5346406 h 6858000"/>
              <a:gd name="connsiteX29" fmla="*/ 6155326 w 6547154"/>
              <a:gd name="connsiteY29" fmla="*/ 5993465 h 6858000"/>
              <a:gd name="connsiteX30" fmla="*/ 5240890 w 6547154"/>
              <a:gd name="connsiteY30" fmla="*/ 5465300 h 6858000"/>
              <a:gd name="connsiteX31" fmla="*/ 5490671 w 6547154"/>
              <a:gd name="connsiteY31" fmla="*/ 6398339 h 6858000"/>
              <a:gd name="connsiteX32" fmla="*/ 4769195 w 6547154"/>
              <a:gd name="connsiteY32" fmla="*/ 6591758 h 6858000"/>
              <a:gd name="connsiteX33" fmla="*/ 4325973 w 6547154"/>
              <a:gd name="connsiteY33" fmla="*/ 4937023 h 6858000"/>
              <a:gd name="connsiteX34" fmla="*/ 3851716 w 6547154"/>
              <a:gd name="connsiteY34" fmla="*/ 4663474 h 6858000"/>
              <a:gd name="connsiteX35" fmla="*/ 2833949 w 6547154"/>
              <a:gd name="connsiteY35" fmla="*/ 5258877 h 6858000"/>
              <a:gd name="connsiteX36" fmla="*/ 2833949 w 6547154"/>
              <a:gd name="connsiteY36" fmla="*/ 5798687 h 6858000"/>
              <a:gd name="connsiteX37" fmla="*/ 3893356 w 6547154"/>
              <a:gd name="connsiteY37" fmla="*/ 6858000 h 6858000"/>
              <a:gd name="connsiteX38" fmla="*/ 2836820 w 6547154"/>
              <a:gd name="connsiteY38" fmla="*/ 6858000 h 6858000"/>
              <a:gd name="connsiteX39" fmla="*/ 2833949 w 6547154"/>
              <a:gd name="connsiteY39" fmla="*/ 6855129 h 6858000"/>
              <a:gd name="connsiteX40" fmla="*/ 2833949 w 6547154"/>
              <a:gd name="connsiteY40" fmla="*/ 6858000 h 6858000"/>
              <a:gd name="connsiteX41" fmla="*/ 2086931 w 6547154"/>
              <a:gd name="connsiteY41" fmla="*/ 6858000 h 6858000"/>
              <a:gd name="connsiteX42" fmla="*/ 2086931 w 6547154"/>
              <a:gd name="connsiteY42" fmla="*/ 6855152 h 6858000"/>
              <a:gd name="connsiteX43" fmla="*/ 2084083 w 6547154"/>
              <a:gd name="connsiteY43" fmla="*/ 6858000 h 6858000"/>
              <a:gd name="connsiteX44" fmla="*/ 1027517 w 6547154"/>
              <a:gd name="connsiteY44" fmla="*/ 6858000 h 6858000"/>
              <a:gd name="connsiteX45" fmla="*/ 2086821 w 6547154"/>
              <a:gd name="connsiteY45" fmla="*/ 5798600 h 6858000"/>
              <a:gd name="connsiteX46" fmla="*/ 2086821 w 6547154"/>
              <a:gd name="connsiteY46" fmla="*/ 5258790 h 6858000"/>
              <a:gd name="connsiteX47" fmla="*/ 1069056 w 6547154"/>
              <a:gd name="connsiteY47" fmla="*/ 4663386 h 6858000"/>
              <a:gd name="connsiteX48" fmla="*/ 594799 w 6547154"/>
              <a:gd name="connsiteY48" fmla="*/ 4936936 h 6858000"/>
              <a:gd name="connsiteX49" fmla="*/ 151577 w 6547154"/>
              <a:gd name="connsiteY49" fmla="*/ 6591670 h 6858000"/>
              <a:gd name="connsiteX50" fmla="*/ 0 w 6547154"/>
              <a:gd name="connsiteY50" fmla="*/ 6551035 h 6858000"/>
              <a:gd name="connsiteX51" fmla="*/ 0 w 6547154"/>
              <a:gd name="connsiteY51" fmla="*/ 4230582 h 6858000"/>
              <a:gd name="connsiteX52" fmla="*/ 221618 w 6547154"/>
              <a:gd name="connsiteY52" fmla="*/ 4289900 h 6858000"/>
              <a:gd name="connsiteX53" fmla="*/ 696554 w 6547154"/>
              <a:gd name="connsiteY53" fmla="*/ 4016350 h 6858000"/>
              <a:gd name="connsiteX54" fmla="*/ 592893 w 6547154"/>
              <a:gd name="connsiteY54" fmla="*/ 3429023 h 6858000"/>
              <a:gd name="connsiteX55" fmla="*/ 696554 w 6547154"/>
              <a:gd name="connsiteY55" fmla="*/ 2841694 h 6858000"/>
              <a:gd name="connsiteX56" fmla="*/ 221618 w 6547154"/>
              <a:gd name="connsiteY56" fmla="*/ 2567468 h 6858000"/>
              <a:gd name="connsiteX57" fmla="*/ 0 w 6547154"/>
              <a:gd name="connsiteY57" fmla="*/ 2626884 h 6858000"/>
              <a:gd name="connsiteX58" fmla="*/ 0 w 6547154"/>
              <a:gd name="connsiteY58" fmla="*/ 307152 h 6858000"/>
              <a:gd name="connsiteX59" fmla="*/ 151775 w 6547154"/>
              <a:gd name="connsiteY59" fmla="*/ 266462 h 6858000"/>
              <a:gd name="connsiteX60" fmla="*/ 594994 w 6547154"/>
              <a:gd name="connsiteY60" fmla="*/ 1920409 h 6858000"/>
              <a:gd name="connsiteX61" fmla="*/ 1069254 w 6547154"/>
              <a:gd name="connsiteY61" fmla="*/ 2193958 h 6858000"/>
              <a:gd name="connsiteX62" fmla="*/ 2087019 w 6547154"/>
              <a:gd name="connsiteY62" fmla="*/ 1598555 h 6858000"/>
              <a:gd name="connsiteX63" fmla="*/ 2087019 w 6547154"/>
              <a:gd name="connsiteY63" fmla="*/ 10594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547154" h="6858000">
                <a:moveTo>
                  <a:pt x="1027598" y="0"/>
                </a:moveTo>
                <a:lnTo>
                  <a:pt x="2084148" y="0"/>
                </a:lnTo>
                <a:lnTo>
                  <a:pt x="2087019" y="2871"/>
                </a:lnTo>
                <a:lnTo>
                  <a:pt x="2087019" y="0"/>
                </a:lnTo>
                <a:lnTo>
                  <a:pt x="2834036" y="0"/>
                </a:lnTo>
                <a:lnTo>
                  <a:pt x="2834036" y="2982"/>
                </a:lnTo>
                <a:lnTo>
                  <a:pt x="2837018" y="0"/>
                </a:lnTo>
                <a:lnTo>
                  <a:pt x="3893524" y="0"/>
                </a:lnTo>
                <a:lnTo>
                  <a:pt x="2833992" y="1059532"/>
                </a:lnTo>
                <a:lnTo>
                  <a:pt x="2833992" y="1598642"/>
                </a:lnTo>
                <a:cubicBezTo>
                  <a:pt x="3237531" y="1681246"/>
                  <a:pt x="3588409" y="1897864"/>
                  <a:pt x="3851760" y="2194046"/>
                </a:cubicBezTo>
                <a:lnTo>
                  <a:pt x="4326017" y="1920496"/>
                </a:lnTo>
                <a:lnTo>
                  <a:pt x="4769239" y="266549"/>
                </a:lnTo>
                <a:lnTo>
                  <a:pt x="5490714" y="459969"/>
                </a:lnTo>
                <a:lnTo>
                  <a:pt x="5240934" y="1392330"/>
                </a:lnTo>
                <a:lnTo>
                  <a:pt x="6155830" y="864054"/>
                </a:lnTo>
                <a:lnTo>
                  <a:pt x="6529340" y="1511113"/>
                </a:lnTo>
                <a:lnTo>
                  <a:pt x="5614443" y="2039390"/>
                </a:lnTo>
                <a:lnTo>
                  <a:pt x="6547154" y="2289628"/>
                </a:lnTo>
                <a:lnTo>
                  <a:pt x="6353844" y="3011104"/>
                </a:lnTo>
                <a:lnTo>
                  <a:pt x="4699439" y="2567555"/>
                </a:lnTo>
                <a:lnTo>
                  <a:pt x="4224503" y="2841781"/>
                </a:lnTo>
                <a:cubicBezTo>
                  <a:pt x="4286576" y="3027148"/>
                  <a:pt x="4328162" y="3222580"/>
                  <a:pt x="4328162" y="3429111"/>
                </a:cubicBezTo>
                <a:cubicBezTo>
                  <a:pt x="4328162" y="3635639"/>
                  <a:pt x="4286576" y="3830417"/>
                  <a:pt x="4224503" y="4016438"/>
                </a:cubicBezTo>
                <a:lnTo>
                  <a:pt x="4699439" y="4289987"/>
                </a:lnTo>
                <a:lnTo>
                  <a:pt x="6353844" y="3847007"/>
                </a:lnTo>
                <a:lnTo>
                  <a:pt x="6547090" y="4568571"/>
                </a:lnTo>
                <a:lnTo>
                  <a:pt x="5614378" y="4818130"/>
                </a:lnTo>
                <a:lnTo>
                  <a:pt x="6529273" y="5346406"/>
                </a:lnTo>
                <a:lnTo>
                  <a:pt x="6155326" y="5993465"/>
                </a:lnTo>
                <a:lnTo>
                  <a:pt x="5240890" y="5465300"/>
                </a:lnTo>
                <a:lnTo>
                  <a:pt x="5490671" y="6398339"/>
                </a:lnTo>
                <a:lnTo>
                  <a:pt x="4769195" y="6591758"/>
                </a:lnTo>
                <a:lnTo>
                  <a:pt x="4325973" y="4937023"/>
                </a:lnTo>
                <a:lnTo>
                  <a:pt x="3851716" y="4663474"/>
                </a:lnTo>
                <a:cubicBezTo>
                  <a:pt x="3588368" y="4960443"/>
                  <a:pt x="3237488" y="5177195"/>
                  <a:pt x="2833949" y="5258877"/>
                </a:cubicBezTo>
                <a:lnTo>
                  <a:pt x="2833949" y="5798687"/>
                </a:lnTo>
                <a:lnTo>
                  <a:pt x="3893356" y="6858000"/>
                </a:lnTo>
                <a:lnTo>
                  <a:pt x="2836820" y="6858000"/>
                </a:lnTo>
                <a:lnTo>
                  <a:pt x="2833949" y="6855129"/>
                </a:lnTo>
                <a:lnTo>
                  <a:pt x="2833949" y="6858000"/>
                </a:lnTo>
                <a:lnTo>
                  <a:pt x="2086931" y="6858000"/>
                </a:lnTo>
                <a:lnTo>
                  <a:pt x="2086931" y="6855152"/>
                </a:lnTo>
                <a:lnTo>
                  <a:pt x="2084083" y="6858000"/>
                </a:lnTo>
                <a:lnTo>
                  <a:pt x="1027517" y="6858000"/>
                </a:lnTo>
                <a:lnTo>
                  <a:pt x="2086821" y="5798600"/>
                </a:lnTo>
                <a:lnTo>
                  <a:pt x="2086821" y="5258790"/>
                </a:lnTo>
                <a:cubicBezTo>
                  <a:pt x="1683282" y="5176976"/>
                  <a:pt x="1332404" y="4960247"/>
                  <a:pt x="1069056" y="4663386"/>
                </a:cubicBezTo>
                <a:lnTo>
                  <a:pt x="594799" y="4936936"/>
                </a:lnTo>
                <a:lnTo>
                  <a:pt x="151577" y="6591670"/>
                </a:lnTo>
                <a:lnTo>
                  <a:pt x="0" y="6551035"/>
                </a:lnTo>
                <a:lnTo>
                  <a:pt x="0" y="4230582"/>
                </a:lnTo>
                <a:lnTo>
                  <a:pt x="221618" y="4289900"/>
                </a:lnTo>
                <a:lnTo>
                  <a:pt x="696554" y="4016350"/>
                </a:lnTo>
                <a:cubicBezTo>
                  <a:pt x="634481" y="3830330"/>
                  <a:pt x="592893" y="3635551"/>
                  <a:pt x="592893" y="3429023"/>
                </a:cubicBezTo>
                <a:cubicBezTo>
                  <a:pt x="592893" y="3222493"/>
                  <a:pt x="634481" y="3027061"/>
                  <a:pt x="696554" y="2841694"/>
                </a:cubicBezTo>
                <a:lnTo>
                  <a:pt x="221618" y="2567468"/>
                </a:lnTo>
                <a:lnTo>
                  <a:pt x="0" y="2626884"/>
                </a:lnTo>
                <a:lnTo>
                  <a:pt x="0" y="307152"/>
                </a:lnTo>
                <a:lnTo>
                  <a:pt x="151775" y="266462"/>
                </a:lnTo>
                <a:lnTo>
                  <a:pt x="594994" y="1920409"/>
                </a:lnTo>
                <a:lnTo>
                  <a:pt x="1069254" y="2193958"/>
                </a:lnTo>
                <a:cubicBezTo>
                  <a:pt x="1332602" y="1897756"/>
                  <a:pt x="1683480" y="1681027"/>
                  <a:pt x="2087019" y="1598555"/>
                </a:cubicBezTo>
                <a:lnTo>
                  <a:pt x="2087019" y="105942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C3215-33EA-4FB0-5837-04C310039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1624" y="571245"/>
            <a:ext cx="5494429" cy="5665785"/>
          </a:xfrm>
          <a:custGeom>
            <a:avLst/>
            <a:gdLst>
              <a:gd name="connsiteX0" fmla="*/ 2140161 w 5494429"/>
              <a:gd name="connsiteY0" fmla="*/ 743 h 5665785"/>
              <a:gd name="connsiteX1" fmla="*/ 2508754 w 5494429"/>
              <a:gd name="connsiteY1" fmla="*/ 68749 h 5665785"/>
              <a:gd name="connsiteX2" fmla="*/ 3644616 w 5494429"/>
              <a:gd name="connsiteY2" fmla="*/ 1092829 h 5665785"/>
              <a:gd name="connsiteX3" fmla="*/ 4448737 w 5494429"/>
              <a:gd name="connsiteY3" fmla="*/ 2152970 h 5665785"/>
              <a:gd name="connsiteX4" fmla="*/ 5429546 w 5494429"/>
              <a:gd name="connsiteY4" fmla="*/ 3227533 h 5665785"/>
              <a:gd name="connsiteX5" fmla="*/ 5137466 w 5494429"/>
              <a:gd name="connsiteY5" fmla="*/ 4561723 h 5665785"/>
              <a:gd name="connsiteX6" fmla="*/ 3972756 w 5494429"/>
              <a:gd name="connsiteY6" fmla="*/ 5437959 h 5665785"/>
              <a:gd name="connsiteX7" fmla="*/ 2656594 w 5494429"/>
              <a:gd name="connsiteY7" fmla="*/ 5629074 h 5665785"/>
              <a:gd name="connsiteX8" fmla="*/ 1520732 w 5494429"/>
              <a:gd name="connsiteY8" fmla="*/ 5023280 h 5665785"/>
              <a:gd name="connsiteX9" fmla="*/ 453381 w 5494429"/>
              <a:gd name="connsiteY9" fmla="*/ 4305701 h 5665785"/>
              <a:gd name="connsiteX10" fmla="*/ 9851 w 5494429"/>
              <a:gd name="connsiteY10" fmla="*/ 3166230 h 5665785"/>
              <a:gd name="connsiteX11" fmla="*/ 583194 w 5494429"/>
              <a:gd name="connsiteY11" fmla="*/ 1914979 h 5665785"/>
              <a:gd name="connsiteX12" fmla="*/ 1149321 w 5494429"/>
              <a:gd name="connsiteY12" fmla="*/ 422129 h 5665785"/>
              <a:gd name="connsiteX13" fmla="*/ 2140161 w 5494429"/>
              <a:gd name="connsiteY13" fmla="*/ 743 h 566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4429" h="5665785">
                <a:moveTo>
                  <a:pt x="2140161" y="743"/>
                </a:moveTo>
                <a:cubicBezTo>
                  <a:pt x="2265129" y="4969"/>
                  <a:pt x="2389759" y="27281"/>
                  <a:pt x="2508754" y="68749"/>
                </a:cubicBezTo>
                <a:cubicBezTo>
                  <a:pt x="2981127" y="231013"/>
                  <a:pt x="3359750" y="696178"/>
                  <a:pt x="3644616" y="1092829"/>
                </a:cubicBezTo>
                <a:cubicBezTo>
                  <a:pt x="3925877" y="1493084"/>
                  <a:pt x="4113385" y="1821225"/>
                  <a:pt x="4448737" y="2152970"/>
                </a:cubicBezTo>
                <a:cubicBezTo>
                  <a:pt x="4784086" y="2481106"/>
                  <a:pt x="5267278" y="2805639"/>
                  <a:pt x="5429546" y="3227533"/>
                </a:cubicBezTo>
                <a:cubicBezTo>
                  <a:pt x="5591811" y="3649423"/>
                  <a:pt x="5433150" y="4161464"/>
                  <a:pt x="5137466" y="4561723"/>
                </a:cubicBezTo>
                <a:cubicBezTo>
                  <a:pt x="4845388" y="4961978"/>
                  <a:pt x="4416282" y="5246847"/>
                  <a:pt x="3972756" y="5437959"/>
                </a:cubicBezTo>
                <a:cubicBezTo>
                  <a:pt x="3525622" y="5629074"/>
                  <a:pt x="3064065" y="5722828"/>
                  <a:pt x="2656594" y="5629074"/>
                </a:cubicBezTo>
                <a:cubicBezTo>
                  <a:pt x="2249128" y="5538924"/>
                  <a:pt x="1892140" y="5257663"/>
                  <a:pt x="1520732" y="5023280"/>
                </a:cubicBezTo>
                <a:cubicBezTo>
                  <a:pt x="1145717" y="4792501"/>
                  <a:pt x="752670" y="4612205"/>
                  <a:pt x="453381" y="4305701"/>
                </a:cubicBezTo>
                <a:cubicBezTo>
                  <a:pt x="154088" y="3999199"/>
                  <a:pt x="-47843" y="3566489"/>
                  <a:pt x="9851" y="3166230"/>
                </a:cubicBezTo>
                <a:cubicBezTo>
                  <a:pt x="71154" y="2769580"/>
                  <a:pt x="392079" y="2405384"/>
                  <a:pt x="583194" y="1914979"/>
                </a:cubicBezTo>
                <a:cubicBezTo>
                  <a:pt x="774306" y="1420966"/>
                  <a:pt x="835608" y="800748"/>
                  <a:pt x="1149321" y="422129"/>
                </a:cubicBezTo>
                <a:cubicBezTo>
                  <a:pt x="1387312" y="138161"/>
                  <a:pt x="1765258" y="-11934"/>
                  <a:pt x="2140161" y="7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7A9540-072B-9B7F-0E29-E72869802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8941" y="0"/>
            <a:ext cx="5248707" cy="6564350"/>
          </a:xfrm>
          <a:custGeom>
            <a:avLst/>
            <a:gdLst>
              <a:gd name="connsiteX0" fmla="*/ 0 w 5248707"/>
              <a:gd name="connsiteY0" fmla="*/ 0 h 6564350"/>
              <a:gd name="connsiteX1" fmla="*/ 5248707 w 5248707"/>
              <a:gd name="connsiteY1" fmla="*/ 0 h 6564350"/>
              <a:gd name="connsiteX2" fmla="*/ 5248707 w 5248707"/>
              <a:gd name="connsiteY2" fmla="*/ 6564350 h 6564350"/>
              <a:gd name="connsiteX3" fmla="*/ 0 w 5248707"/>
              <a:gd name="connsiteY3" fmla="*/ 6564350 h 65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707" h="6564350">
                <a:moveTo>
                  <a:pt x="0" y="0"/>
                </a:moveTo>
                <a:lnTo>
                  <a:pt x="5248707" y="0"/>
                </a:lnTo>
                <a:lnTo>
                  <a:pt x="5248707" y="6564350"/>
                </a:lnTo>
                <a:lnTo>
                  <a:pt x="0" y="6564350"/>
                </a:lnTo>
                <a:close/>
              </a:path>
            </a:pathLst>
          </a:custGeom>
          <a:noFill/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42E81E-80FD-645C-CFFA-4598370598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73728" y="2802759"/>
            <a:ext cx="6277023" cy="3127984"/>
          </a:xfrm>
          <a:custGeom>
            <a:avLst/>
            <a:gdLst>
              <a:gd name="connsiteX0" fmla="*/ 5951876 w 6277023"/>
              <a:gd name="connsiteY0" fmla="*/ 0 h 3127984"/>
              <a:gd name="connsiteX1" fmla="*/ 6277023 w 6277023"/>
              <a:gd name="connsiteY1" fmla="*/ 650293 h 3127984"/>
              <a:gd name="connsiteX2" fmla="*/ 5038177 w 6277023"/>
              <a:gd name="connsiteY2" fmla="*/ 3127984 h 3127984"/>
              <a:gd name="connsiteX3" fmla="*/ 841920 w 6277023"/>
              <a:gd name="connsiteY3" fmla="*/ 3127984 h 3127984"/>
              <a:gd name="connsiteX4" fmla="*/ 0 w 6277023"/>
              <a:gd name="connsiteY4" fmla="*/ 1444147 h 31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023" h="3127984">
                <a:moveTo>
                  <a:pt x="5951876" y="0"/>
                </a:moveTo>
                <a:lnTo>
                  <a:pt x="6277023" y="650293"/>
                </a:lnTo>
                <a:lnTo>
                  <a:pt x="5038177" y="3127984"/>
                </a:lnTo>
                <a:lnTo>
                  <a:pt x="841920" y="3127984"/>
                </a:lnTo>
                <a:lnTo>
                  <a:pt x="0" y="144414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7B2423-1B3D-E463-8478-F2B3CAE1DC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6802" y="975361"/>
            <a:ext cx="6277022" cy="3127984"/>
          </a:xfrm>
          <a:custGeom>
            <a:avLst/>
            <a:gdLst>
              <a:gd name="connsiteX0" fmla="*/ 1238846 w 6277022"/>
              <a:gd name="connsiteY0" fmla="*/ 0 h 3127984"/>
              <a:gd name="connsiteX1" fmla="*/ 5435103 w 6277022"/>
              <a:gd name="connsiteY1" fmla="*/ 0 h 3127984"/>
              <a:gd name="connsiteX2" fmla="*/ 6277022 w 6277022"/>
              <a:gd name="connsiteY2" fmla="*/ 1683838 h 3127984"/>
              <a:gd name="connsiteX3" fmla="*/ 325146 w 6277022"/>
              <a:gd name="connsiteY3" fmla="*/ 3127984 h 3127984"/>
              <a:gd name="connsiteX4" fmla="*/ 0 w 6277022"/>
              <a:gd name="connsiteY4" fmla="*/ 2477691 h 31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022" h="3127984">
                <a:moveTo>
                  <a:pt x="1238846" y="0"/>
                </a:moveTo>
                <a:lnTo>
                  <a:pt x="5435103" y="0"/>
                </a:lnTo>
                <a:lnTo>
                  <a:pt x="6277022" y="1683838"/>
                </a:lnTo>
                <a:lnTo>
                  <a:pt x="325146" y="3127984"/>
                </a:lnTo>
                <a:lnTo>
                  <a:pt x="0" y="247769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515D8A-9E83-602B-CEA7-145A13E1D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904792"/>
            <a:ext cx="7171766" cy="4078762"/>
          </a:xfrm>
          <a:custGeom>
            <a:avLst/>
            <a:gdLst>
              <a:gd name="connsiteX0" fmla="*/ 0 w 7171766"/>
              <a:gd name="connsiteY0" fmla="*/ 0 h 4078762"/>
              <a:gd name="connsiteX1" fmla="*/ 7171766 w 7171766"/>
              <a:gd name="connsiteY1" fmla="*/ 0 h 4078762"/>
              <a:gd name="connsiteX2" fmla="*/ 7171766 w 7171766"/>
              <a:gd name="connsiteY2" fmla="*/ 4078762 h 4078762"/>
              <a:gd name="connsiteX3" fmla="*/ 0 w 7171766"/>
              <a:gd name="connsiteY3" fmla="*/ 4078762 h 40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1766" h="4078762">
                <a:moveTo>
                  <a:pt x="0" y="0"/>
                </a:moveTo>
                <a:lnTo>
                  <a:pt x="7171766" y="0"/>
                </a:lnTo>
                <a:lnTo>
                  <a:pt x="7171766" y="4078762"/>
                </a:lnTo>
                <a:lnTo>
                  <a:pt x="0" y="407876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470B69-355F-E162-E0C0-D2F4CBA10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663479"/>
            <a:ext cx="5313829" cy="5531045"/>
          </a:xfrm>
          <a:custGeom>
            <a:avLst/>
            <a:gdLst>
              <a:gd name="connsiteX0" fmla="*/ 0 w 5313829"/>
              <a:gd name="connsiteY0" fmla="*/ 0 h 5531045"/>
              <a:gd name="connsiteX1" fmla="*/ 5313829 w 5313829"/>
              <a:gd name="connsiteY1" fmla="*/ 0 h 5531045"/>
              <a:gd name="connsiteX2" fmla="*/ 5313829 w 5313829"/>
              <a:gd name="connsiteY2" fmla="*/ 5531045 h 5531045"/>
              <a:gd name="connsiteX3" fmla="*/ 0 w 5313829"/>
              <a:gd name="connsiteY3" fmla="*/ 5531045 h 553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829" h="5531045">
                <a:moveTo>
                  <a:pt x="0" y="0"/>
                </a:moveTo>
                <a:lnTo>
                  <a:pt x="5313829" y="0"/>
                </a:lnTo>
                <a:lnTo>
                  <a:pt x="5313829" y="5531045"/>
                </a:lnTo>
                <a:lnTo>
                  <a:pt x="0" y="553104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10000"/>
                <a:lumOff val="9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9A2C1-868B-E048-BC42-05B15F48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9099"/>
            <a:ext cx="11125200" cy="4639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75A4-F8EA-2E4A-A9FC-8E6DA130C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60500"/>
            <a:ext cx="111252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A472-F704-9D4A-AE43-BF8DA1CC6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6606" y="6445229"/>
            <a:ext cx="756781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896C5E-20F6-5143-9F77-A8D16BC84A78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EDD9-B49B-1342-9401-0E870BD26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6445229"/>
            <a:ext cx="9237947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051E2-0E41-A34C-8D98-2FD15D19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8646" y="6445229"/>
            <a:ext cx="879953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14EC2E2-0820-654D-85EB-EBA0A2E7E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2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6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bm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:a16="http://schemas.microsoft.com/office/drawing/2014/main" id="{40583B8C-AE04-B002-C152-13B7181F9C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8" cy="6858001"/>
          </a:xfrm>
        </p:spPr>
      </p:pic>
      <p:sp>
        <p:nvSpPr>
          <p:cNvPr id="6" name="Graphic 4">
            <a:extLst>
              <a:ext uri="{FF2B5EF4-FFF2-40B4-BE49-F238E27FC236}">
                <a16:creationId xmlns:a16="http://schemas.microsoft.com/office/drawing/2014/main" id="{7BFF9C05-B360-E716-5EB6-16C806917B56}"/>
              </a:ext>
            </a:extLst>
          </p:cNvPr>
          <p:cNvSpPr/>
          <p:nvPr/>
        </p:nvSpPr>
        <p:spPr>
          <a:xfrm rot="1166510">
            <a:off x="1029929" y="1604300"/>
            <a:ext cx="767347" cy="841667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2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F4F0722B-ECCB-4759-3675-5F76A923F796}"/>
              </a:ext>
            </a:extLst>
          </p:cNvPr>
          <p:cNvSpPr/>
          <p:nvPr/>
        </p:nvSpPr>
        <p:spPr>
          <a:xfrm>
            <a:off x="6220127" y="5300175"/>
            <a:ext cx="1199545" cy="1315725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bg1">
              <a:alpha val="80299"/>
            </a:schemeClr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3FFE2FD9-9CDB-F8B7-004A-6D9B1907A9A2}"/>
              </a:ext>
            </a:extLst>
          </p:cNvPr>
          <p:cNvSpPr/>
          <p:nvPr/>
        </p:nvSpPr>
        <p:spPr>
          <a:xfrm rot="20198991">
            <a:off x="10338444" y="-71126"/>
            <a:ext cx="1667452" cy="1828950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1">
              <a:alpha val="35156"/>
            </a:schemeClr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031F5C-CB29-48D7-8F44-13DB2A36F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22" y="2787340"/>
            <a:ext cx="10113270" cy="10490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A546014-D4A9-4CC7-AF81-2BF2C1B239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3478"/>
            <a:ext cx="512108" cy="396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439BFC-ECB1-47E0-A161-BDB32997A0D5}"/>
              </a:ext>
            </a:extLst>
          </p:cNvPr>
          <p:cNvSpPr txBox="1"/>
          <p:nvPr/>
        </p:nvSpPr>
        <p:spPr>
          <a:xfrm>
            <a:off x="467544" y="-74233"/>
            <a:ext cx="1512168" cy="55470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テベク市</a:t>
            </a:r>
            <a:endParaRPr kumimoji="0" lang="en-US" altLang="ko-KR" sz="1400" b="1" dirty="0">
              <a:ln>
                <a:prstDash val="solid"/>
              </a:ln>
              <a:latin typeface="감탄로드감탄체" pitchFamily="50" charset="-127"/>
              <a:ea typeface="감탄로드감탄체" pitchFamily="50" charset="-127"/>
              <a:cs typeface="Arial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E7D116-0E23-CBC5-279E-8628E343FF89}"/>
              </a:ext>
            </a:extLst>
          </p:cNvPr>
          <p:cNvSpPr/>
          <p:nvPr/>
        </p:nvSpPr>
        <p:spPr>
          <a:xfrm>
            <a:off x="3318817" y="3813721"/>
            <a:ext cx="5554363" cy="3493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太白（テベク）の冬季観光</a:t>
            </a:r>
          </a:p>
        </p:txBody>
      </p:sp>
    </p:spTree>
    <p:extLst>
      <p:ext uri="{BB962C8B-B14F-4D97-AF65-F5344CB8AC3E}">
        <p14:creationId xmlns:p14="http://schemas.microsoft.com/office/powerpoint/2010/main" val="229065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배경.jpg">
            <a:extLst>
              <a:ext uri="{FF2B5EF4-FFF2-40B4-BE49-F238E27FC236}">
                <a16:creationId xmlns:a16="http://schemas.microsoft.com/office/drawing/2014/main" id="{A453D9AD-A036-F438-7F24-19F33A987E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14" name="그림 13" descr="눈.png">
            <a:extLst>
              <a:ext uri="{FF2B5EF4-FFF2-40B4-BE49-F238E27FC236}">
                <a16:creationId xmlns:a16="http://schemas.microsoft.com/office/drawing/2014/main" id="{F5504C2A-7D3F-04EB-4F4B-2F2E8D2FE3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B2AF6EA-6AE7-90F9-703A-C133724304C2}"/>
              </a:ext>
            </a:extLst>
          </p:cNvPr>
          <p:cNvSpPr/>
          <p:nvPr/>
        </p:nvSpPr>
        <p:spPr>
          <a:xfrm>
            <a:off x="7560961" y="357110"/>
            <a:ext cx="4631039" cy="6500890"/>
          </a:xfrm>
          <a:custGeom>
            <a:avLst/>
            <a:gdLst>
              <a:gd name="connsiteX0" fmla="*/ 2791001 w 4631039"/>
              <a:gd name="connsiteY0" fmla="*/ 968 h 6500890"/>
              <a:gd name="connsiteX1" fmla="*/ 3271686 w 4631039"/>
              <a:gd name="connsiteY1" fmla="*/ 89655 h 6500890"/>
              <a:gd name="connsiteX2" fmla="*/ 4607931 w 4631039"/>
              <a:gd name="connsiteY2" fmla="*/ 1227946 h 6500890"/>
              <a:gd name="connsiteX3" fmla="*/ 4631039 w 4631039"/>
              <a:gd name="connsiteY3" fmla="*/ 1259368 h 6500890"/>
              <a:gd name="connsiteX4" fmla="*/ 4631039 w 4631039"/>
              <a:gd name="connsiteY4" fmla="*/ 6500890 h 6500890"/>
              <a:gd name="connsiteX5" fmla="*/ 1898167 w 4631039"/>
              <a:gd name="connsiteY5" fmla="*/ 6500890 h 6500890"/>
              <a:gd name="connsiteX6" fmla="*/ 1614273 w 4631039"/>
              <a:gd name="connsiteY6" fmla="*/ 6333923 h 6500890"/>
              <a:gd name="connsiteX7" fmla="*/ 591258 w 4631039"/>
              <a:gd name="connsiteY7" fmla="*/ 5615098 h 6500890"/>
              <a:gd name="connsiteX8" fmla="*/ 12847 w 4631039"/>
              <a:gd name="connsiteY8" fmla="*/ 4129106 h 6500890"/>
              <a:gd name="connsiteX9" fmla="*/ 760548 w 4631039"/>
              <a:gd name="connsiteY9" fmla="*/ 2497339 h 6500890"/>
              <a:gd name="connsiteX10" fmla="*/ 1498839 w 4631039"/>
              <a:gd name="connsiteY10" fmla="*/ 550501 h 6500890"/>
              <a:gd name="connsiteX11" fmla="*/ 2791001 w 4631039"/>
              <a:gd name="connsiteY11" fmla="*/ 968 h 650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1039" h="6500890">
                <a:moveTo>
                  <a:pt x="2791001" y="968"/>
                </a:moveTo>
                <a:cubicBezTo>
                  <a:pt x="2953973" y="6479"/>
                  <a:pt x="3116503" y="35576"/>
                  <a:pt x="3271686" y="89655"/>
                </a:cubicBezTo>
                <a:cubicBezTo>
                  <a:pt x="3810709" y="274814"/>
                  <a:pt x="4256126" y="762407"/>
                  <a:pt x="4607931" y="1227946"/>
                </a:cubicBezTo>
                <a:lnTo>
                  <a:pt x="4631039" y="1259368"/>
                </a:lnTo>
                <a:lnTo>
                  <a:pt x="4631039" y="6500890"/>
                </a:lnTo>
                <a:lnTo>
                  <a:pt x="1898167" y="6500890"/>
                </a:lnTo>
                <a:lnTo>
                  <a:pt x="1614273" y="6333923"/>
                </a:lnTo>
                <a:cubicBezTo>
                  <a:pt x="1245493" y="6122090"/>
                  <a:pt x="883987" y="5914885"/>
                  <a:pt x="591258" y="5615098"/>
                </a:cubicBezTo>
                <a:cubicBezTo>
                  <a:pt x="200947" y="5215388"/>
                  <a:pt x="-62394" y="4651087"/>
                  <a:pt x="12847" y="4129106"/>
                </a:cubicBezTo>
                <a:cubicBezTo>
                  <a:pt x="92792" y="3611830"/>
                  <a:pt x="511313" y="3136879"/>
                  <a:pt x="760548" y="2497339"/>
                </a:cubicBezTo>
                <a:cubicBezTo>
                  <a:pt x="1009778" y="1853093"/>
                  <a:pt x="1089723" y="1044261"/>
                  <a:pt x="1498839" y="550501"/>
                </a:cubicBezTo>
                <a:cubicBezTo>
                  <a:pt x="1809204" y="180176"/>
                  <a:pt x="2302087" y="-15565"/>
                  <a:pt x="2791001" y="968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502B2931-800D-7C93-3006-2A20225E0B3A}"/>
              </a:ext>
            </a:extLst>
          </p:cNvPr>
          <p:cNvSpPr/>
          <p:nvPr/>
        </p:nvSpPr>
        <p:spPr>
          <a:xfrm rot="20198991">
            <a:off x="4182267" y="616185"/>
            <a:ext cx="898535" cy="985561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2902896D-EA9D-B225-BBFF-9299399A67C6}"/>
              </a:ext>
            </a:extLst>
          </p:cNvPr>
          <p:cNvSpPr/>
          <p:nvPr/>
        </p:nvSpPr>
        <p:spPr>
          <a:xfrm rot="20198991">
            <a:off x="8898042" y="409111"/>
            <a:ext cx="907941" cy="995877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Graphic 4">
            <a:extLst>
              <a:ext uri="{FF2B5EF4-FFF2-40B4-BE49-F238E27FC236}">
                <a16:creationId xmlns:a16="http://schemas.microsoft.com/office/drawing/2014/main" id="{5FD20158-3C10-61B1-E341-1DC36F680583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620A0-52E5-5D2F-26ED-4234726E486A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9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2FFA9C85-7A15-F19A-84CD-A5EECF836D09}"/>
              </a:ext>
            </a:extLst>
          </p:cNvPr>
          <p:cNvSpPr/>
          <p:nvPr/>
        </p:nvSpPr>
        <p:spPr>
          <a:xfrm>
            <a:off x="6430713" y="3792537"/>
            <a:ext cx="1854323" cy="2557326"/>
          </a:xfrm>
          <a:prstGeom prst="roundRect">
            <a:avLst>
              <a:gd name="adj" fmla="val 7923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D7DEF09-A204-183D-5B7F-8BD292879FD7}"/>
              </a:ext>
            </a:extLst>
          </p:cNvPr>
          <p:cNvSpPr/>
          <p:nvPr/>
        </p:nvSpPr>
        <p:spPr>
          <a:xfrm>
            <a:off x="6416753" y="1072892"/>
            <a:ext cx="1854323" cy="2557326"/>
          </a:xfrm>
          <a:prstGeom prst="roundRect">
            <a:avLst>
              <a:gd name="adj" fmla="val 7923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D4A935-D45F-5EFA-9C63-5822D414A68B}"/>
              </a:ext>
            </a:extLst>
          </p:cNvPr>
          <p:cNvSpPr txBox="1"/>
          <p:nvPr/>
        </p:nvSpPr>
        <p:spPr>
          <a:xfrm>
            <a:off x="1116682" y="3192827"/>
            <a:ext cx="4297419" cy="118950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開催日： </a:t>
            </a:r>
            <a:r>
              <a:rPr lang="en-US" altLang="ja-JP" sz="1200" b="1" dirty="0">
                <a:latin typeface="+mj-ea"/>
                <a:ea typeface="+mj-ea"/>
                <a:cs typeface="Pretendard" panose="02000803000000020004" pitchFamily="2" charset="-127"/>
              </a:rPr>
              <a:t>2024</a:t>
            </a:r>
            <a:r>
              <a:rPr lang="ja-JP" altLang="en-US" sz="1200" b="1" dirty="0">
                <a:latin typeface="+mj-ea"/>
                <a:ea typeface="+mj-ea"/>
                <a:cs typeface="Pretendard" panose="02000803000000020004" pitchFamily="2" charset="-127"/>
              </a:rPr>
              <a:t>年２月</a:t>
            </a:r>
            <a:r>
              <a:rPr lang="en-US" altLang="ja-JP" sz="1200" b="1" dirty="0">
                <a:latin typeface="+mj-ea"/>
                <a:ea typeface="+mj-ea"/>
                <a:cs typeface="Pretendard" panose="02000803000000020004" pitchFamily="2" charset="-127"/>
              </a:rPr>
              <a:t>3</a:t>
            </a:r>
            <a:r>
              <a:rPr lang="ja-JP" altLang="en-US" sz="1200" b="1" dirty="0">
                <a:latin typeface="+mj-ea"/>
                <a:ea typeface="+mj-ea"/>
                <a:cs typeface="Pretendard" panose="02000803000000020004" pitchFamily="2" charset="-127"/>
              </a:rPr>
              <a:t>日</a:t>
            </a:r>
            <a:endParaRPr lang="en-US" altLang="ko-KR" sz="1200" b="1" dirty="0"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予算総額：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3,21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万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KRW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主催：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テベクトライアスロン協会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参加者：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国内選手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600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名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場所：</a:t>
            </a:r>
            <a:r>
              <a:rPr lang="en-US" altLang="ko-KR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テベクの連花山（ヨンファサン）、金台峰（クムデボン）地区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07B5278-CF2F-BCE7-BECD-459E97D0375A}"/>
              </a:ext>
            </a:extLst>
          </p:cNvPr>
          <p:cNvSpPr/>
          <p:nvPr/>
        </p:nvSpPr>
        <p:spPr>
          <a:xfrm>
            <a:off x="565030" y="2089286"/>
            <a:ext cx="28969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A1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Pretendard Black" panose="02000A03000000020004" pitchFamily="2" charset="-127"/>
              </a:rPr>
              <a:t>サンタラン雪上マラソン大会</a:t>
            </a:r>
            <a:endParaRPr lang="en-US" altLang="ko-KR" b="1" dirty="0">
              <a:ln w="13462">
                <a:solidFill>
                  <a:schemeClr val="bg1"/>
                </a:solidFill>
                <a:prstDash val="solid"/>
              </a:ln>
              <a:solidFill>
                <a:srgbClr val="EA1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3E6F850D-3F32-8F72-B6B2-469DBCE5126C}"/>
              </a:ext>
            </a:extLst>
          </p:cNvPr>
          <p:cNvSpPr/>
          <p:nvPr/>
        </p:nvSpPr>
        <p:spPr>
          <a:xfrm>
            <a:off x="639013" y="2458618"/>
            <a:ext cx="4968023" cy="627518"/>
          </a:xfrm>
          <a:prstGeom prst="roundRect">
            <a:avLst/>
          </a:prstGeom>
          <a:solidFill>
            <a:srgbClr val="0F43EB"/>
          </a:solidFill>
          <a:ln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8CCD3F1C-741E-1372-5635-391DAD17DD4A}"/>
              </a:ext>
            </a:extLst>
          </p:cNvPr>
          <p:cNvSpPr/>
          <p:nvPr/>
        </p:nvSpPr>
        <p:spPr>
          <a:xfrm>
            <a:off x="1607892" y="2500658"/>
            <a:ext cx="3946269" cy="531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D73B70-C712-3175-1A77-BAE3DE91F044}"/>
              </a:ext>
            </a:extLst>
          </p:cNvPr>
          <p:cNvSpPr txBox="1"/>
          <p:nvPr/>
        </p:nvSpPr>
        <p:spPr>
          <a:xfrm>
            <a:off x="647753" y="25802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Pretendard" panose="02000803000000020004" pitchFamily="2" charset="-127"/>
                <a:ea typeface="Pretendard" panose="02000803000000020004" pitchFamily="2" charset="-127"/>
                <a:cs typeface="Pretendard" panose="02000803000000020004" pitchFamily="2" charset="-127"/>
              </a:rPr>
              <a:t>目的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2F43677-D7CD-F123-D434-7224EC5964E3}"/>
              </a:ext>
            </a:extLst>
          </p:cNvPr>
          <p:cNvCxnSpPr>
            <a:cxnSpLocks/>
          </p:cNvCxnSpPr>
          <p:nvPr/>
        </p:nvCxnSpPr>
        <p:spPr>
          <a:xfrm>
            <a:off x="922158" y="3086136"/>
            <a:ext cx="0" cy="1206217"/>
          </a:xfrm>
          <a:prstGeom prst="line">
            <a:avLst/>
          </a:prstGeom>
          <a:ln w="15875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8C6E480-932F-9E61-093D-62371A67F9B9}"/>
              </a:ext>
            </a:extLst>
          </p:cNvPr>
          <p:cNvSpPr txBox="1"/>
          <p:nvPr/>
        </p:nvSpPr>
        <p:spPr>
          <a:xfrm>
            <a:off x="1711243" y="2610438"/>
            <a:ext cx="3786047" cy="33165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/>
            <a:r>
              <a:rPr lang="ja-JP" altLang="en-US" sz="1200" b="1">
                <a:latin typeface="+mj-ea"/>
                <a:ea typeface="+mj-ea"/>
                <a:cs typeface="Pretendard Medium" panose="02000603000000020004" pitchFamily="50" charset="-127"/>
              </a:rPr>
              <a:t>テベクの長い冬と降雪量の多さを活かした雪上マラソンを通じて、山岳都市としてのテベクのイメージを高める。</a:t>
            </a:r>
            <a:endParaRPr lang="ko-KR" altLang="en-US" sz="1200" b="1" dirty="0"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903142C3-3203-62E2-2E6E-BF804856C64E}"/>
              </a:ext>
            </a:extLst>
          </p:cNvPr>
          <p:cNvCxnSpPr>
            <a:cxnSpLocks/>
          </p:cNvCxnSpPr>
          <p:nvPr/>
        </p:nvCxnSpPr>
        <p:spPr>
          <a:xfrm flipH="1">
            <a:off x="922158" y="4292353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3EA20D19-B31D-A7F6-1051-28EA0AF5E833}"/>
              </a:ext>
            </a:extLst>
          </p:cNvPr>
          <p:cNvCxnSpPr>
            <a:cxnSpLocks/>
          </p:cNvCxnSpPr>
          <p:nvPr/>
        </p:nvCxnSpPr>
        <p:spPr>
          <a:xfrm flipH="1">
            <a:off x="922158" y="401612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3F15C3BE-B9F1-3F1E-DD2F-75848564EB8C}"/>
              </a:ext>
            </a:extLst>
          </p:cNvPr>
          <p:cNvCxnSpPr>
            <a:cxnSpLocks/>
          </p:cNvCxnSpPr>
          <p:nvPr/>
        </p:nvCxnSpPr>
        <p:spPr>
          <a:xfrm flipH="1">
            <a:off x="922158" y="3739903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6A14C658-27A7-77D9-B838-576F33C43666}"/>
              </a:ext>
            </a:extLst>
          </p:cNvPr>
          <p:cNvCxnSpPr>
            <a:cxnSpLocks/>
          </p:cNvCxnSpPr>
          <p:nvPr/>
        </p:nvCxnSpPr>
        <p:spPr>
          <a:xfrm flipH="1">
            <a:off x="922158" y="346367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AAF31902-2252-658D-1949-054C3AD18778}"/>
              </a:ext>
            </a:extLst>
          </p:cNvPr>
          <p:cNvCxnSpPr>
            <a:cxnSpLocks/>
          </p:cNvCxnSpPr>
          <p:nvPr/>
        </p:nvCxnSpPr>
        <p:spPr>
          <a:xfrm flipH="1">
            <a:off x="922158" y="3193535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4379973-95CB-B1F2-E3FC-5FED16BC5DFF}"/>
              </a:ext>
            </a:extLst>
          </p:cNvPr>
          <p:cNvSpPr txBox="1"/>
          <p:nvPr/>
        </p:nvSpPr>
        <p:spPr>
          <a:xfrm>
            <a:off x="1133562" y="5537638"/>
            <a:ext cx="3865868" cy="10007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大会期間：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2024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年１月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10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～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11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日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予算総額：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7,031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万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KRW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参加者：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国内選手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150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名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場所：</a:t>
            </a:r>
            <a:r>
              <a:rPr lang="en-US" altLang="ko-KR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" panose="02000803000000020004" pitchFamily="2" charset="-127"/>
              </a:rPr>
              <a:t>オーツー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リゾート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27219BA-5F1E-0EB5-57A3-949E8F2D4FF4}"/>
              </a:ext>
            </a:extLst>
          </p:cNvPr>
          <p:cNvSpPr/>
          <p:nvPr/>
        </p:nvSpPr>
        <p:spPr>
          <a:xfrm>
            <a:off x="539763" y="4515952"/>
            <a:ext cx="44807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A1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Pretendard Black" panose="02000A03000000020004" pitchFamily="2" charset="-127"/>
              </a:rPr>
              <a:t>韓国スノーボード選手権大会（カテゴリー別）</a:t>
            </a:r>
            <a:endParaRPr lang="en-US" altLang="ko-KR" b="1" dirty="0">
              <a:ln w="13462">
                <a:solidFill>
                  <a:schemeClr val="bg1"/>
                </a:solidFill>
                <a:prstDash val="solid"/>
              </a:ln>
              <a:solidFill>
                <a:srgbClr val="EA1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130F4B6C-EDB3-BC14-CDEF-A3501AFA849E}"/>
              </a:ext>
            </a:extLst>
          </p:cNvPr>
          <p:cNvSpPr/>
          <p:nvPr/>
        </p:nvSpPr>
        <p:spPr>
          <a:xfrm>
            <a:off x="639013" y="4906304"/>
            <a:ext cx="4968023" cy="627518"/>
          </a:xfrm>
          <a:prstGeom prst="roundRect">
            <a:avLst/>
          </a:prstGeom>
          <a:solidFill>
            <a:srgbClr val="0F43EB"/>
          </a:solidFill>
          <a:ln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8E45BFAA-20A2-4036-E7AC-2A9E2D2FC22D}"/>
              </a:ext>
            </a:extLst>
          </p:cNvPr>
          <p:cNvSpPr/>
          <p:nvPr/>
        </p:nvSpPr>
        <p:spPr>
          <a:xfrm>
            <a:off x="1607892" y="4948345"/>
            <a:ext cx="3946269" cy="5181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226DA90A-331F-3FE7-DFA6-911F4ED2E1FF}"/>
              </a:ext>
            </a:extLst>
          </p:cNvPr>
          <p:cNvCxnSpPr>
            <a:cxnSpLocks/>
          </p:cNvCxnSpPr>
          <p:nvPr/>
        </p:nvCxnSpPr>
        <p:spPr>
          <a:xfrm>
            <a:off x="922158" y="5533822"/>
            <a:ext cx="0" cy="911519"/>
          </a:xfrm>
          <a:prstGeom prst="line">
            <a:avLst/>
          </a:prstGeom>
          <a:ln w="15875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CE8645B2-2972-8F99-E1D7-40E36E3CD59B}"/>
              </a:ext>
            </a:extLst>
          </p:cNvPr>
          <p:cNvCxnSpPr>
            <a:cxnSpLocks/>
          </p:cNvCxnSpPr>
          <p:nvPr/>
        </p:nvCxnSpPr>
        <p:spPr>
          <a:xfrm flipH="1">
            <a:off x="922158" y="6445341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786D00FE-EA58-7FC8-73EB-1A29F282798D}"/>
              </a:ext>
            </a:extLst>
          </p:cNvPr>
          <p:cNvCxnSpPr>
            <a:cxnSpLocks/>
          </p:cNvCxnSpPr>
          <p:nvPr/>
        </p:nvCxnSpPr>
        <p:spPr>
          <a:xfrm flipH="1">
            <a:off x="922158" y="6169116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D6F8806-1165-4B4F-E9F6-F08C85D74BCB}"/>
              </a:ext>
            </a:extLst>
          </p:cNvPr>
          <p:cNvCxnSpPr>
            <a:cxnSpLocks/>
          </p:cNvCxnSpPr>
          <p:nvPr/>
        </p:nvCxnSpPr>
        <p:spPr>
          <a:xfrm flipH="1">
            <a:off x="922158" y="5892891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10101E03-ACD6-8BC2-8591-D759563B5198}"/>
              </a:ext>
            </a:extLst>
          </p:cNvPr>
          <p:cNvCxnSpPr>
            <a:cxnSpLocks/>
          </p:cNvCxnSpPr>
          <p:nvPr/>
        </p:nvCxnSpPr>
        <p:spPr>
          <a:xfrm flipH="1">
            <a:off x="922158" y="562274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>
            <a:extLst>
              <a:ext uri="{FF2B5EF4-FFF2-40B4-BE49-F238E27FC236}">
                <a16:creationId xmlns:a16="http://schemas.microsoft.com/office/drawing/2014/main" id="{1C10E40A-FA4A-60CA-A94C-1D2971816B85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7D6317F8-708E-7F06-F7FC-41817CA8D1EE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7E52C10-5DDF-96B3-9E2A-FB2F178D7536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object 41">
              <a:extLst>
                <a:ext uri="{FF2B5EF4-FFF2-40B4-BE49-F238E27FC236}">
                  <a16:creationId xmlns:a16="http://schemas.microsoft.com/office/drawing/2014/main" id="{C56F4767-B80A-11DB-92EC-A53AE7CE3FC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26" name="object 42">
                <a:extLst>
                  <a:ext uri="{FF2B5EF4-FFF2-40B4-BE49-F238E27FC236}">
                    <a16:creationId xmlns:a16="http://schemas.microsoft.com/office/drawing/2014/main" id="{6F5B2AF8-F739-B2CF-833B-95B6DF704A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43">
                <a:extLst>
                  <a:ext uri="{FF2B5EF4-FFF2-40B4-BE49-F238E27FC236}">
                    <a16:creationId xmlns:a16="http://schemas.microsoft.com/office/drawing/2014/main" id="{481E6E56-6580-ECDB-BE09-B56A47822FFF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8" name="object 44">
                <a:extLst>
                  <a:ext uri="{FF2B5EF4-FFF2-40B4-BE49-F238E27FC236}">
                    <a16:creationId xmlns:a16="http://schemas.microsoft.com/office/drawing/2014/main" id="{915521BC-76E9-AE96-4067-664E17F165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C33D41E4-0F2B-2943-560F-2D03CF28AF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08AF7EF-599F-4FBF-AE6F-1296F1BE10E2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49" name="육각형 1">
            <a:extLst>
              <a:ext uri="{FF2B5EF4-FFF2-40B4-BE49-F238E27FC236}">
                <a16:creationId xmlns:a16="http://schemas.microsoft.com/office/drawing/2014/main" id="{937D47EF-7CE9-4DB2-8D24-AE843398DEC9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7C52A-69A3-4C1B-9AE3-E482EE360C3A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071410D-8D63-6E71-E8D8-53644AF2701B}"/>
              </a:ext>
            </a:extLst>
          </p:cNvPr>
          <p:cNvSpPr txBox="1"/>
          <p:nvPr/>
        </p:nvSpPr>
        <p:spPr>
          <a:xfrm>
            <a:off x="1721742" y="5026601"/>
            <a:ext cx="3786047" cy="35265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/>
            <a:r>
              <a:rPr lang="ja-JP" altLang="en-US" sz="1200" b="1">
                <a:latin typeface="+mj-ea"/>
                <a:ea typeface="+mj-ea"/>
                <a:cs typeface="Pretendard Medium" panose="02000603000000020004" pitchFamily="50" charset="-127"/>
              </a:rPr>
              <a:t>競技への参加を通じて、選手のパフォーマンス向上と</a:t>
            </a:r>
            <a:endParaRPr lang="en-US" altLang="ja-JP" sz="1200" b="1">
              <a:latin typeface="+mj-ea"/>
              <a:ea typeface="+mj-ea"/>
              <a:cs typeface="Pretendard Medium" panose="02000603000000020004" pitchFamily="50" charset="-127"/>
            </a:endParaRPr>
          </a:p>
          <a:p>
            <a:pPr algn="just"/>
            <a:r>
              <a:rPr lang="ja-JP" altLang="en-US" sz="1200" b="1">
                <a:latin typeface="+mj-ea"/>
                <a:ea typeface="+mj-ea"/>
                <a:cs typeface="Pretendard Medium" panose="02000603000000020004" pitchFamily="50" charset="-127"/>
              </a:rPr>
              <a:t>地域経済の活性化を図る。</a:t>
            </a:r>
            <a:endParaRPr lang="ko-KR" altLang="en-US" sz="1200" b="1" dirty="0"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DDF424-7D60-A1DF-5D3E-98239BCBD975}"/>
              </a:ext>
            </a:extLst>
          </p:cNvPr>
          <p:cNvSpPr txBox="1"/>
          <p:nvPr/>
        </p:nvSpPr>
        <p:spPr>
          <a:xfrm>
            <a:off x="658415" y="503121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Pretendard" panose="02000803000000020004" pitchFamily="2" charset="-127"/>
                <a:ea typeface="Pretendard" panose="02000803000000020004" pitchFamily="2" charset="-127"/>
                <a:cs typeface="Pretendard" panose="02000803000000020004" pitchFamily="2" charset="-127"/>
              </a:rPr>
              <a:t>目的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FB880335-552F-4717-A31F-9239FC5108B1}"/>
              </a:ext>
            </a:extLst>
          </p:cNvPr>
          <p:cNvSpPr>
            <a:spLocks/>
          </p:cNvSpPr>
          <p:nvPr/>
        </p:nvSpPr>
        <p:spPr>
          <a:xfrm>
            <a:off x="806843" y="310668"/>
            <a:ext cx="56092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6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テベクの</a:t>
            </a:r>
            <a:endParaRPr lang="en-US" altLang="ja-JP" sz="4600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ja-JP" altLang="en-US" sz="46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ウィンタースポーツ</a:t>
            </a:r>
            <a:endParaRPr lang="en-US" altLang="ko-KR" sz="46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84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배경.jpg">
            <a:extLst>
              <a:ext uri="{FF2B5EF4-FFF2-40B4-BE49-F238E27FC236}">
                <a16:creationId xmlns:a16="http://schemas.microsoft.com/office/drawing/2014/main" id="{A453D9AD-A036-F438-7F24-19F33A987E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14" name="그림 13" descr="눈.png">
            <a:extLst>
              <a:ext uri="{FF2B5EF4-FFF2-40B4-BE49-F238E27FC236}">
                <a16:creationId xmlns:a16="http://schemas.microsoft.com/office/drawing/2014/main" id="{F5504C2A-7D3F-04EB-4F4B-2F2E8D2FE3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B2AF6EA-6AE7-90F9-703A-C133724304C2}"/>
              </a:ext>
            </a:extLst>
          </p:cNvPr>
          <p:cNvSpPr/>
          <p:nvPr/>
        </p:nvSpPr>
        <p:spPr>
          <a:xfrm>
            <a:off x="7560961" y="357110"/>
            <a:ext cx="4631039" cy="6500890"/>
          </a:xfrm>
          <a:custGeom>
            <a:avLst/>
            <a:gdLst>
              <a:gd name="connsiteX0" fmla="*/ 2791001 w 4631039"/>
              <a:gd name="connsiteY0" fmla="*/ 968 h 6500890"/>
              <a:gd name="connsiteX1" fmla="*/ 3271686 w 4631039"/>
              <a:gd name="connsiteY1" fmla="*/ 89655 h 6500890"/>
              <a:gd name="connsiteX2" fmla="*/ 4607931 w 4631039"/>
              <a:gd name="connsiteY2" fmla="*/ 1227946 h 6500890"/>
              <a:gd name="connsiteX3" fmla="*/ 4631039 w 4631039"/>
              <a:gd name="connsiteY3" fmla="*/ 1259368 h 6500890"/>
              <a:gd name="connsiteX4" fmla="*/ 4631039 w 4631039"/>
              <a:gd name="connsiteY4" fmla="*/ 6500890 h 6500890"/>
              <a:gd name="connsiteX5" fmla="*/ 1898167 w 4631039"/>
              <a:gd name="connsiteY5" fmla="*/ 6500890 h 6500890"/>
              <a:gd name="connsiteX6" fmla="*/ 1614273 w 4631039"/>
              <a:gd name="connsiteY6" fmla="*/ 6333923 h 6500890"/>
              <a:gd name="connsiteX7" fmla="*/ 591258 w 4631039"/>
              <a:gd name="connsiteY7" fmla="*/ 5615098 h 6500890"/>
              <a:gd name="connsiteX8" fmla="*/ 12847 w 4631039"/>
              <a:gd name="connsiteY8" fmla="*/ 4129106 h 6500890"/>
              <a:gd name="connsiteX9" fmla="*/ 760548 w 4631039"/>
              <a:gd name="connsiteY9" fmla="*/ 2497339 h 6500890"/>
              <a:gd name="connsiteX10" fmla="*/ 1498839 w 4631039"/>
              <a:gd name="connsiteY10" fmla="*/ 550501 h 6500890"/>
              <a:gd name="connsiteX11" fmla="*/ 2791001 w 4631039"/>
              <a:gd name="connsiteY11" fmla="*/ 968 h 650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1039" h="6500890">
                <a:moveTo>
                  <a:pt x="2791001" y="968"/>
                </a:moveTo>
                <a:cubicBezTo>
                  <a:pt x="2953973" y="6479"/>
                  <a:pt x="3116503" y="35576"/>
                  <a:pt x="3271686" y="89655"/>
                </a:cubicBezTo>
                <a:cubicBezTo>
                  <a:pt x="3810709" y="274814"/>
                  <a:pt x="4256126" y="762407"/>
                  <a:pt x="4607931" y="1227946"/>
                </a:cubicBezTo>
                <a:lnTo>
                  <a:pt x="4631039" y="1259368"/>
                </a:lnTo>
                <a:lnTo>
                  <a:pt x="4631039" y="6500890"/>
                </a:lnTo>
                <a:lnTo>
                  <a:pt x="1898167" y="6500890"/>
                </a:lnTo>
                <a:lnTo>
                  <a:pt x="1614273" y="6333923"/>
                </a:lnTo>
                <a:cubicBezTo>
                  <a:pt x="1245493" y="6122090"/>
                  <a:pt x="883987" y="5914885"/>
                  <a:pt x="591258" y="5615098"/>
                </a:cubicBezTo>
                <a:cubicBezTo>
                  <a:pt x="200947" y="5215388"/>
                  <a:pt x="-62394" y="4651087"/>
                  <a:pt x="12847" y="4129106"/>
                </a:cubicBezTo>
                <a:cubicBezTo>
                  <a:pt x="92792" y="3611830"/>
                  <a:pt x="511313" y="3136879"/>
                  <a:pt x="760548" y="2497339"/>
                </a:cubicBezTo>
                <a:cubicBezTo>
                  <a:pt x="1009778" y="1853093"/>
                  <a:pt x="1089723" y="1044261"/>
                  <a:pt x="1498839" y="550501"/>
                </a:cubicBezTo>
                <a:cubicBezTo>
                  <a:pt x="1809204" y="180176"/>
                  <a:pt x="2302087" y="-15565"/>
                  <a:pt x="2791001" y="968"/>
                </a:cubicBez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502B2931-800D-7C93-3006-2A20225E0B3A}"/>
              </a:ext>
            </a:extLst>
          </p:cNvPr>
          <p:cNvSpPr/>
          <p:nvPr/>
        </p:nvSpPr>
        <p:spPr>
          <a:xfrm rot="20198991">
            <a:off x="4182267" y="616185"/>
            <a:ext cx="898535" cy="985561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2902896D-EA9D-B225-BBFF-9299399A67C6}"/>
              </a:ext>
            </a:extLst>
          </p:cNvPr>
          <p:cNvSpPr/>
          <p:nvPr/>
        </p:nvSpPr>
        <p:spPr>
          <a:xfrm rot="20198991">
            <a:off x="8180042" y="365782"/>
            <a:ext cx="907941" cy="995877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Graphic 4">
            <a:extLst>
              <a:ext uri="{FF2B5EF4-FFF2-40B4-BE49-F238E27FC236}">
                <a16:creationId xmlns:a16="http://schemas.microsoft.com/office/drawing/2014/main" id="{5FD20158-3C10-61B1-E341-1DC36F680583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620A0-52E5-5D2F-26ED-4234726E486A}"/>
              </a:ext>
            </a:extLst>
          </p:cNvPr>
          <p:cNvSpPr txBox="1"/>
          <p:nvPr/>
        </p:nvSpPr>
        <p:spPr>
          <a:xfrm>
            <a:off x="11205744" y="598632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10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D7DEF09-A204-183D-5B7F-8BD292879FD7}"/>
              </a:ext>
            </a:extLst>
          </p:cNvPr>
          <p:cNvSpPr/>
          <p:nvPr/>
        </p:nvSpPr>
        <p:spPr>
          <a:xfrm>
            <a:off x="6218851" y="956219"/>
            <a:ext cx="1854323" cy="2557326"/>
          </a:xfrm>
          <a:prstGeom prst="roundRect">
            <a:avLst>
              <a:gd name="adj" fmla="val 7923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D4A935-D45F-5EFA-9C63-5822D414A68B}"/>
              </a:ext>
            </a:extLst>
          </p:cNvPr>
          <p:cNvSpPr txBox="1"/>
          <p:nvPr/>
        </p:nvSpPr>
        <p:spPr>
          <a:xfrm>
            <a:off x="1130894" y="3007503"/>
            <a:ext cx="3873108" cy="105500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F43EB"/>
                </a:solidFill>
                <a:latin typeface="Helvetica Narrow" panose="020B0606020202030204" pitchFamily="34" charset="0"/>
                <a:ea typeface="Pretendard" panose="02000803000000020004" pitchFamily="2" charset="-127"/>
                <a:cs typeface="Pretendard" panose="02000803000000020004" pitchFamily="2" charset="-127"/>
              </a:rPr>
              <a:t>Event Date: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arrow" panose="020B0606020202030204" pitchFamily="34" charset="0"/>
                <a:ea typeface="Pretendard Light" panose="02000403000000020004" pitchFamily="2" charset="-127"/>
                <a:cs typeface="Pretendard Light" panose="02000403000000020004" pitchFamily="2" charset="-127"/>
              </a:rPr>
              <a:t> February 3, 2024</a:t>
            </a: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開催日：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2024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年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月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24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日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予算総額：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4,000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万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KRW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運営：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200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名の参加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場所：</a:t>
            </a:r>
            <a:r>
              <a:rPr lang="en-US" altLang="ko-KR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オーツ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―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リゾート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07B5278-CF2F-BCE7-BECD-459E97D0375A}"/>
              </a:ext>
            </a:extLst>
          </p:cNvPr>
          <p:cNvSpPr/>
          <p:nvPr/>
        </p:nvSpPr>
        <p:spPr>
          <a:xfrm>
            <a:off x="555381" y="2055784"/>
            <a:ext cx="45945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A10D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 Black" panose="02000A03000000020004" pitchFamily="2" charset="-127"/>
              </a:rPr>
              <a:t>テベク市長杯ユースアルペンスキー競技大会</a:t>
            </a:r>
            <a:endParaRPr lang="en-US" altLang="ko-KR" b="1" dirty="0">
              <a:ln w="13462">
                <a:solidFill>
                  <a:schemeClr val="bg1"/>
                </a:solidFill>
                <a:prstDash val="solid"/>
              </a:ln>
              <a:solidFill>
                <a:srgbClr val="EA10D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 Black" panose="02000A03000000020004" pitchFamily="2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2F43677-D7CD-F123-D434-7224EC5964E3}"/>
              </a:ext>
            </a:extLst>
          </p:cNvPr>
          <p:cNvCxnSpPr>
            <a:cxnSpLocks/>
          </p:cNvCxnSpPr>
          <p:nvPr/>
        </p:nvCxnSpPr>
        <p:spPr>
          <a:xfrm>
            <a:off x="919490" y="2916137"/>
            <a:ext cx="0" cy="1053811"/>
          </a:xfrm>
          <a:prstGeom prst="line">
            <a:avLst/>
          </a:prstGeom>
          <a:ln w="15875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3EA20D19-B31D-A7F6-1051-28EA0AF5E833}"/>
              </a:ext>
            </a:extLst>
          </p:cNvPr>
          <p:cNvCxnSpPr>
            <a:cxnSpLocks/>
          </p:cNvCxnSpPr>
          <p:nvPr/>
        </p:nvCxnSpPr>
        <p:spPr>
          <a:xfrm flipH="1">
            <a:off x="919490" y="396994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3F15C3BE-B9F1-3F1E-DD2F-75848564EB8C}"/>
              </a:ext>
            </a:extLst>
          </p:cNvPr>
          <p:cNvCxnSpPr>
            <a:cxnSpLocks/>
          </p:cNvCxnSpPr>
          <p:nvPr/>
        </p:nvCxnSpPr>
        <p:spPr>
          <a:xfrm flipH="1">
            <a:off x="919490" y="3693723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6A14C658-27A7-77D9-B838-576F33C43666}"/>
              </a:ext>
            </a:extLst>
          </p:cNvPr>
          <p:cNvCxnSpPr>
            <a:cxnSpLocks/>
          </p:cNvCxnSpPr>
          <p:nvPr/>
        </p:nvCxnSpPr>
        <p:spPr>
          <a:xfrm flipH="1">
            <a:off x="919490" y="341749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AAF31902-2252-658D-1949-054C3AD18778}"/>
              </a:ext>
            </a:extLst>
          </p:cNvPr>
          <p:cNvCxnSpPr>
            <a:cxnSpLocks/>
          </p:cNvCxnSpPr>
          <p:nvPr/>
        </p:nvCxnSpPr>
        <p:spPr>
          <a:xfrm flipH="1">
            <a:off x="919490" y="3147355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F5F28B4F-4235-A5E4-DD19-AC1754D08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8851" y="3770717"/>
            <a:ext cx="1854323" cy="2557326"/>
          </a:xfrm>
          <a:prstGeom prst="roundRect">
            <a:avLst>
              <a:gd name="adj" fmla="val 7923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58B6920-2E3C-2999-8655-D305554C4274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37FC5217-72ED-14F9-0400-5517ED477E69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180909D-5684-12F4-CFA4-FE379B93D711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object 41">
              <a:extLst>
                <a:ext uri="{FF2B5EF4-FFF2-40B4-BE49-F238E27FC236}">
                  <a16:creationId xmlns:a16="http://schemas.microsoft.com/office/drawing/2014/main" id="{AE41FBD5-D0A5-85F5-6CBF-F81BC6A0CA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26" name="object 42">
                <a:extLst>
                  <a:ext uri="{FF2B5EF4-FFF2-40B4-BE49-F238E27FC236}">
                    <a16:creationId xmlns:a16="http://schemas.microsoft.com/office/drawing/2014/main" id="{B2F5BF5C-4D49-CB8A-F85D-A8B142D30D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43">
                <a:extLst>
                  <a:ext uri="{FF2B5EF4-FFF2-40B4-BE49-F238E27FC236}">
                    <a16:creationId xmlns:a16="http://schemas.microsoft.com/office/drawing/2014/main" id="{F84636BF-D28D-7E78-AFCB-548FCF5C424C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8" name="object 44">
                <a:extLst>
                  <a:ext uri="{FF2B5EF4-FFF2-40B4-BE49-F238E27FC236}">
                    <a16:creationId xmlns:a16="http://schemas.microsoft.com/office/drawing/2014/main" id="{8AE6133F-B98F-1C07-CBDE-30B3DC6211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51C6CEE1-E1E6-1EB2-F53C-14F188ED1B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F9ED844-5734-694C-84BE-2742006072E3}"/>
              </a:ext>
            </a:extLst>
          </p:cNvPr>
          <p:cNvSpPr>
            <a:spLocks/>
          </p:cNvSpPr>
          <p:nvPr/>
        </p:nvSpPr>
        <p:spPr>
          <a:xfrm>
            <a:off x="754913" y="409176"/>
            <a:ext cx="545874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6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テベクの</a:t>
            </a:r>
            <a:endParaRPr lang="en-US" altLang="ja-JP" sz="4600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ja-JP" altLang="en-US" sz="46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ウィンタースポーツ</a:t>
            </a:r>
            <a:endParaRPr lang="en-US" altLang="ko-KR" sz="46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10C64B7-EAA9-516B-3D54-0854049258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013" y="2458618"/>
            <a:ext cx="4968023" cy="523220"/>
          </a:xfrm>
          <a:prstGeom prst="roundRect">
            <a:avLst/>
          </a:prstGeom>
          <a:solidFill>
            <a:srgbClr val="0F43EB"/>
          </a:solidFill>
          <a:ln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01A07070-E5EE-1D4C-1B2E-4C02A3DFAE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7892" y="2500658"/>
            <a:ext cx="3946269" cy="4258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ＭＳ Ｐゴシック" panose="020B0600070205080204" pitchFamily="50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D8FDF2-A3C6-BF83-F77D-2C691CC516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53" y="25272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Pretendard" panose="02000803000000020004" pitchFamily="2" charset="-127"/>
                <a:ea typeface="Pretendard" panose="02000803000000020004" pitchFamily="2" charset="-127"/>
                <a:cs typeface="Pretendard" panose="02000803000000020004" pitchFamily="2" charset="-127"/>
              </a:rPr>
              <a:t>目的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92ACA8-A946-4A88-F0E7-A3CF3FCF00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1742" y="2567289"/>
            <a:ext cx="3786047" cy="33165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/>
            <a:r>
              <a:rPr lang="ja-JP" altLang="en-US" sz="1200" b="1">
                <a:latin typeface="+mj-ea"/>
                <a:ea typeface="+mj-ea"/>
                <a:cs typeface="Pretendard Medium" panose="02000603000000020004" pitchFamily="50" charset="-127"/>
              </a:rPr>
              <a:t>レクリエーションスポーツの裾野を広げ、冬季スポーツ大会の開催地としての地位を確立する。</a:t>
            </a:r>
            <a:endParaRPr lang="ko-KR" altLang="en-US" sz="1200" b="1" dirty="0"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1DF0E3-C052-8990-9287-960DF3B1716C}"/>
              </a:ext>
            </a:extLst>
          </p:cNvPr>
          <p:cNvSpPr txBox="1"/>
          <p:nvPr/>
        </p:nvSpPr>
        <p:spPr>
          <a:xfrm>
            <a:off x="1099147" y="5364182"/>
            <a:ext cx="5458001" cy="10007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期間：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通年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内容：</a:t>
            </a:r>
            <a:r>
              <a:rPr lang="en-US" altLang="ko-KR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 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コーチ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4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名と選手たちの宿泊費、車両運行費、給与、トレーニング費用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　　　　 の支援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予算総額：</a:t>
            </a:r>
            <a:r>
              <a:rPr lang="en-US" altLang="ko-KR" sz="1200" b="1" dirty="0">
                <a:solidFill>
                  <a:srgbClr val="0F43EB"/>
                </a:solidFill>
                <a:latin typeface="+mj-ea"/>
                <a:ea typeface="+mj-ea"/>
                <a:cs typeface="Pretendard" panose="02000803000000020004" pitchFamily="2" charset="-127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2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億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8,800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万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Pretendard Light" panose="02000403000000020004" pitchFamily="2" charset="-127"/>
              </a:rPr>
              <a:t>RW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BC46573-BA0A-2CE8-E282-B35A6FB704C8}"/>
              </a:ext>
            </a:extLst>
          </p:cNvPr>
          <p:cNvSpPr/>
          <p:nvPr/>
        </p:nvSpPr>
        <p:spPr>
          <a:xfrm>
            <a:off x="565790" y="4477784"/>
            <a:ext cx="72534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A1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Pretendard Black" panose="02000A03000000020004" pitchFamily="2" charset="-127"/>
              </a:rPr>
              <a:t>職場運動部の運営（バイアスロンチーム）</a:t>
            </a:r>
            <a:endParaRPr lang="en-US" altLang="ko-KR" b="1" dirty="0">
              <a:ln w="13462">
                <a:solidFill>
                  <a:schemeClr val="bg1"/>
                </a:solidFill>
                <a:prstDash val="solid"/>
              </a:ln>
              <a:solidFill>
                <a:srgbClr val="EA1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5665F6C-3A6A-AAAF-CD40-2452D9ADACF7}"/>
              </a:ext>
            </a:extLst>
          </p:cNvPr>
          <p:cNvSpPr/>
          <p:nvPr/>
        </p:nvSpPr>
        <p:spPr>
          <a:xfrm>
            <a:off x="639013" y="4906305"/>
            <a:ext cx="4968023" cy="361192"/>
          </a:xfrm>
          <a:prstGeom prst="roundRect">
            <a:avLst/>
          </a:prstGeom>
          <a:solidFill>
            <a:srgbClr val="0F43EB"/>
          </a:solidFill>
          <a:ln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9EEFEDF4-AE98-6533-BC55-A79EBAD144F8}"/>
              </a:ext>
            </a:extLst>
          </p:cNvPr>
          <p:cNvSpPr/>
          <p:nvPr/>
        </p:nvSpPr>
        <p:spPr>
          <a:xfrm>
            <a:off x="1607892" y="4948345"/>
            <a:ext cx="3946269" cy="2599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DCCCA1-1416-51FD-97A6-C46DD571C3FB}"/>
              </a:ext>
            </a:extLst>
          </p:cNvPr>
          <p:cNvSpPr txBox="1"/>
          <p:nvPr/>
        </p:nvSpPr>
        <p:spPr>
          <a:xfrm>
            <a:off x="647753" y="49101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Pretendard" panose="02000803000000020004" pitchFamily="2" charset="-127"/>
                <a:ea typeface="Pretendard" panose="02000803000000020004" pitchFamily="2" charset="-127"/>
                <a:cs typeface="Pretendard" panose="02000803000000020004" pitchFamily="2" charset="-127"/>
              </a:rPr>
              <a:t>目的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AB2FAC-D3FF-7052-65DD-4A8E11105D2A}"/>
              </a:ext>
            </a:extLst>
          </p:cNvPr>
          <p:cNvSpPr txBox="1"/>
          <p:nvPr/>
        </p:nvSpPr>
        <p:spPr>
          <a:xfrm>
            <a:off x="1721742" y="4996504"/>
            <a:ext cx="3786047" cy="1696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/>
            <a:r>
              <a:rPr lang="ja-JP" altLang="en-US" sz="1200" b="1">
                <a:latin typeface="+mj-ea"/>
                <a:ea typeface="+mj-ea"/>
                <a:cs typeface="Pretendard Medium" panose="02000603000000020004" pitchFamily="50" charset="-127"/>
              </a:rPr>
              <a:t>ウィンタースポーツの裾野を広げる。</a:t>
            </a:r>
            <a:endParaRPr lang="ko-KR" altLang="en-US" sz="1200" b="1" dirty="0">
              <a:latin typeface="+mj-ea"/>
              <a:ea typeface="+mj-ea"/>
              <a:cs typeface="Pretendard Light" panose="02000403000000020004" pitchFamily="2" charset="-127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F5E1B77-F808-0EFD-8F57-5A1535073D52}"/>
              </a:ext>
            </a:extLst>
          </p:cNvPr>
          <p:cNvCxnSpPr>
            <a:cxnSpLocks/>
          </p:cNvCxnSpPr>
          <p:nvPr/>
        </p:nvCxnSpPr>
        <p:spPr>
          <a:xfrm>
            <a:off x="922158" y="5214167"/>
            <a:ext cx="0" cy="1053811"/>
          </a:xfrm>
          <a:prstGeom prst="line">
            <a:avLst/>
          </a:prstGeom>
          <a:ln w="15875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FA337EF-18B8-A337-733F-50D8E8D68842}"/>
              </a:ext>
            </a:extLst>
          </p:cNvPr>
          <p:cNvCxnSpPr>
            <a:cxnSpLocks/>
          </p:cNvCxnSpPr>
          <p:nvPr/>
        </p:nvCxnSpPr>
        <p:spPr>
          <a:xfrm flipH="1">
            <a:off x="922158" y="626797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2DD72F5-4419-B1C3-305B-9DB49192C28C}"/>
              </a:ext>
            </a:extLst>
          </p:cNvPr>
          <p:cNvCxnSpPr>
            <a:cxnSpLocks/>
          </p:cNvCxnSpPr>
          <p:nvPr/>
        </p:nvCxnSpPr>
        <p:spPr>
          <a:xfrm flipH="1">
            <a:off x="922158" y="5715528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5918DB5C-F57F-8078-9686-9355D2ACF404}"/>
              </a:ext>
            </a:extLst>
          </p:cNvPr>
          <p:cNvCxnSpPr>
            <a:cxnSpLocks/>
          </p:cNvCxnSpPr>
          <p:nvPr/>
        </p:nvCxnSpPr>
        <p:spPr>
          <a:xfrm flipH="1">
            <a:off x="922158" y="5445385"/>
            <a:ext cx="144498" cy="0"/>
          </a:xfrm>
          <a:prstGeom prst="line">
            <a:avLst/>
          </a:prstGeom>
          <a:ln w="12700">
            <a:solidFill>
              <a:srgbClr val="0F4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1C27EB6-C7CE-405D-852C-9208415A0533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60" name="육각형 1">
            <a:extLst>
              <a:ext uri="{FF2B5EF4-FFF2-40B4-BE49-F238E27FC236}">
                <a16:creationId xmlns:a16="http://schemas.microsoft.com/office/drawing/2014/main" id="{9D615B1A-0656-43A7-BE06-A776F0F0EFDD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2A5BF3-48B1-4171-9A49-E2DFCBEED2D6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21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7DD1183-FEA2-7F5D-EAB8-4A6037F70F8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5825067"/>
              <a:gd name="connsiteY0" fmla="*/ 0 h 6858000"/>
              <a:gd name="connsiteX1" fmla="*/ 5518185 w 5825067"/>
              <a:gd name="connsiteY1" fmla="*/ 0 h 6858000"/>
              <a:gd name="connsiteX2" fmla="*/ 5589220 w 5825067"/>
              <a:gd name="connsiteY2" fmla="*/ 95165 h 6858000"/>
              <a:gd name="connsiteX3" fmla="*/ 5824708 w 5825067"/>
              <a:gd name="connsiteY3" fmla="*/ 825684 h 6858000"/>
              <a:gd name="connsiteX4" fmla="*/ 4222353 w 5825067"/>
              <a:gd name="connsiteY4" fmla="*/ 3623632 h 6858000"/>
              <a:gd name="connsiteX5" fmla="*/ 4135024 w 5825067"/>
              <a:gd name="connsiteY5" fmla="*/ 6547109 h 6858000"/>
              <a:gd name="connsiteX6" fmla="*/ 3967975 w 5825067"/>
              <a:gd name="connsiteY6" fmla="*/ 6836190 h 6858000"/>
              <a:gd name="connsiteX7" fmla="*/ 3950880 w 5825067"/>
              <a:gd name="connsiteY7" fmla="*/ 6858000 h 6858000"/>
              <a:gd name="connsiteX8" fmla="*/ 0 w 58250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067" h="6858000">
                <a:moveTo>
                  <a:pt x="0" y="0"/>
                </a:moveTo>
                <a:lnTo>
                  <a:pt x="5518185" y="0"/>
                </a:lnTo>
                <a:lnTo>
                  <a:pt x="5589220" y="95165"/>
                </a:lnTo>
                <a:cubicBezTo>
                  <a:pt x="5747705" y="329936"/>
                  <a:pt x="5831272" y="577199"/>
                  <a:pt x="5824708" y="825684"/>
                </a:cubicBezTo>
                <a:cubicBezTo>
                  <a:pt x="5783321" y="1730319"/>
                  <a:pt x="4531406" y="2644837"/>
                  <a:pt x="4222353" y="3623632"/>
                </a:cubicBezTo>
                <a:cubicBezTo>
                  <a:pt x="3901013" y="4604813"/>
                  <a:pt x="4534817" y="5647898"/>
                  <a:pt x="4135024" y="6547109"/>
                </a:cubicBezTo>
                <a:cubicBezTo>
                  <a:pt x="4091298" y="6645460"/>
                  <a:pt x="4035290" y="6741984"/>
                  <a:pt x="3967975" y="6836190"/>
                </a:cubicBezTo>
                <a:lnTo>
                  <a:pt x="39508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0E8DA-B1DB-41AE-7D33-44D5CDB38AA9}"/>
              </a:ext>
            </a:extLst>
          </p:cNvPr>
          <p:cNvSpPr txBox="1"/>
          <p:nvPr/>
        </p:nvSpPr>
        <p:spPr>
          <a:xfrm>
            <a:off x="3200467" y="2673995"/>
            <a:ext cx="5762243" cy="127271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ja-JP" altLang="en-US" sz="48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ありがとうございました</a:t>
            </a:r>
            <a:endParaRPr lang="en-US" sz="48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F6511C2F-E1C9-3120-D643-45DB4466373C}"/>
              </a:ext>
            </a:extLst>
          </p:cNvPr>
          <p:cNvSpPr/>
          <p:nvPr/>
        </p:nvSpPr>
        <p:spPr>
          <a:xfrm rot="20198991">
            <a:off x="10284004" y="777088"/>
            <a:ext cx="898535" cy="985561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C36EA54C-0746-6D13-ECB3-6AE29321229A}"/>
              </a:ext>
            </a:extLst>
          </p:cNvPr>
          <p:cNvSpPr/>
          <p:nvPr/>
        </p:nvSpPr>
        <p:spPr>
          <a:xfrm>
            <a:off x="10024230" y="4744874"/>
            <a:ext cx="709041" cy="777713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78A12558-C7FC-1D0A-2EAF-24B00897077A}"/>
              </a:ext>
            </a:extLst>
          </p:cNvPr>
          <p:cNvSpPr/>
          <p:nvPr/>
        </p:nvSpPr>
        <p:spPr>
          <a:xfrm rot="20198991">
            <a:off x="671811" y="302126"/>
            <a:ext cx="893491" cy="98002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2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5300154E-2172-E0DE-4DAD-B31F34D0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8497" y="3923544"/>
            <a:ext cx="5166182" cy="2934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4A51B7-E807-4F81-44B4-E8034B6AD493}"/>
              </a:ext>
            </a:extLst>
          </p:cNvPr>
          <p:cNvSpPr txBox="1"/>
          <p:nvPr/>
        </p:nvSpPr>
        <p:spPr>
          <a:xfrm>
            <a:off x="3048000" y="964254"/>
            <a:ext cx="5762243" cy="197020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ja-JP" altLang="en-US" sz="4000" b="1">
                <a:solidFill>
                  <a:schemeClr val="accent1"/>
                </a:solidFill>
                <a:latin typeface="+mj-ea"/>
                <a:ea typeface="+mj-ea"/>
              </a:rPr>
              <a:t>テベクでしか味わえない</a:t>
            </a:r>
            <a:endParaRPr lang="en-US" altLang="ja-JP" sz="4000" b="1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4000" b="1">
                <a:solidFill>
                  <a:schemeClr val="accent1"/>
                </a:solidFill>
                <a:latin typeface="+mj-ea"/>
                <a:ea typeface="+mj-ea"/>
              </a:rPr>
              <a:t>冬の観光を</a:t>
            </a:r>
            <a:endParaRPr lang="en-US" altLang="ja-JP" sz="4000" b="1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4000" b="1">
                <a:solidFill>
                  <a:schemeClr val="accent1"/>
                </a:solidFill>
                <a:latin typeface="+mj-ea"/>
                <a:ea typeface="+mj-ea"/>
              </a:rPr>
              <a:t>体験しに来てください！</a:t>
            </a:r>
            <a:endParaRPr lang="en-US" altLang="ko-KR" sz="40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endParaRPr lang="en-US" altLang="ko-KR" sz="4000" b="1" dirty="0">
              <a:solidFill>
                <a:schemeClr val="accent1"/>
              </a:solidFill>
              <a:latin typeface="태백은하수체" pitchFamily="50" charset="-127"/>
              <a:ea typeface="태백은하수체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야외, 자연, 하늘, 경치이(가) 표시된 사진&#10;&#10;자동 생성된 설명">
            <a:extLst>
              <a:ext uri="{FF2B5EF4-FFF2-40B4-BE49-F238E27FC236}">
                <a16:creationId xmlns:a16="http://schemas.microsoft.com/office/drawing/2014/main" id="{F2DA8502-2CB4-502B-1F3E-8B57F38C47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 descr="눈3.png">
            <a:extLst>
              <a:ext uri="{FF2B5EF4-FFF2-40B4-BE49-F238E27FC236}">
                <a16:creationId xmlns:a16="http://schemas.microsoft.com/office/drawing/2014/main" id="{2FE69727-76F3-B2F3-BC9A-167833376D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983" y="0"/>
            <a:ext cx="4913408" cy="3557187"/>
          </a:xfrm>
          <a:prstGeom prst="rect">
            <a:avLst/>
          </a:prstGeom>
        </p:spPr>
      </p:pic>
      <p:pic>
        <p:nvPicPr>
          <p:cNvPr id="18" name="그림 17" descr="눈3.png">
            <a:extLst>
              <a:ext uri="{FF2B5EF4-FFF2-40B4-BE49-F238E27FC236}">
                <a16:creationId xmlns:a16="http://schemas.microsoft.com/office/drawing/2014/main" id="{DD160F0F-F930-EC8B-A57A-2AD47F512D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3728103" cy="3204673"/>
          </a:xfrm>
          <a:prstGeom prst="rect">
            <a:avLst/>
          </a:prstGeom>
        </p:spPr>
      </p:pic>
      <p:sp>
        <p:nvSpPr>
          <p:cNvPr id="3" name="Graphic 4">
            <a:extLst>
              <a:ext uri="{FF2B5EF4-FFF2-40B4-BE49-F238E27FC236}">
                <a16:creationId xmlns:a16="http://schemas.microsoft.com/office/drawing/2014/main" id="{59596B4C-8B6E-3C23-F27B-EEA84EBD6B1F}"/>
              </a:ext>
            </a:extLst>
          </p:cNvPr>
          <p:cNvSpPr/>
          <p:nvPr/>
        </p:nvSpPr>
        <p:spPr>
          <a:xfrm rot="20198991">
            <a:off x="5585085" y="405530"/>
            <a:ext cx="870688" cy="955017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6C97B63-E6E7-76CA-6E1F-3FC855A6A2E7}"/>
              </a:ext>
            </a:extLst>
          </p:cNvPr>
          <p:cNvSpPr/>
          <p:nvPr/>
        </p:nvSpPr>
        <p:spPr>
          <a:xfrm>
            <a:off x="1490901" y="1333066"/>
            <a:ext cx="7404316" cy="1221893"/>
          </a:xfrm>
          <a:prstGeom prst="roundRect">
            <a:avLst>
              <a:gd name="adj" fmla="val 986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062288-6274-7A25-660C-5D9009492CAE}"/>
              </a:ext>
            </a:extLst>
          </p:cNvPr>
          <p:cNvSpPr/>
          <p:nvPr/>
        </p:nvSpPr>
        <p:spPr>
          <a:xfrm>
            <a:off x="1490901" y="2726336"/>
            <a:ext cx="7404316" cy="1221893"/>
          </a:xfrm>
          <a:prstGeom prst="roundRect">
            <a:avLst>
              <a:gd name="adj" fmla="val 986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ＭＳ Ｐゴシック" panose="020B0600070205080204" pitchFamily="50" charset="-128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10FCDFD-88EA-6E17-24F9-EC1C08806FAC}"/>
              </a:ext>
            </a:extLst>
          </p:cNvPr>
          <p:cNvSpPr/>
          <p:nvPr/>
        </p:nvSpPr>
        <p:spPr>
          <a:xfrm>
            <a:off x="1490901" y="4104637"/>
            <a:ext cx="7404316" cy="2002414"/>
          </a:xfrm>
          <a:prstGeom prst="roundRect">
            <a:avLst>
              <a:gd name="adj" fmla="val 986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4FA14-84A7-BD46-F5FD-72DC45567826}"/>
              </a:ext>
            </a:extLst>
          </p:cNvPr>
          <p:cNvSpPr txBox="1"/>
          <p:nvPr/>
        </p:nvSpPr>
        <p:spPr>
          <a:xfrm>
            <a:off x="1463850" y="481969"/>
            <a:ext cx="3962238" cy="6813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目次</a:t>
            </a:r>
            <a:endParaRPr lang="en-US" sz="40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23559405-7E9D-CBE1-F576-3A5736ECBAF6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14248-CBB8-F635-561F-3189DFA2C0D5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B0BD1021-19F6-E037-E7E2-B708CFC1A249}"/>
              </a:ext>
            </a:extLst>
          </p:cNvPr>
          <p:cNvSpPr/>
          <p:nvPr/>
        </p:nvSpPr>
        <p:spPr>
          <a:xfrm rot="20198991">
            <a:off x="9665130" y="2010338"/>
            <a:ext cx="1756957" cy="1927123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2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0BF75-5E6A-E152-B24F-238466A2ADEA}"/>
              </a:ext>
            </a:extLst>
          </p:cNvPr>
          <p:cNvSpPr txBox="1"/>
          <p:nvPr/>
        </p:nvSpPr>
        <p:spPr>
          <a:xfrm>
            <a:off x="1677130" y="4131098"/>
            <a:ext cx="457689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Pretendard" panose="02000803000000020004" pitchFamily="2" charset="-127"/>
                <a:cs typeface="Pretendard" panose="02000803000000020004" pitchFamily="2" charset="-127"/>
              </a:rPr>
              <a:t>○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主な内容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テベク山雪祭り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テベク山とハンベク山の美しい雪景色</a:t>
            </a:r>
            <a:endParaRPr lang="en-US" altLang="ko-KR" spc="-15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チジリゴルのカバノキ都市林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テベク山展望台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テベクのウィンタースポーツ</a:t>
            </a:r>
            <a:endParaRPr lang="ko-KR" altLang="en-US" dirty="0">
              <a:solidFill>
                <a:schemeClr val="accent1"/>
              </a:solidFill>
              <a:latin typeface="ＭＳ Ｐゴシック" panose="020B0600070205080204" pitchFamily="50" charset="-128"/>
              <a:ea typeface="Pretendard" panose="02000803000000020004" pitchFamily="2" charset="-127"/>
              <a:cs typeface="Pretendard" panose="02000803000000020004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48ED9EE-19BA-741D-4E74-2866CDC44E82}"/>
              </a:ext>
            </a:extLst>
          </p:cNvPr>
          <p:cNvCxnSpPr>
            <a:cxnSpLocks/>
          </p:cNvCxnSpPr>
          <p:nvPr/>
        </p:nvCxnSpPr>
        <p:spPr>
          <a:xfrm flipH="1">
            <a:off x="2581275" y="1665252"/>
            <a:ext cx="571102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602C5FC-9C11-5EC1-4350-D3A15D97CCAD}"/>
              </a:ext>
            </a:extLst>
          </p:cNvPr>
          <p:cNvCxnSpPr>
            <a:cxnSpLocks/>
          </p:cNvCxnSpPr>
          <p:nvPr/>
        </p:nvCxnSpPr>
        <p:spPr>
          <a:xfrm flipH="1">
            <a:off x="2983345" y="1998347"/>
            <a:ext cx="530895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377311-C6A1-0736-1457-C50543CD13C5}"/>
              </a:ext>
            </a:extLst>
          </p:cNvPr>
          <p:cNvSpPr txBox="1"/>
          <p:nvPr/>
        </p:nvSpPr>
        <p:spPr>
          <a:xfrm>
            <a:off x="1645112" y="1394625"/>
            <a:ext cx="337649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Pretendard" panose="02000803000000020004" pitchFamily="2" charset="-127"/>
                <a:cs typeface="Pretendard" panose="02000803000000020004" pitchFamily="2" charset="-127"/>
              </a:rPr>
              <a:t>○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概説　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背景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目標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12835-780C-B0A3-36DA-FC2AD25712CE}"/>
              </a:ext>
            </a:extLst>
          </p:cNvPr>
          <p:cNvSpPr txBox="1"/>
          <p:nvPr/>
        </p:nvSpPr>
        <p:spPr>
          <a:xfrm>
            <a:off x="1645112" y="2768452"/>
            <a:ext cx="337649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Pretendard" panose="02000803000000020004" pitchFamily="2" charset="-127"/>
                <a:cs typeface="Pretendard" panose="02000803000000020004" pitchFamily="2" charset="-127"/>
              </a:rPr>
              <a:t>○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主な成果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予算配分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  <a:p>
            <a:pPr lvl="1"/>
            <a:r>
              <a:rPr lang="en-US" altLang="ko-KR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- </a:t>
            </a:r>
            <a:r>
              <a:rPr lang="ja-JP" altLang="en-US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Pretendard" panose="02000803000000020004" pitchFamily="2" charset="-127"/>
              </a:rPr>
              <a:t>注目すべき成果</a:t>
            </a:r>
            <a:endParaRPr lang="en-US" altLang="ko-KR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Pretendard" panose="020008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95A06F-098B-FCFB-7DD4-0C654B7E9A23}"/>
              </a:ext>
            </a:extLst>
          </p:cNvPr>
          <p:cNvSpPr txBox="1"/>
          <p:nvPr/>
        </p:nvSpPr>
        <p:spPr>
          <a:xfrm>
            <a:off x="8188381" y="1386431"/>
            <a:ext cx="4996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52B0090-D30C-C3F3-5AA2-66B25E258C6C}"/>
              </a:ext>
            </a:extLst>
          </p:cNvPr>
          <p:cNvCxnSpPr>
            <a:cxnSpLocks/>
          </p:cNvCxnSpPr>
          <p:nvPr/>
        </p:nvCxnSpPr>
        <p:spPr>
          <a:xfrm flipH="1">
            <a:off x="2983345" y="2266201"/>
            <a:ext cx="530895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B6957D-883F-D920-C952-17950DD878C3}"/>
              </a:ext>
            </a:extLst>
          </p:cNvPr>
          <p:cNvCxnSpPr>
            <a:cxnSpLocks/>
          </p:cNvCxnSpPr>
          <p:nvPr/>
        </p:nvCxnSpPr>
        <p:spPr>
          <a:xfrm flipH="1">
            <a:off x="3133725" y="3033833"/>
            <a:ext cx="515857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9946FF2C-2E60-26FF-EAAF-58F832719EE7}"/>
              </a:ext>
            </a:extLst>
          </p:cNvPr>
          <p:cNvCxnSpPr>
            <a:cxnSpLocks/>
          </p:cNvCxnSpPr>
          <p:nvPr/>
        </p:nvCxnSpPr>
        <p:spPr>
          <a:xfrm flipH="1">
            <a:off x="3380509" y="3366928"/>
            <a:ext cx="4911795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17957B-A63E-8152-803D-1EE2EF3C21F8}"/>
              </a:ext>
            </a:extLst>
          </p:cNvPr>
          <p:cNvSpPr txBox="1"/>
          <p:nvPr/>
        </p:nvSpPr>
        <p:spPr>
          <a:xfrm>
            <a:off x="8188381" y="2755012"/>
            <a:ext cx="4996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5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6FB078A-2915-7440-ADAE-BA1D121481FC}"/>
              </a:ext>
            </a:extLst>
          </p:cNvPr>
          <p:cNvCxnSpPr>
            <a:cxnSpLocks/>
          </p:cNvCxnSpPr>
          <p:nvPr/>
        </p:nvCxnSpPr>
        <p:spPr>
          <a:xfrm flipH="1">
            <a:off x="4124325" y="3634782"/>
            <a:ext cx="416797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D4B8FCA-2ED2-860C-0AEE-8CBBFE699F29}"/>
              </a:ext>
            </a:extLst>
          </p:cNvPr>
          <p:cNvCxnSpPr>
            <a:cxnSpLocks/>
          </p:cNvCxnSpPr>
          <p:nvPr/>
        </p:nvCxnSpPr>
        <p:spPr>
          <a:xfrm flipH="1">
            <a:off x="3133725" y="4397733"/>
            <a:ext cx="515857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33238C7-772A-1808-C3BB-3884BAD86D09}"/>
              </a:ext>
            </a:extLst>
          </p:cNvPr>
          <p:cNvCxnSpPr>
            <a:cxnSpLocks/>
          </p:cNvCxnSpPr>
          <p:nvPr/>
        </p:nvCxnSpPr>
        <p:spPr>
          <a:xfrm flipH="1">
            <a:off x="4029075" y="4730828"/>
            <a:ext cx="426322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A532F9B-DFC3-AB38-865A-28D32969652F}"/>
              </a:ext>
            </a:extLst>
          </p:cNvPr>
          <p:cNvSpPr txBox="1"/>
          <p:nvPr/>
        </p:nvSpPr>
        <p:spPr>
          <a:xfrm>
            <a:off x="8188381" y="4118912"/>
            <a:ext cx="49963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6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6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7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8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9</a:t>
            </a:r>
          </a:p>
          <a:p>
            <a:pPr algn="r"/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10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F7A5FB8-4B2C-6DA1-D156-01EEF23F439F}"/>
              </a:ext>
            </a:extLst>
          </p:cNvPr>
          <p:cNvCxnSpPr>
            <a:cxnSpLocks/>
          </p:cNvCxnSpPr>
          <p:nvPr/>
        </p:nvCxnSpPr>
        <p:spPr>
          <a:xfrm flipH="1">
            <a:off x="4124325" y="5552864"/>
            <a:ext cx="416798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2BF480D-2216-DBCF-2A1F-0A89FFE48C1C}"/>
              </a:ext>
            </a:extLst>
          </p:cNvPr>
          <p:cNvCxnSpPr>
            <a:cxnSpLocks/>
          </p:cNvCxnSpPr>
          <p:nvPr/>
        </p:nvCxnSpPr>
        <p:spPr>
          <a:xfrm flipH="1">
            <a:off x="5236143" y="5811481"/>
            <a:ext cx="3056162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25AED35C-75A7-86CA-B5D9-B53D0A14CF27}"/>
              </a:ext>
            </a:extLst>
          </p:cNvPr>
          <p:cNvCxnSpPr>
            <a:cxnSpLocks/>
          </p:cNvCxnSpPr>
          <p:nvPr/>
        </p:nvCxnSpPr>
        <p:spPr>
          <a:xfrm flipH="1">
            <a:off x="5303520" y="5275773"/>
            <a:ext cx="2988785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4405278-1640-44F2-8A4D-2A8D0F850BF7}"/>
              </a:ext>
            </a:extLst>
          </p:cNvPr>
          <p:cNvCxnSpPr>
            <a:cxnSpLocks/>
          </p:cNvCxnSpPr>
          <p:nvPr/>
        </p:nvCxnSpPr>
        <p:spPr>
          <a:xfrm flipH="1">
            <a:off x="6096000" y="5007918"/>
            <a:ext cx="2196304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3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그림 177" descr="배경.jpg">
            <a:extLst>
              <a:ext uri="{FF2B5EF4-FFF2-40B4-BE49-F238E27FC236}">
                <a16:creationId xmlns:a16="http://schemas.microsoft.com/office/drawing/2014/main" id="{81BACA30-F5E3-43B4-692A-22B3E43B6D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79" name="타원 178">
            <a:extLst>
              <a:ext uri="{FF2B5EF4-FFF2-40B4-BE49-F238E27FC236}">
                <a16:creationId xmlns:a16="http://schemas.microsoft.com/office/drawing/2014/main" id="{2B550603-8D6C-BD3A-5E7A-79CB514BDB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2452" y="-459772"/>
            <a:ext cx="10217150" cy="2991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0" name="그림 179" descr="눈3.png">
            <a:extLst>
              <a:ext uri="{FF2B5EF4-FFF2-40B4-BE49-F238E27FC236}">
                <a16:creationId xmlns:a16="http://schemas.microsoft.com/office/drawing/2014/main" id="{78E2D7E7-AA2C-461F-72A8-D3D9A99725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983" y="0"/>
            <a:ext cx="4913408" cy="3557187"/>
          </a:xfrm>
          <a:prstGeom prst="rect">
            <a:avLst/>
          </a:prstGeom>
        </p:spPr>
      </p:pic>
      <p:pic>
        <p:nvPicPr>
          <p:cNvPr id="181" name="그림 180" descr="눈3.png">
            <a:extLst>
              <a:ext uri="{FF2B5EF4-FFF2-40B4-BE49-F238E27FC236}">
                <a16:creationId xmlns:a16="http://schemas.microsoft.com/office/drawing/2014/main" id="{0B11E8D6-B316-07B7-EC83-F780037296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3728103" cy="3204673"/>
          </a:xfrm>
          <a:prstGeom prst="rect">
            <a:avLst/>
          </a:prstGeom>
        </p:spPr>
      </p:pic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80D7612F-8E12-65B5-9A7E-B43F06F5D778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163" name="Freeform 2">
              <a:extLst>
                <a:ext uri="{FF2B5EF4-FFF2-40B4-BE49-F238E27FC236}">
                  <a16:creationId xmlns:a16="http://schemas.microsoft.com/office/drawing/2014/main" id="{60CD2094-37B4-5F8B-CE07-613FA6A26EFD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4" name="Freeform 3">
              <a:extLst>
                <a:ext uri="{FF2B5EF4-FFF2-40B4-BE49-F238E27FC236}">
                  <a16:creationId xmlns:a16="http://schemas.microsoft.com/office/drawing/2014/main" id="{A0ACA390-9184-3F9E-65B7-B3731CBF9CD2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6" name="object 41">
              <a:extLst>
                <a:ext uri="{FF2B5EF4-FFF2-40B4-BE49-F238E27FC236}">
                  <a16:creationId xmlns:a16="http://schemas.microsoft.com/office/drawing/2014/main" id="{A0C81486-E22A-4CDE-2F01-9C425C886D78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150" name="object 42">
                <a:extLst>
                  <a:ext uri="{FF2B5EF4-FFF2-40B4-BE49-F238E27FC236}">
                    <a16:creationId xmlns:a16="http://schemas.microsoft.com/office/drawing/2014/main" id="{096FED8E-2AB3-B149-9A48-9989E47393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4" name="object 43">
                <a:extLst>
                  <a:ext uri="{FF2B5EF4-FFF2-40B4-BE49-F238E27FC236}">
                    <a16:creationId xmlns:a16="http://schemas.microsoft.com/office/drawing/2014/main" id="{ACA88E73-4858-FF37-69B1-8ED71FDD027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158" name="object 44">
                <a:extLst>
                  <a:ext uri="{FF2B5EF4-FFF2-40B4-BE49-F238E27FC236}">
                    <a16:creationId xmlns:a16="http://schemas.microsoft.com/office/drawing/2014/main" id="{52D09C43-CD1C-38CA-BD76-992E830268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45">
                <a:extLst>
                  <a:ext uri="{FF2B5EF4-FFF2-40B4-BE49-F238E27FC236}">
                    <a16:creationId xmlns:a16="http://schemas.microsoft.com/office/drawing/2014/main" id="{747D7AAB-88B8-A6F9-BF74-F9BE8BBBE2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0944BF5-A9AF-7FD3-ADB4-3648F98C93B0}"/>
                </a:ext>
              </a:extLst>
            </p:cNvPr>
            <p:cNvSpPr txBox="1">
              <a:spLocks/>
            </p:cNvSpPr>
            <p:nvPr/>
          </p:nvSpPr>
          <p:spPr>
            <a:xfrm>
              <a:off x="1" y="126212"/>
              <a:ext cx="1447832" cy="447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0">
                <a:lnSpc>
                  <a:spcPts val="1435"/>
                </a:lnSpc>
                <a:spcBef>
                  <a:spcPts val="100"/>
                </a:spcBef>
              </a:pPr>
              <a:r>
                <a:rPr lang="ja-JP" altLang="en-US" sz="1000" b="1">
                  <a:solidFill>
                    <a:srgbClr val="FFFFFF"/>
                  </a:solidFill>
                  <a:latin typeface="Helvetica-CondensedBlack" panose="020B0A00000000000000" pitchFamily="34" charset="0"/>
                  <a:cs typeface="Malgun Gothic"/>
                </a:rPr>
                <a:t>冬の都市の経済活動</a:t>
              </a:r>
              <a:r>
                <a:rPr lang="en-US" altLang="ko-KR" sz="1000" b="1">
                  <a:solidFill>
                    <a:srgbClr val="FFFFFF"/>
                  </a:solidFill>
                  <a:latin typeface="Helvetica-CondensedBlack" panose="020B0A00000000000000" pitchFamily="34" charset="0"/>
                  <a:cs typeface="Malgun Gothic"/>
                </a:rPr>
                <a:t>:</a:t>
              </a:r>
              <a:endParaRPr lang="en-US" altLang="ko-KR" sz="1000" b="1" dirty="0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endParaRPr>
            </a:p>
            <a:p>
              <a:pPr marL="12700">
                <a:lnSpc>
                  <a:spcPts val="1435"/>
                </a:lnSpc>
                <a:spcBef>
                  <a:spcPts val="100"/>
                </a:spcBef>
              </a:pPr>
              <a:r>
                <a:rPr lang="ja-JP" altLang="en-US" sz="1000" b="1">
                  <a:solidFill>
                    <a:srgbClr val="FFFF00"/>
                  </a:solidFill>
                  <a:latin typeface="Helvetica-CondensedBlack" panose="020B0A00000000000000" pitchFamily="34" charset="0"/>
                  <a:cs typeface="Malgun Gothic"/>
                </a:rPr>
                <a:t>テベクの冬季観光</a:t>
              </a:r>
              <a:endParaRPr lang="en-US" altLang="ko-KR" sz="1000" b="1" dirty="0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endParaRPr>
            </a:p>
          </p:txBody>
        </p:sp>
      </p:grpSp>
      <p:sp>
        <p:nvSpPr>
          <p:cNvPr id="170" name="Graphic 4">
            <a:extLst>
              <a:ext uri="{FF2B5EF4-FFF2-40B4-BE49-F238E27FC236}">
                <a16:creationId xmlns:a16="http://schemas.microsoft.com/office/drawing/2014/main" id="{5FE96A21-841E-3D45-C77B-279BBEB340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49E726-AF80-5708-F47D-C9C4D9B61D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67" name="육각형 1">
            <a:extLst>
              <a:ext uri="{FF2B5EF4-FFF2-40B4-BE49-F238E27FC236}">
                <a16:creationId xmlns:a16="http://schemas.microsoft.com/office/drawing/2014/main" id="{06A4FC3B-22AB-936A-FCF3-144150E26F70}"/>
              </a:ext>
            </a:extLst>
          </p:cNvPr>
          <p:cNvSpPr/>
          <p:nvPr/>
        </p:nvSpPr>
        <p:spPr>
          <a:xfrm>
            <a:off x="9936480" y="276114"/>
            <a:ext cx="225552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429" h="473205">
                <a:moveTo>
                  <a:pt x="0" y="244223"/>
                </a:moveTo>
                <a:lnTo>
                  <a:pt x="268736" y="0"/>
                </a:lnTo>
                <a:lnTo>
                  <a:pt x="3950243" y="0"/>
                </a:lnTo>
                <a:cubicBezTo>
                  <a:pt x="3950638" y="78868"/>
                  <a:pt x="3951034" y="157735"/>
                  <a:pt x="3951429" y="236603"/>
                </a:cubicBezTo>
                <a:cubicBezTo>
                  <a:pt x="3951034" y="315470"/>
                  <a:pt x="3950638" y="394338"/>
                  <a:pt x="3950243" y="473205"/>
                </a:cubicBezTo>
                <a:lnTo>
                  <a:pt x="268736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26C68CF-0A60-971F-73D9-DAFB87F542EB}"/>
              </a:ext>
            </a:extLst>
          </p:cNvPr>
          <p:cNvSpPr txBox="1"/>
          <p:nvPr/>
        </p:nvSpPr>
        <p:spPr>
          <a:xfrm>
            <a:off x="9936480" y="243486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1480" algn="l"/>
                <a:tab pos="972185" algn="l"/>
              </a:tabLst>
            </a:pPr>
            <a:r>
              <a:rPr lang="en-US" altLang="ko-KR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○ </a:t>
            </a:r>
            <a:r>
              <a:rPr lang="ja-JP" altLang="en-US" sz="24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概説</a:t>
            </a:r>
            <a:endParaRPr lang="en-US" altLang="ko-KR" sz="24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87822B5-AFD7-D181-371A-E3A294517FE1}"/>
              </a:ext>
            </a:extLst>
          </p:cNvPr>
          <p:cNvSpPr txBox="1"/>
          <p:nvPr/>
        </p:nvSpPr>
        <p:spPr>
          <a:xfrm>
            <a:off x="5939340" y="1476460"/>
            <a:ext cx="5598809" cy="20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95"/>
              </a:spcBef>
              <a:tabLst>
                <a:tab pos="1287780" algn="l"/>
                <a:tab pos="3968750" algn="l"/>
              </a:tabLst>
            </a:pPr>
            <a:r>
              <a:rPr lang="ja-JP" altLang="en-US" sz="2200" b="1" dirty="0">
                <a:latin typeface="+mn-ea"/>
                <a:cs typeface="Pretendard" panose="02000803000000020004" pitchFamily="2" charset="-127"/>
              </a:rPr>
              <a:t>テベク市では、石炭鉱業合理化事業により、伝統的な石炭産業から撤退したが、現在は、冬の手つかずの自然を生かした観光や</a:t>
            </a:r>
            <a:endParaRPr lang="en-US" altLang="ja-JP" sz="2200" b="1" dirty="0">
              <a:latin typeface="+mn-ea"/>
              <a:cs typeface="Pretendard" panose="02000803000000020004" pitchFamily="2" charset="-127"/>
            </a:endParaRPr>
          </a:p>
          <a:p>
            <a:pPr marL="12700" algn="just">
              <a:lnSpc>
                <a:spcPct val="150000"/>
              </a:lnSpc>
              <a:spcBef>
                <a:spcPts val="95"/>
              </a:spcBef>
              <a:tabLst>
                <a:tab pos="1287780" algn="l"/>
                <a:tab pos="3968750" algn="l"/>
              </a:tabLst>
            </a:pPr>
            <a:r>
              <a:rPr lang="ja-JP" altLang="en-US" sz="2200" b="1" dirty="0">
                <a:latin typeface="+mn-ea"/>
                <a:cs typeface="Pretendard" panose="02000803000000020004" pitchFamily="2" charset="-127"/>
              </a:rPr>
              <a:t>スポーツ事業の活性化に取り組んでいる。</a:t>
            </a:r>
            <a:endParaRPr lang="en-US" altLang="ko-KR" sz="2200" b="1" dirty="0">
              <a:latin typeface="+mn-ea"/>
              <a:cs typeface="Pretendard" panose="02000803000000020004" pitchFamily="2" charset="-127"/>
            </a:endParaRPr>
          </a:p>
        </p:txBody>
      </p:sp>
      <p:sp>
        <p:nvSpPr>
          <p:cNvPr id="186" name="사각형: 둥근 모서리 185">
            <a:extLst>
              <a:ext uri="{FF2B5EF4-FFF2-40B4-BE49-F238E27FC236}">
                <a16:creationId xmlns:a16="http://schemas.microsoft.com/office/drawing/2014/main" id="{3771F628-CBA8-926B-C33B-FF8A7C5E0980}"/>
              </a:ext>
            </a:extLst>
          </p:cNvPr>
          <p:cNvSpPr/>
          <p:nvPr/>
        </p:nvSpPr>
        <p:spPr>
          <a:xfrm>
            <a:off x="4198942" y="1541135"/>
            <a:ext cx="1706557" cy="50354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570D8BC-C1BF-AFDC-F969-D9D483982DB8}"/>
              </a:ext>
            </a:extLst>
          </p:cNvPr>
          <p:cNvSpPr txBox="1"/>
          <p:nvPr/>
        </p:nvSpPr>
        <p:spPr>
          <a:xfrm>
            <a:off x="4104167" y="1573037"/>
            <a:ext cx="1868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ja-JP" altLang="en-US" sz="22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背景</a:t>
            </a:r>
            <a:endParaRPr lang="en-US" altLang="ko-KR" sz="22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95" name="사각형: 둥근 모서리 194">
            <a:extLst>
              <a:ext uri="{FF2B5EF4-FFF2-40B4-BE49-F238E27FC236}">
                <a16:creationId xmlns:a16="http://schemas.microsoft.com/office/drawing/2014/main" id="{AB2ED3E2-0DED-5333-5351-5C843213C6A1}"/>
              </a:ext>
            </a:extLst>
          </p:cNvPr>
          <p:cNvSpPr/>
          <p:nvPr/>
        </p:nvSpPr>
        <p:spPr>
          <a:xfrm>
            <a:off x="4198942" y="4565878"/>
            <a:ext cx="1706557" cy="50354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C5A6C6A-E485-9393-69C6-19F49867FAA9}"/>
              </a:ext>
            </a:extLst>
          </p:cNvPr>
          <p:cNvSpPr txBox="1"/>
          <p:nvPr/>
        </p:nvSpPr>
        <p:spPr>
          <a:xfrm>
            <a:off x="4198942" y="4614780"/>
            <a:ext cx="1706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ja-JP" altLang="en-US" sz="22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目標</a:t>
            </a:r>
            <a:endParaRPr lang="en-US" altLang="ko-KR" sz="22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1A544F2-C758-FF1C-6E2F-24E596966CDE}"/>
              </a:ext>
            </a:extLst>
          </p:cNvPr>
          <p:cNvSpPr txBox="1"/>
          <p:nvPr/>
        </p:nvSpPr>
        <p:spPr>
          <a:xfrm>
            <a:off x="5967664" y="4553568"/>
            <a:ext cx="5485427" cy="10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0"/>
              </a:spcBef>
            </a:pPr>
            <a:r>
              <a:rPr lang="ja-JP" altLang="en-US" sz="2200" b="1">
                <a:latin typeface="+mj-ea"/>
                <a:ea typeface="+mj-ea"/>
                <a:cs typeface="Pretendard" panose="02000803000000020004" pitchFamily="2" charset="-127"/>
              </a:rPr>
              <a:t>冬の観光商品を開発、推進することにより、観光客を誘致し、地域経済の活性化を図る。</a:t>
            </a:r>
            <a:endParaRPr lang="en-US" altLang="ko-KR" sz="2200" b="1" dirty="0">
              <a:latin typeface="+mj-ea"/>
              <a:ea typeface="+mj-ea"/>
              <a:cs typeface="Pretendard" panose="02000803000000020004" pitchFamily="2" charset="-127"/>
            </a:endParaRPr>
          </a:p>
        </p:txBody>
      </p:sp>
      <p:pic>
        <p:nvPicPr>
          <p:cNvPr id="199" name="그래픽 198">
            <a:extLst>
              <a:ext uri="{FF2B5EF4-FFF2-40B4-BE49-F238E27FC236}">
                <a16:creationId xmlns:a16="http://schemas.microsoft.com/office/drawing/2014/main" id="{28AD8E52-EF68-750F-30EA-0B7011BC2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978" y="2513682"/>
            <a:ext cx="3567574" cy="3851560"/>
          </a:xfrm>
          <a:prstGeom prst="rect">
            <a:avLst/>
          </a:prstGeom>
        </p:spPr>
      </p:pic>
      <p:pic>
        <p:nvPicPr>
          <p:cNvPr id="182" name="그래픽 181">
            <a:extLst>
              <a:ext uri="{FF2B5EF4-FFF2-40B4-BE49-F238E27FC236}">
                <a16:creationId xmlns:a16="http://schemas.microsoft.com/office/drawing/2014/main" id="{3444412E-36BF-3A34-2313-D8DF4E9B60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851" y="1450403"/>
            <a:ext cx="3545091" cy="18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그림 177" descr="배경.jpg">
            <a:extLst>
              <a:ext uri="{FF2B5EF4-FFF2-40B4-BE49-F238E27FC236}">
                <a16:creationId xmlns:a16="http://schemas.microsoft.com/office/drawing/2014/main" id="{81BACA30-F5E3-43B4-692A-22B3E43B6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79" name="타원 178">
            <a:extLst>
              <a:ext uri="{FF2B5EF4-FFF2-40B4-BE49-F238E27FC236}">
                <a16:creationId xmlns:a16="http://schemas.microsoft.com/office/drawing/2014/main" id="{2B550603-8D6C-BD3A-5E7A-79CB514BDB94}"/>
              </a:ext>
            </a:extLst>
          </p:cNvPr>
          <p:cNvSpPr/>
          <p:nvPr/>
        </p:nvSpPr>
        <p:spPr>
          <a:xfrm>
            <a:off x="552450" y="-342900"/>
            <a:ext cx="10217150" cy="2991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80" name="그림 179" descr="눈3.png">
            <a:extLst>
              <a:ext uri="{FF2B5EF4-FFF2-40B4-BE49-F238E27FC236}">
                <a16:creationId xmlns:a16="http://schemas.microsoft.com/office/drawing/2014/main" id="{78E2D7E7-AA2C-461F-72A8-D3D9A9972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983" y="0"/>
            <a:ext cx="4913408" cy="3557187"/>
          </a:xfrm>
          <a:prstGeom prst="rect">
            <a:avLst/>
          </a:prstGeom>
        </p:spPr>
      </p:pic>
      <p:pic>
        <p:nvPicPr>
          <p:cNvPr id="181" name="그림 180" descr="눈3.png">
            <a:extLst>
              <a:ext uri="{FF2B5EF4-FFF2-40B4-BE49-F238E27FC236}">
                <a16:creationId xmlns:a16="http://schemas.microsoft.com/office/drawing/2014/main" id="{0B11E8D6-B316-07B7-EC83-F780037296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3728103" cy="3204673"/>
          </a:xfrm>
          <a:prstGeom prst="rect">
            <a:avLst/>
          </a:prstGeom>
        </p:spPr>
      </p:pic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8EF3C353-9883-E008-280D-B903A0275FBC}"/>
              </a:ext>
            </a:extLst>
          </p:cNvPr>
          <p:cNvGrpSpPr/>
          <p:nvPr/>
        </p:nvGrpSpPr>
        <p:grpSpPr>
          <a:xfrm>
            <a:off x="3680911" y="2114592"/>
            <a:ext cx="4349442" cy="3871734"/>
            <a:chOff x="3624084" y="1549356"/>
            <a:chExt cx="5135820" cy="4515804"/>
          </a:xfrm>
        </p:grpSpPr>
        <p:sp>
          <p:nvSpPr>
            <p:cNvPr id="2" name="Isosceles Triangle 231">
              <a:extLst>
                <a:ext uri="{FF2B5EF4-FFF2-40B4-BE49-F238E27FC236}">
                  <a16:creationId xmlns:a16="http://schemas.microsoft.com/office/drawing/2014/main" id="{FC1A34D1-9C73-AE01-A361-12C5B2DD52FA}"/>
                </a:ext>
              </a:extLst>
            </p:cNvPr>
            <p:cNvSpPr/>
            <p:nvPr/>
          </p:nvSpPr>
          <p:spPr>
            <a:xfrm rot="16200000">
              <a:off x="3557396" y="1833760"/>
              <a:ext cx="4123917" cy="3555109"/>
            </a:xfrm>
            <a:prstGeom prst="triangl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" name="Isosceles Triangle 221">
              <a:extLst>
                <a:ext uri="{FF2B5EF4-FFF2-40B4-BE49-F238E27FC236}">
                  <a16:creationId xmlns:a16="http://schemas.microsoft.com/office/drawing/2014/main" id="{F299EA97-228F-EA8E-75C4-8BD0FE126B9F}"/>
                </a:ext>
              </a:extLst>
            </p:cNvPr>
            <p:cNvSpPr/>
            <p:nvPr/>
          </p:nvSpPr>
          <p:spPr>
            <a:xfrm rot="16200000">
              <a:off x="3339680" y="2225647"/>
              <a:ext cx="4123917" cy="355510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" name="Group 200">
              <a:extLst>
                <a:ext uri="{FF2B5EF4-FFF2-40B4-BE49-F238E27FC236}">
                  <a16:creationId xmlns:a16="http://schemas.microsoft.com/office/drawing/2014/main" id="{92FB42AE-4916-4AEF-3D2E-6E4A042784C7}"/>
                </a:ext>
              </a:extLst>
            </p:cNvPr>
            <p:cNvGrpSpPr/>
            <p:nvPr/>
          </p:nvGrpSpPr>
          <p:grpSpPr>
            <a:xfrm>
              <a:off x="3786059" y="2305805"/>
              <a:ext cx="4973845" cy="3745214"/>
              <a:chOff x="6078084" y="750586"/>
              <a:chExt cx="7692390" cy="5792229"/>
            </a:xfrm>
          </p:grpSpPr>
          <p:grpSp>
            <p:nvGrpSpPr>
              <p:cNvPr id="5" name="Graphic 61">
                <a:extLst>
                  <a:ext uri="{FF2B5EF4-FFF2-40B4-BE49-F238E27FC236}">
                    <a16:creationId xmlns:a16="http://schemas.microsoft.com/office/drawing/2014/main" id="{6DBAEF41-4147-E225-9DBE-0650A4BD2EB6}"/>
                  </a:ext>
                </a:extLst>
              </p:cNvPr>
              <p:cNvGrpSpPr/>
              <p:nvPr/>
            </p:nvGrpSpPr>
            <p:grpSpPr>
              <a:xfrm>
                <a:off x="7857357" y="2440716"/>
                <a:ext cx="514350" cy="323850"/>
                <a:chOff x="7857357" y="2440716"/>
                <a:chExt cx="514350" cy="323850"/>
              </a:xfrm>
              <a:solidFill>
                <a:schemeClr val="accent1"/>
              </a:solidFill>
            </p:grpSpPr>
            <p:sp>
              <p:nvSpPr>
                <p:cNvPr id="140" name="Freeform: Shape 64">
                  <a:extLst>
                    <a:ext uri="{FF2B5EF4-FFF2-40B4-BE49-F238E27FC236}">
                      <a16:creationId xmlns:a16="http://schemas.microsoft.com/office/drawing/2014/main" id="{DE1DCF9E-C6CB-9EE4-56F0-CBB4CB3130E2}"/>
                    </a:ext>
                  </a:extLst>
                </p:cNvPr>
                <p:cNvSpPr/>
                <p:nvPr/>
              </p:nvSpPr>
              <p:spPr>
                <a:xfrm>
                  <a:off x="7857357" y="2456909"/>
                  <a:ext cx="504825" cy="304800"/>
                </a:xfrm>
                <a:custGeom>
                  <a:avLst/>
                  <a:gdLst>
                    <a:gd name="connsiteX0" fmla="*/ 419100 w 504825"/>
                    <a:gd name="connsiteY0" fmla="*/ 169545 h 304800"/>
                    <a:gd name="connsiteX1" fmla="*/ 197167 w 504825"/>
                    <a:gd name="connsiteY1" fmla="*/ 48577 h 304800"/>
                    <a:gd name="connsiteX2" fmla="*/ 135255 w 504825"/>
                    <a:gd name="connsiteY2" fmla="*/ 0 h 304800"/>
                    <a:gd name="connsiteX3" fmla="*/ 0 w 504825"/>
                    <a:gd name="connsiteY3" fmla="*/ 171450 h 304800"/>
                    <a:gd name="connsiteX4" fmla="*/ 338138 w 504825"/>
                    <a:gd name="connsiteY4" fmla="*/ 284797 h 304800"/>
                    <a:gd name="connsiteX5" fmla="*/ 504825 w 504825"/>
                    <a:gd name="connsiteY5" fmla="*/ 276225 h 304800"/>
                    <a:gd name="connsiteX6" fmla="*/ 419100 w 504825"/>
                    <a:gd name="connsiteY6" fmla="*/ 169545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825" h="304800">
                      <a:moveTo>
                        <a:pt x="419100" y="169545"/>
                      </a:moveTo>
                      <a:cubicBezTo>
                        <a:pt x="381952" y="141922"/>
                        <a:pt x="282892" y="117157"/>
                        <a:pt x="197167" y="48577"/>
                      </a:cubicBezTo>
                      <a:cubicBezTo>
                        <a:pt x="177165" y="32385"/>
                        <a:pt x="156210" y="16192"/>
                        <a:pt x="135255" y="0"/>
                      </a:cubicBezTo>
                      <a:cubicBezTo>
                        <a:pt x="92392" y="59055"/>
                        <a:pt x="38100" y="107632"/>
                        <a:pt x="0" y="171450"/>
                      </a:cubicBezTo>
                      <a:cubicBezTo>
                        <a:pt x="155258" y="226695"/>
                        <a:pt x="323850" y="280988"/>
                        <a:pt x="338138" y="284797"/>
                      </a:cubicBezTo>
                      <a:cubicBezTo>
                        <a:pt x="381952" y="299085"/>
                        <a:pt x="461963" y="338138"/>
                        <a:pt x="504825" y="276225"/>
                      </a:cubicBezTo>
                      <a:cubicBezTo>
                        <a:pt x="534352" y="231457"/>
                        <a:pt x="457200" y="197167"/>
                        <a:pt x="419100" y="169545"/>
                      </a:cubicBezTo>
                      <a:close/>
                    </a:path>
                  </a:pathLst>
                </a:custGeom>
                <a:solidFill>
                  <a:srgbClr val="C29A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65">
                  <a:extLst>
                    <a:ext uri="{FF2B5EF4-FFF2-40B4-BE49-F238E27FC236}">
                      <a16:creationId xmlns:a16="http://schemas.microsoft.com/office/drawing/2014/main" id="{783FC995-ACB3-A859-4C40-53A4BDE75056}"/>
                    </a:ext>
                  </a:extLst>
                </p:cNvPr>
                <p:cNvSpPr/>
                <p:nvPr/>
              </p:nvSpPr>
              <p:spPr>
                <a:xfrm>
                  <a:off x="7882122" y="2440716"/>
                  <a:ext cx="485775" cy="314325"/>
                </a:xfrm>
                <a:custGeom>
                  <a:avLst/>
                  <a:gdLst>
                    <a:gd name="connsiteX0" fmla="*/ 321945 w 485775"/>
                    <a:gd name="connsiteY0" fmla="*/ 281940 h 314325"/>
                    <a:gd name="connsiteX1" fmla="*/ 478155 w 485775"/>
                    <a:gd name="connsiteY1" fmla="*/ 291465 h 314325"/>
                    <a:gd name="connsiteX2" fmla="*/ 420053 w 485775"/>
                    <a:gd name="connsiteY2" fmla="*/ 157163 h 314325"/>
                    <a:gd name="connsiteX3" fmla="*/ 207645 w 485775"/>
                    <a:gd name="connsiteY3" fmla="*/ 59055 h 314325"/>
                    <a:gd name="connsiteX4" fmla="*/ 120968 w 485775"/>
                    <a:gd name="connsiteY4" fmla="*/ 0 h 314325"/>
                    <a:gd name="connsiteX5" fmla="*/ 0 w 485775"/>
                    <a:gd name="connsiteY5" fmla="*/ 148590 h 314325"/>
                    <a:gd name="connsiteX6" fmla="*/ 321945 w 485775"/>
                    <a:gd name="connsiteY6" fmla="*/ 28194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775" h="314325">
                      <a:moveTo>
                        <a:pt x="321945" y="281940"/>
                      </a:moveTo>
                      <a:cubicBezTo>
                        <a:pt x="360045" y="300038"/>
                        <a:pt x="426720" y="341948"/>
                        <a:pt x="478155" y="291465"/>
                      </a:cubicBezTo>
                      <a:cubicBezTo>
                        <a:pt x="517208" y="253365"/>
                        <a:pt x="458153" y="185738"/>
                        <a:pt x="420053" y="157163"/>
                      </a:cubicBezTo>
                      <a:cubicBezTo>
                        <a:pt x="382905" y="129540"/>
                        <a:pt x="293370" y="127635"/>
                        <a:pt x="207645" y="59055"/>
                      </a:cubicBezTo>
                      <a:cubicBezTo>
                        <a:pt x="181928" y="38100"/>
                        <a:pt x="151448" y="19050"/>
                        <a:pt x="120968" y="0"/>
                      </a:cubicBezTo>
                      <a:cubicBezTo>
                        <a:pt x="84773" y="53340"/>
                        <a:pt x="38100" y="97155"/>
                        <a:pt x="0" y="148590"/>
                      </a:cubicBezTo>
                      <a:cubicBezTo>
                        <a:pt x="148590" y="212408"/>
                        <a:pt x="308610" y="276225"/>
                        <a:pt x="321945" y="281940"/>
                      </a:cubicBezTo>
                      <a:close/>
                    </a:path>
                  </a:pathLst>
                </a:custGeom>
                <a:solidFill>
                  <a:srgbClr val="EBBB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aphic 61">
                <a:extLst>
                  <a:ext uri="{FF2B5EF4-FFF2-40B4-BE49-F238E27FC236}">
                    <a16:creationId xmlns:a16="http://schemas.microsoft.com/office/drawing/2014/main" id="{A1C1BE6B-A1A5-D5D8-2505-43EA7A639DF4}"/>
                  </a:ext>
                </a:extLst>
              </p:cNvPr>
              <p:cNvGrpSpPr/>
              <p:nvPr/>
            </p:nvGrpSpPr>
            <p:grpSpPr>
              <a:xfrm>
                <a:off x="10824457" y="5073629"/>
                <a:ext cx="714375" cy="571500"/>
                <a:chOff x="10824457" y="5073629"/>
                <a:chExt cx="714375" cy="571500"/>
              </a:xfrm>
              <a:solidFill>
                <a:schemeClr val="accent1"/>
              </a:solidFill>
            </p:grpSpPr>
            <p:sp>
              <p:nvSpPr>
                <p:cNvPr id="137" name="Freeform: Shape 67">
                  <a:extLst>
                    <a:ext uri="{FF2B5EF4-FFF2-40B4-BE49-F238E27FC236}">
                      <a16:creationId xmlns:a16="http://schemas.microsoft.com/office/drawing/2014/main" id="{9F35C556-7791-240F-792E-066E83A2ABE6}"/>
                    </a:ext>
                  </a:extLst>
                </p:cNvPr>
                <p:cNvSpPr/>
                <p:nvPr/>
              </p:nvSpPr>
              <p:spPr>
                <a:xfrm>
                  <a:off x="10824457" y="5073629"/>
                  <a:ext cx="714375" cy="571500"/>
                </a:xfrm>
                <a:custGeom>
                  <a:avLst/>
                  <a:gdLst>
                    <a:gd name="connsiteX0" fmla="*/ 485713 w 714375"/>
                    <a:gd name="connsiteY0" fmla="*/ 497954 h 571500"/>
                    <a:gd name="connsiteX1" fmla="*/ 33275 w 714375"/>
                    <a:gd name="connsiteY1" fmla="*/ 150292 h 571500"/>
                    <a:gd name="connsiteX2" fmla="*/ 99950 w 714375"/>
                    <a:gd name="connsiteY2" fmla="*/ 749 h 571500"/>
                    <a:gd name="connsiteX3" fmla="*/ 271400 w 714375"/>
                    <a:gd name="connsiteY3" fmla="*/ 69329 h 571500"/>
                    <a:gd name="connsiteX4" fmla="*/ 611443 w 714375"/>
                    <a:gd name="connsiteY4" fmla="*/ 248399 h 571500"/>
                    <a:gd name="connsiteX5" fmla="*/ 615253 w 714375"/>
                    <a:gd name="connsiteY5" fmla="*/ 246494 h 571500"/>
                    <a:gd name="connsiteX6" fmla="*/ 721933 w 714375"/>
                    <a:gd name="connsiteY6" fmla="*/ 579869 h 571500"/>
                    <a:gd name="connsiteX7" fmla="*/ 485713 w 714375"/>
                    <a:gd name="connsiteY7" fmla="*/ 49795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375" h="571500">
                      <a:moveTo>
                        <a:pt x="485713" y="497954"/>
                      </a:moveTo>
                      <a:cubicBezTo>
                        <a:pt x="340933" y="433184"/>
                        <a:pt x="73280" y="206489"/>
                        <a:pt x="33275" y="150292"/>
                      </a:cubicBezTo>
                      <a:cubicBezTo>
                        <a:pt x="-48640" y="35992"/>
                        <a:pt x="38990" y="7417"/>
                        <a:pt x="99950" y="749"/>
                      </a:cubicBezTo>
                      <a:cubicBezTo>
                        <a:pt x="163768" y="-5918"/>
                        <a:pt x="220918" y="33134"/>
                        <a:pt x="271400" y="69329"/>
                      </a:cubicBezTo>
                      <a:cubicBezTo>
                        <a:pt x="361888" y="134099"/>
                        <a:pt x="588583" y="257924"/>
                        <a:pt x="611443" y="248399"/>
                      </a:cubicBezTo>
                      <a:cubicBezTo>
                        <a:pt x="612395" y="247447"/>
                        <a:pt x="614300" y="247447"/>
                        <a:pt x="615253" y="246494"/>
                      </a:cubicBezTo>
                      <a:cubicBezTo>
                        <a:pt x="651448" y="357937"/>
                        <a:pt x="700025" y="464617"/>
                        <a:pt x="721933" y="579869"/>
                      </a:cubicBezTo>
                      <a:cubicBezTo>
                        <a:pt x="642875" y="558914"/>
                        <a:pt x="560008" y="531292"/>
                        <a:pt x="485713" y="497954"/>
                      </a:cubicBezTo>
                      <a:close/>
                    </a:path>
                  </a:pathLst>
                </a:custGeom>
                <a:solidFill>
                  <a:srgbClr val="EBBB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68">
                  <a:extLst>
                    <a:ext uri="{FF2B5EF4-FFF2-40B4-BE49-F238E27FC236}">
                      <a16:creationId xmlns:a16="http://schemas.microsoft.com/office/drawing/2014/main" id="{76FF25D0-4E4D-1B8A-D429-3A5118B9A408}"/>
                    </a:ext>
                  </a:extLst>
                </p:cNvPr>
                <p:cNvSpPr/>
                <p:nvPr/>
              </p:nvSpPr>
              <p:spPr>
                <a:xfrm>
                  <a:off x="10826202" y="5138196"/>
                  <a:ext cx="714375" cy="514350"/>
                </a:xfrm>
                <a:custGeom>
                  <a:avLst/>
                  <a:gdLst>
                    <a:gd name="connsiteX0" fmla="*/ 97 w 714375"/>
                    <a:gd name="connsiteY0" fmla="*/ 0 h 514350"/>
                    <a:gd name="connsiteX1" fmla="*/ 58200 w 714375"/>
                    <a:gd name="connsiteY1" fmla="*/ 50482 h 514350"/>
                    <a:gd name="connsiteX2" fmla="*/ 523972 w 714375"/>
                    <a:gd name="connsiteY2" fmla="*/ 357188 h 514350"/>
                    <a:gd name="connsiteX3" fmla="*/ 690660 w 714375"/>
                    <a:gd name="connsiteY3" fmla="*/ 399097 h 514350"/>
                    <a:gd name="connsiteX4" fmla="*/ 721140 w 714375"/>
                    <a:gd name="connsiteY4" fmla="*/ 516255 h 514350"/>
                    <a:gd name="connsiteX5" fmla="*/ 483967 w 714375"/>
                    <a:gd name="connsiteY5" fmla="*/ 434340 h 514350"/>
                    <a:gd name="connsiteX6" fmla="*/ 31530 w 714375"/>
                    <a:gd name="connsiteY6" fmla="*/ 86678 h 514350"/>
                    <a:gd name="connsiteX7" fmla="*/ 97 w 714375"/>
                    <a:gd name="connsiteY7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375" h="514350">
                      <a:moveTo>
                        <a:pt x="97" y="0"/>
                      </a:moveTo>
                      <a:cubicBezTo>
                        <a:pt x="3907" y="19050"/>
                        <a:pt x="34387" y="27622"/>
                        <a:pt x="58200" y="50482"/>
                      </a:cubicBezTo>
                      <a:cubicBezTo>
                        <a:pt x="106777" y="99060"/>
                        <a:pt x="377287" y="308610"/>
                        <a:pt x="523972" y="357188"/>
                      </a:cubicBezTo>
                      <a:cubicBezTo>
                        <a:pt x="579217" y="375285"/>
                        <a:pt x="635415" y="388620"/>
                        <a:pt x="690660" y="399097"/>
                      </a:cubicBezTo>
                      <a:cubicBezTo>
                        <a:pt x="703042" y="437197"/>
                        <a:pt x="713520" y="476250"/>
                        <a:pt x="721140" y="516255"/>
                      </a:cubicBezTo>
                      <a:cubicBezTo>
                        <a:pt x="641130" y="494347"/>
                        <a:pt x="558262" y="467678"/>
                        <a:pt x="483967" y="434340"/>
                      </a:cubicBezTo>
                      <a:cubicBezTo>
                        <a:pt x="339187" y="369570"/>
                        <a:pt x="71535" y="142875"/>
                        <a:pt x="31530" y="86678"/>
                      </a:cubicBezTo>
                      <a:cubicBezTo>
                        <a:pt x="4860" y="48578"/>
                        <a:pt x="-855" y="22860"/>
                        <a:pt x="97" y="0"/>
                      </a:cubicBezTo>
                      <a:close/>
                    </a:path>
                  </a:pathLst>
                </a:custGeom>
                <a:solidFill>
                  <a:srgbClr val="C29A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69">
                  <a:extLst>
                    <a:ext uri="{FF2B5EF4-FFF2-40B4-BE49-F238E27FC236}">
                      <a16:creationId xmlns:a16="http://schemas.microsoft.com/office/drawing/2014/main" id="{3DFE2FD4-91CD-21F7-8EA1-045C770B568E}"/>
                    </a:ext>
                  </a:extLst>
                </p:cNvPr>
                <p:cNvSpPr/>
                <p:nvPr/>
              </p:nvSpPr>
              <p:spPr>
                <a:xfrm>
                  <a:off x="10827144" y="5156566"/>
                  <a:ext cx="95250" cy="133350"/>
                </a:xfrm>
                <a:custGeom>
                  <a:avLst/>
                  <a:gdLst>
                    <a:gd name="connsiteX0" fmla="*/ 43923 w 95250"/>
                    <a:gd name="connsiteY0" fmla="*/ 20682 h 133350"/>
                    <a:gd name="connsiteX1" fmla="*/ 102025 w 95250"/>
                    <a:gd name="connsiteY1" fmla="*/ 83547 h 133350"/>
                    <a:gd name="connsiteX2" fmla="*/ 97263 w 95250"/>
                    <a:gd name="connsiteY2" fmla="*/ 134982 h 133350"/>
                    <a:gd name="connsiteX3" fmla="*/ 31540 w 95250"/>
                    <a:gd name="connsiteY3" fmla="*/ 67355 h 133350"/>
                    <a:gd name="connsiteX4" fmla="*/ 108 w 95250"/>
                    <a:gd name="connsiteY4" fmla="*/ 1632 h 133350"/>
                    <a:gd name="connsiteX5" fmla="*/ 43923 w 95250"/>
                    <a:gd name="connsiteY5" fmla="*/ 2068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133350">
                      <a:moveTo>
                        <a:pt x="43923" y="20682"/>
                      </a:moveTo>
                      <a:cubicBezTo>
                        <a:pt x="51543" y="28302"/>
                        <a:pt x="92500" y="61640"/>
                        <a:pt x="102025" y="83547"/>
                      </a:cubicBezTo>
                      <a:cubicBezTo>
                        <a:pt x="106788" y="95930"/>
                        <a:pt x="97263" y="134982"/>
                        <a:pt x="97263" y="134982"/>
                      </a:cubicBezTo>
                      <a:cubicBezTo>
                        <a:pt x="64878" y="105455"/>
                        <a:pt x="41065" y="80690"/>
                        <a:pt x="31540" y="67355"/>
                      </a:cubicBezTo>
                      <a:cubicBezTo>
                        <a:pt x="22015" y="54020"/>
                        <a:pt x="-1797" y="18777"/>
                        <a:pt x="108" y="1632"/>
                      </a:cubicBezTo>
                      <a:cubicBezTo>
                        <a:pt x="11538" y="-5035"/>
                        <a:pt x="32493" y="10205"/>
                        <a:pt x="43923" y="20682"/>
                      </a:cubicBezTo>
                      <a:close/>
                    </a:path>
                  </a:pathLst>
                </a:custGeom>
                <a:solidFill>
                  <a:srgbClr val="FFD7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aphic 61">
                <a:extLst>
                  <a:ext uri="{FF2B5EF4-FFF2-40B4-BE49-F238E27FC236}">
                    <a16:creationId xmlns:a16="http://schemas.microsoft.com/office/drawing/2014/main" id="{3090EB90-10F8-6F9E-867A-66F9C8145BB0}"/>
                  </a:ext>
                </a:extLst>
              </p:cNvPr>
              <p:cNvGrpSpPr/>
              <p:nvPr/>
            </p:nvGrpSpPr>
            <p:grpSpPr>
              <a:xfrm>
                <a:off x="9679490" y="4152359"/>
                <a:ext cx="2362200" cy="1066800"/>
                <a:chOff x="9679490" y="4152359"/>
                <a:chExt cx="2362200" cy="1066800"/>
              </a:xfrm>
              <a:solidFill>
                <a:schemeClr val="accent1"/>
              </a:solidFill>
            </p:grpSpPr>
            <p:sp>
              <p:nvSpPr>
                <p:cNvPr id="126" name="Freeform: Shape 71">
                  <a:extLst>
                    <a:ext uri="{FF2B5EF4-FFF2-40B4-BE49-F238E27FC236}">
                      <a16:creationId xmlns:a16="http://schemas.microsoft.com/office/drawing/2014/main" id="{B1009E03-BBC4-5C09-433A-350AE87EF830}"/>
                    </a:ext>
                  </a:extLst>
                </p:cNvPr>
                <p:cNvSpPr/>
                <p:nvPr/>
              </p:nvSpPr>
              <p:spPr>
                <a:xfrm>
                  <a:off x="10282422" y="4153311"/>
                  <a:ext cx="361950" cy="161925"/>
                </a:xfrm>
                <a:custGeom>
                  <a:avLst/>
                  <a:gdLst>
                    <a:gd name="connsiteX0" fmla="*/ 370522 w 361950"/>
                    <a:gd name="connsiteY0" fmla="*/ 0 h 161925"/>
                    <a:gd name="connsiteX1" fmla="*/ 271463 w 361950"/>
                    <a:gd name="connsiteY1" fmla="*/ 100965 h 161925"/>
                    <a:gd name="connsiteX2" fmla="*/ 953 w 361950"/>
                    <a:gd name="connsiteY2" fmla="*/ 165735 h 161925"/>
                    <a:gd name="connsiteX3" fmla="*/ 0 w 361950"/>
                    <a:gd name="connsiteY3" fmla="*/ 0 h 161925"/>
                    <a:gd name="connsiteX4" fmla="*/ 370522 w 361950"/>
                    <a:gd name="connsiteY4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161925">
                      <a:moveTo>
                        <a:pt x="370522" y="0"/>
                      </a:moveTo>
                      <a:cubicBezTo>
                        <a:pt x="353378" y="39052"/>
                        <a:pt x="318135" y="73342"/>
                        <a:pt x="271463" y="100965"/>
                      </a:cubicBezTo>
                      <a:cubicBezTo>
                        <a:pt x="201930" y="140970"/>
                        <a:pt x="106680" y="165735"/>
                        <a:pt x="953" y="165735"/>
                      </a:cubicBezTo>
                      <a:lnTo>
                        <a:pt x="0" y="0"/>
                      </a:lnTo>
                      <a:lnTo>
                        <a:pt x="3705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72">
                  <a:extLst>
                    <a:ext uri="{FF2B5EF4-FFF2-40B4-BE49-F238E27FC236}">
                      <a16:creationId xmlns:a16="http://schemas.microsoft.com/office/drawing/2014/main" id="{71589308-F8EC-3D35-A9AC-EA432B681144}"/>
                    </a:ext>
                  </a:extLst>
                </p:cNvPr>
                <p:cNvSpPr/>
                <p:nvPr/>
              </p:nvSpPr>
              <p:spPr>
                <a:xfrm>
                  <a:off x="11312075" y="4202841"/>
                  <a:ext cx="123825" cy="228600"/>
                </a:xfrm>
                <a:custGeom>
                  <a:avLst/>
                  <a:gdLst>
                    <a:gd name="connsiteX0" fmla="*/ 123825 w 123825"/>
                    <a:gd name="connsiteY0" fmla="*/ 130493 h 228600"/>
                    <a:gd name="connsiteX1" fmla="*/ 123825 w 123825"/>
                    <a:gd name="connsiteY1" fmla="*/ 236220 h 228600"/>
                    <a:gd name="connsiteX2" fmla="*/ 44768 w 123825"/>
                    <a:gd name="connsiteY2" fmla="*/ 126683 h 228600"/>
                    <a:gd name="connsiteX3" fmla="*/ 0 w 123825"/>
                    <a:gd name="connsiteY3" fmla="*/ 105728 h 228600"/>
                    <a:gd name="connsiteX4" fmla="*/ 0 w 123825"/>
                    <a:gd name="connsiteY4" fmla="*/ 0 h 228600"/>
                    <a:gd name="connsiteX5" fmla="*/ 44768 w 123825"/>
                    <a:gd name="connsiteY5" fmla="*/ 20955 h 228600"/>
                    <a:gd name="connsiteX6" fmla="*/ 123825 w 123825"/>
                    <a:gd name="connsiteY6" fmla="*/ 130493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228600">
                      <a:moveTo>
                        <a:pt x="123825" y="130493"/>
                      </a:moveTo>
                      <a:lnTo>
                        <a:pt x="123825" y="236220"/>
                      </a:lnTo>
                      <a:cubicBezTo>
                        <a:pt x="123825" y="193358"/>
                        <a:pt x="93345" y="154305"/>
                        <a:pt x="44768" y="126683"/>
                      </a:cubicBezTo>
                      <a:cubicBezTo>
                        <a:pt x="31432" y="119063"/>
                        <a:pt x="16193" y="111443"/>
                        <a:pt x="0" y="105728"/>
                      </a:cubicBezTo>
                      <a:lnTo>
                        <a:pt x="0" y="0"/>
                      </a:lnTo>
                      <a:cubicBezTo>
                        <a:pt x="16193" y="5715"/>
                        <a:pt x="31432" y="13335"/>
                        <a:pt x="44768" y="20955"/>
                      </a:cubicBezTo>
                      <a:cubicBezTo>
                        <a:pt x="93345" y="48578"/>
                        <a:pt x="123825" y="87630"/>
                        <a:pt x="123825" y="130493"/>
                      </a:cubicBezTo>
                      <a:close/>
                    </a:path>
                  </a:pathLst>
                </a:custGeom>
                <a:solidFill>
                  <a:srgbClr val="B32B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73">
                  <a:extLst>
                    <a:ext uri="{FF2B5EF4-FFF2-40B4-BE49-F238E27FC236}">
                      <a16:creationId xmlns:a16="http://schemas.microsoft.com/office/drawing/2014/main" id="{30B3C4FC-6EF2-9C5B-42D3-60C0E18E9C06}"/>
                    </a:ext>
                  </a:extLst>
                </p:cNvPr>
                <p:cNvSpPr/>
                <p:nvPr/>
              </p:nvSpPr>
              <p:spPr>
                <a:xfrm>
                  <a:off x="10897737" y="4199031"/>
                  <a:ext cx="123825" cy="238125"/>
                </a:xfrm>
                <a:custGeom>
                  <a:avLst/>
                  <a:gdLst>
                    <a:gd name="connsiteX0" fmla="*/ 131445 w 123825"/>
                    <a:gd name="connsiteY0" fmla="*/ 0 h 238125"/>
                    <a:gd name="connsiteX1" fmla="*/ 131445 w 123825"/>
                    <a:gd name="connsiteY1" fmla="*/ 105728 h 238125"/>
                    <a:gd name="connsiteX2" fmla="*/ 0 w 123825"/>
                    <a:gd name="connsiteY2" fmla="*/ 240030 h 238125"/>
                    <a:gd name="connsiteX3" fmla="*/ 0 w 123825"/>
                    <a:gd name="connsiteY3" fmla="*/ 134303 h 238125"/>
                    <a:gd name="connsiteX4" fmla="*/ 131445 w 123825"/>
                    <a:gd name="connsiteY4" fmla="*/ 0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238125">
                      <a:moveTo>
                        <a:pt x="131445" y="0"/>
                      </a:moveTo>
                      <a:lnTo>
                        <a:pt x="131445" y="105728"/>
                      </a:lnTo>
                      <a:cubicBezTo>
                        <a:pt x="52388" y="132397"/>
                        <a:pt x="0" y="182880"/>
                        <a:pt x="0" y="240030"/>
                      </a:cubicBezTo>
                      <a:lnTo>
                        <a:pt x="0" y="134303"/>
                      </a:lnTo>
                      <a:cubicBezTo>
                        <a:pt x="0" y="77153"/>
                        <a:pt x="53340" y="26670"/>
                        <a:pt x="131445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74">
                  <a:extLst>
                    <a:ext uri="{FF2B5EF4-FFF2-40B4-BE49-F238E27FC236}">
                      <a16:creationId xmlns:a16="http://schemas.microsoft.com/office/drawing/2014/main" id="{79C9AA28-70BA-C7ED-35A0-063199870C74}"/>
                    </a:ext>
                  </a:extLst>
                </p:cNvPr>
                <p:cNvSpPr/>
                <p:nvPr/>
              </p:nvSpPr>
              <p:spPr>
                <a:xfrm>
                  <a:off x="10283375" y="4153311"/>
                  <a:ext cx="600075" cy="295275"/>
                </a:xfrm>
                <a:custGeom>
                  <a:avLst/>
                  <a:gdLst>
                    <a:gd name="connsiteX0" fmla="*/ 601028 w 600075"/>
                    <a:gd name="connsiteY0" fmla="*/ 0 h 295275"/>
                    <a:gd name="connsiteX1" fmla="*/ 431482 w 600075"/>
                    <a:gd name="connsiteY1" fmla="*/ 193357 h 295275"/>
                    <a:gd name="connsiteX2" fmla="*/ 953 w 600075"/>
                    <a:gd name="connsiteY2" fmla="*/ 297180 h 295275"/>
                    <a:gd name="connsiteX3" fmla="*/ 0 w 600075"/>
                    <a:gd name="connsiteY3" fmla="*/ 165735 h 295275"/>
                    <a:gd name="connsiteX4" fmla="*/ 270510 w 600075"/>
                    <a:gd name="connsiteY4" fmla="*/ 100965 h 295275"/>
                    <a:gd name="connsiteX5" fmla="*/ 369570 w 600075"/>
                    <a:gd name="connsiteY5" fmla="*/ 0 h 295275"/>
                    <a:gd name="connsiteX6" fmla="*/ 601028 w 600075"/>
                    <a:gd name="connsiteY6" fmla="*/ 0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295275">
                      <a:moveTo>
                        <a:pt x="601028" y="0"/>
                      </a:moveTo>
                      <a:cubicBezTo>
                        <a:pt x="581025" y="75247"/>
                        <a:pt x="520065" y="141922"/>
                        <a:pt x="431482" y="193357"/>
                      </a:cubicBezTo>
                      <a:cubicBezTo>
                        <a:pt x="321945" y="257175"/>
                        <a:pt x="169545" y="297180"/>
                        <a:pt x="953" y="297180"/>
                      </a:cubicBezTo>
                      <a:lnTo>
                        <a:pt x="0" y="165735"/>
                      </a:lnTo>
                      <a:cubicBezTo>
                        <a:pt x="105728" y="165735"/>
                        <a:pt x="200978" y="140970"/>
                        <a:pt x="270510" y="100965"/>
                      </a:cubicBezTo>
                      <a:cubicBezTo>
                        <a:pt x="318135" y="73342"/>
                        <a:pt x="352425" y="39052"/>
                        <a:pt x="369570" y="0"/>
                      </a:cubicBezTo>
                      <a:lnTo>
                        <a:pt x="601028" y="0"/>
                      </a:lnTo>
                      <a:close/>
                    </a:path>
                  </a:pathLst>
                </a:custGeom>
                <a:solidFill>
                  <a:srgbClr val="FF3E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75">
                  <a:extLst>
                    <a:ext uri="{FF2B5EF4-FFF2-40B4-BE49-F238E27FC236}">
                      <a16:creationId xmlns:a16="http://schemas.microsoft.com/office/drawing/2014/main" id="{649B5689-F6CF-2679-6D12-874DC95F8FE7}"/>
                    </a:ext>
                  </a:extLst>
                </p:cNvPr>
                <p:cNvSpPr/>
                <p:nvPr/>
              </p:nvSpPr>
              <p:spPr>
                <a:xfrm>
                  <a:off x="9690919" y="4153311"/>
                  <a:ext cx="1390650" cy="542925"/>
                </a:xfrm>
                <a:custGeom>
                  <a:avLst/>
                  <a:gdLst>
                    <a:gd name="connsiteX0" fmla="*/ 1319213 w 1390650"/>
                    <a:gd name="connsiteY0" fmla="*/ 0 h 542925"/>
                    <a:gd name="connsiteX1" fmla="*/ 1339215 w 1390650"/>
                    <a:gd name="connsiteY1" fmla="*/ 45720 h 542925"/>
                    <a:gd name="connsiteX2" fmla="*/ 1207770 w 1390650"/>
                    <a:gd name="connsiteY2" fmla="*/ 180022 h 542925"/>
                    <a:gd name="connsiteX3" fmla="*/ 1286828 w 1390650"/>
                    <a:gd name="connsiteY3" fmla="*/ 290513 h 542925"/>
                    <a:gd name="connsiteX4" fmla="*/ 1399223 w 1390650"/>
                    <a:gd name="connsiteY4" fmla="*/ 329565 h 542925"/>
                    <a:gd name="connsiteX5" fmla="*/ 1333500 w 1390650"/>
                    <a:gd name="connsiteY5" fmla="*/ 371475 h 542925"/>
                    <a:gd name="connsiteX6" fmla="*/ 595313 w 1390650"/>
                    <a:gd name="connsiteY6" fmla="*/ 549592 h 542925"/>
                    <a:gd name="connsiteX7" fmla="*/ 0 w 1390650"/>
                    <a:gd name="connsiteY7" fmla="*/ 441960 h 542925"/>
                    <a:gd name="connsiteX8" fmla="*/ 258128 w 1390650"/>
                    <a:gd name="connsiteY8" fmla="*/ 328613 h 542925"/>
                    <a:gd name="connsiteX9" fmla="*/ 448628 w 1390650"/>
                    <a:gd name="connsiteY9" fmla="*/ 374332 h 542925"/>
                    <a:gd name="connsiteX10" fmla="*/ 490538 w 1390650"/>
                    <a:gd name="connsiteY10" fmla="*/ 404813 h 542925"/>
                    <a:gd name="connsiteX11" fmla="*/ 595313 w 1390650"/>
                    <a:gd name="connsiteY11" fmla="*/ 390525 h 542925"/>
                    <a:gd name="connsiteX12" fmla="*/ 594360 w 1390650"/>
                    <a:gd name="connsiteY12" fmla="*/ 297180 h 542925"/>
                    <a:gd name="connsiteX13" fmla="*/ 1024890 w 1390650"/>
                    <a:gd name="connsiteY13" fmla="*/ 193357 h 542925"/>
                    <a:gd name="connsiteX14" fmla="*/ 1194435 w 1390650"/>
                    <a:gd name="connsiteY14" fmla="*/ 0 h 542925"/>
                    <a:gd name="connsiteX15" fmla="*/ 1319213 w 1390650"/>
                    <a:gd name="connsiteY15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0650" h="542925">
                      <a:moveTo>
                        <a:pt x="1319213" y="0"/>
                      </a:moveTo>
                      <a:lnTo>
                        <a:pt x="1339215" y="45720"/>
                      </a:lnTo>
                      <a:cubicBezTo>
                        <a:pt x="1260158" y="72390"/>
                        <a:pt x="1207770" y="122872"/>
                        <a:pt x="1207770" y="180022"/>
                      </a:cubicBezTo>
                      <a:cubicBezTo>
                        <a:pt x="1207770" y="222885"/>
                        <a:pt x="1238250" y="261938"/>
                        <a:pt x="1286828" y="290513"/>
                      </a:cubicBezTo>
                      <a:cubicBezTo>
                        <a:pt x="1317307" y="308610"/>
                        <a:pt x="1356360" y="321945"/>
                        <a:pt x="1399223" y="329565"/>
                      </a:cubicBezTo>
                      <a:cubicBezTo>
                        <a:pt x="1378268" y="343852"/>
                        <a:pt x="1356360" y="358140"/>
                        <a:pt x="1333500" y="371475"/>
                      </a:cubicBezTo>
                      <a:cubicBezTo>
                        <a:pt x="1144905" y="481013"/>
                        <a:pt x="883920" y="549592"/>
                        <a:pt x="595313" y="549592"/>
                      </a:cubicBezTo>
                      <a:cubicBezTo>
                        <a:pt x="374333" y="549592"/>
                        <a:pt x="169545" y="509588"/>
                        <a:pt x="0" y="441960"/>
                      </a:cubicBezTo>
                      <a:cubicBezTo>
                        <a:pt x="31433" y="376238"/>
                        <a:pt x="135255" y="328613"/>
                        <a:pt x="258128" y="328613"/>
                      </a:cubicBezTo>
                      <a:cubicBezTo>
                        <a:pt x="332423" y="328613"/>
                        <a:pt x="400050" y="345757"/>
                        <a:pt x="448628" y="374332"/>
                      </a:cubicBezTo>
                      <a:cubicBezTo>
                        <a:pt x="464820" y="383857"/>
                        <a:pt x="478155" y="393382"/>
                        <a:pt x="490538" y="404813"/>
                      </a:cubicBezTo>
                      <a:lnTo>
                        <a:pt x="595313" y="390525"/>
                      </a:lnTo>
                      <a:lnTo>
                        <a:pt x="594360" y="297180"/>
                      </a:lnTo>
                      <a:cubicBezTo>
                        <a:pt x="762000" y="297180"/>
                        <a:pt x="914400" y="257175"/>
                        <a:pt x="1024890" y="193357"/>
                      </a:cubicBezTo>
                      <a:cubicBezTo>
                        <a:pt x="1113473" y="141922"/>
                        <a:pt x="1174433" y="75247"/>
                        <a:pt x="1194435" y="0"/>
                      </a:cubicBezTo>
                      <a:lnTo>
                        <a:pt x="13192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76">
                  <a:extLst>
                    <a:ext uri="{FF2B5EF4-FFF2-40B4-BE49-F238E27FC236}">
                      <a16:creationId xmlns:a16="http://schemas.microsoft.com/office/drawing/2014/main" id="{B61FC4EB-3699-DE13-EC57-04260D14D94C}"/>
                    </a:ext>
                  </a:extLst>
                </p:cNvPr>
                <p:cNvSpPr/>
                <p:nvPr/>
              </p:nvSpPr>
              <p:spPr>
                <a:xfrm>
                  <a:off x="10180505" y="4716238"/>
                  <a:ext cx="104775" cy="114300"/>
                </a:xfrm>
                <a:custGeom>
                  <a:avLst/>
                  <a:gdLst>
                    <a:gd name="connsiteX0" fmla="*/ 104775 w 104775"/>
                    <a:gd name="connsiteY0" fmla="*/ 14288 h 114300"/>
                    <a:gd name="connsiteX1" fmla="*/ 104775 w 104775"/>
                    <a:gd name="connsiteY1" fmla="*/ 120015 h 114300"/>
                    <a:gd name="connsiteX2" fmla="*/ 0 w 104775"/>
                    <a:gd name="connsiteY2" fmla="*/ 105728 h 114300"/>
                    <a:gd name="connsiteX3" fmla="*/ 0 w 104775"/>
                    <a:gd name="connsiteY3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104775" y="14288"/>
                      </a:moveTo>
                      <a:lnTo>
                        <a:pt x="104775" y="120015"/>
                      </a:lnTo>
                      <a:lnTo>
                        <a:pt x="0" y="1057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2B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77">
                  <a:extLst>
                    <a:ext uri="{FF2B5EF4-FFF2-40B4-BE49-F238E27FC236}">
                      <a16:creationId xmlns:a16="http://schemas.microsoft.com/office/drawing/2014/main" id="{4AA9F6A0-7C63-7771-8FE7-476BDE621840}"/>
                    </a:ext>
                  </a:extLst>
                </p:cNvPr>
                <p:cNvSpPr/>
                <p:nvPr/>
              </p:nvSpPr>
              <p:spPr>
                <a:xfrm>
                  <a:off x="9679490" y="4635276"/>
                  <a:ext cx="495300" cy="257175"/>
                </a:xfrm>
                <a:custGeom>
                  <a:avLst/>
                  <a:gdLst>
                    <a:gd name="connsiteX0" fmla="*/ 0 w 495300"/>
                    <a:gd name="connsiteY0" fmla="*/ 105728 h 257175"/>
                    <a:gd name="connsiteX1" fmla="*/ 0 w 495300"/>
                    <a:gd name="connsiteY1" fmla="*/ 0 h 257175"/>
                    <a:gd name="connsiteX2" fmla="*/ 0 w 495300"/>
                    <a:gd name="connsiteY2" fmla="*/ 953 h 257175"/>
                    <a:gd name="connsiteX3" fmla="*/ 79057 w 495300"/>
                    <a:gd name="connsiteY3" fmla="*/ 111443 h 257175"/>
                    <a:gd name="connsiteX4" fmla="*/ 269557 w 495300"/>
                    <a:gd name="connsiteY4" fmla="*/ 157163 h 257175"/>
                    <a:gd name="connsiteX5" fmla="*/ 500063 w 495300"/>
                    <a:gd name="connsiteY5" fmla="*/ 80963 h 257175"/>
                    <a:gd name="connsiteX6" fmla="*/ 500063 w 495300"/>
                    <a:gd name="connsiteY6" fmla="*/ 186690 h 257175"/>
                    <a:gd name="connsiteX7" fmla="*/ 269557 w 495300"/>
                    <a:gd name="connsiteY7" fmla="*/ 262890 h 257175"/>
                    <a:gd name="connsiteX8" fmla="*/ 79057 w 495300"/>
                    <a:gd name="connsiteY8" fmla="*/ 217170 h 257175"/>
                    <a:gd name="connsiteX9" fmla="*/ 0 w 495300"/>
                    <a:gd name="connsiteY9" fmla="*/ 105728 h 257175"/>
                    <a:gd name="connsiteX10" fmla="*/ 0 w 495300"/>
                    <a:gd name="connsiteY10" fmla="*/ 105728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5300" h="257175">
                      <a:moveTo>
                        <a:pt x="0" y="105728"/>
                      </a:moveTo>
                      <a:lnTo>
                        <a:pt x="0" y="0"/>
                      </a:lnTo>
                      <a:cubicBezTo>
                        <a:pt x="0" y="0"/>
                        <a:pt x="0" y="953"/>
                        <a:pt x="0" y="953"/>
                      </a:cubicBezTo>
                      <a:cubicBezTo>
                        <a:pt x="0" y="43815"/>
                        <a:pt x="30480" y="82868"/>
                        <a:pt x="79057" y="111443"/>
                      </a:cubicBezTo>
                      <a:cubicBezTo>
                        <a:pt x="127635" y="140018"/>
                        <a:pt x="195263" y="157163"/>
                        <a:pt x="269557" y="157163"/>
                      </a:cubicBezTo>
                      <a:cubicBezTo>
                        <a:pt x="367665" y="157163"/>
                        <a:pt x="454342" y="126683"/>
                        <a:pt x="500063" y="80963"/>
                      </a:cubicBezTo>
                      <a:lnTo>
                        <a:pt x="500063" y="186690"/>
                      </a:lnTo>
                      <a:cubicBezTo>
                        <a:pt x="453390" y="232410"/>
                        <a:pt x="367665" y="262890"/>
                        <a:pt x="269557" y="262890"/>
                      </a:cubicBezTo>
                      <a:cubicBezTo>
                        <a:pt x="195263" y="262890"/>
                        <a:pt x="127635" y="245745"/>
                        <a:pt x="79057" y="217170"/>
                      </a:cubicBezTo>
                      <a:cubicBezTo>
                        <a:pt x="30480" y="188595"/>
                        <a:pt x="0" y="149543"/>
                        <a:pt x="0" y="105728"/>
                      </a:cubicBezTo>
                      <a:cubicBezTo>
                        <a:pt x="0" y="106680"/>
                        <a:pt x="0" y="106680"/>
                        <a:pt x="0" y="105728"/>
                      </a:cubicBezTo>
                      <a:close/>
                    </a:path>
                  </a:pathLst>
                </a:custGeom>
                <a:solidFill>
                  <a:srgbClr val="B32B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78">
                  <a:extLst>
                    <a:ext uri="{FF2B5EF4-FFF2-40B4-BE49-F238E27FC236}">
                      <a16:creationId xmlns:a16="http://schemas.microsoft.com/office/drawing/2014/main" id="{795F89E6-1D1C-DF47-59B1-3D623CE415C0}"/>
                    </a:ext>
                  </a:extLst>
                </p:cNvPr>
                <p:cNvSpPr/>
                <p:nvPr/>
              </p:nvSpPr>
              <p:spPr>
                <a:xfrm>
                  <a:off x="9680442" y="4152359"/>
                  <a:ext cx="1866900" cy="676275"/>
                </a:xfrm>
                <a:custGeom>
                  <a:avLst/>
                  <a:gdLst>
                    <a:gd name="connsiteX0" fmla="*/ 1869757 w 1866900"/>
                    <a:gd name="connsiteY0" fmla="*/ 953 h 676275"/>
                    <a:gd name="connsiteX1" fmla="*/ 1502093 w 1866900"/>
                    <a:gd name="connsiteY1" fmla="*/ 465772 h 676275"/>
                    <a:gd name="connsiteX2" fmla="*/ 605790 w 1866900"/>
                    <a:gd name="connsiteY2" fmla="*/ 681038 h 676275"/>
                    <a:gd name="connsiteX3" fmla="*/ 604838 w 1866900"/>
                    <a:gd name="connsiteY3" fmla="*/ 579120 h 676275"/>
                    <a:gd name="connsiteX4" fmla="*/ 500063 w 1866900"/>
                    <a:gd name="connsiteY4" fmla="*/ 564832 h 676275"/>
                    <a:gd name="connsiteX5" fmla="*/ 269557 w 1866900"/>
                    <a:gd name="connsiteY5" fmla="*/ 641032 h 676275"/>
                    <a:gd name="connsiteX6" fmla="*/ 79057 w 1866900"/>
                    <a:gd name="connsiteY6" fmla="*/ 595313 h 676275"/>
                    <a:gd name="connsiteX7" fmla="*/ 0 w 1866900"/>
                    <a:gd name="connsiteY7" fmla="*/ 484822 h 676275"/>
                    <a:gd name="connsiteX8" fmla="*/ 10477 w 1866900"/>
                    <a:gd name="connsiteY8" fmla="*/ 441960 h 676275"/>
                    <a:gd name="connsiteX9" fmla="*/ 605790 w 1866900"/>
                    <a:gd name="connsiteY9" fmla="*/ 549592 h 676275"/>
                    <a:gd name="connsiteX10" fmla="*/ 1343977 w 1866900"/>
                    <a:gd name="connsiteY10" fmla="*/ 371475 h 676275"/>
                    <a:gd name="connsiteX11" fmla="*/ 1409700 w 1866900"/>
                    <a:gd name="connsiteY11" fmla="*/ 329565 h 676275"/>
                    <a:gd name="connsiteX12" fmla="*/ 1487805 w 1866900"/>
                    <a:gd name="connsiteY12" fmla="*/ 336232 h 676275"/>
                    <a:gd name="connsiteX13" fmla="*/ 1755457 w 1866900"/>
                    <a:gd name="connsiteY13" fmla="*/ 180022 h 676275"/>
                    <a:gd name="connsiteX14" fmla="*/ 1676400 w 1866900"/>
                    <a:gd name="connsiteY14" fmla="*/ 70485 h 676275"/>
                    <a:gd name="connsiteX15" fmla="*/ 1631632 w 1866900"/>
                    <a:gd name="connsiteY15" fmla="*/ 49530 h 676275"/>
                    <a:gd name="connsiteX16" fmla="*/ 1643063 w 1866900"/>
                    <a:gd name="connsiteY16" fmla="*/ 0 h 676275"/>
                    <a:gd name="connsiteX17" fmla="*/ 1869757 w 1866900"/>
                    <a:gd name="connsiteY17" fmla="*/ 953 h 676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6900" h="676275">
                      <a:moveTo>
                        <a:pt x="1869757" y="953"/>
                      </a:moveTo>
                      <a:cubicBezTo>
                        <a:pt x="1846897" y="181928"/>
                        <a:pt x="1710690" y="344805"/>
                        <a:pt x="1502093" y="465772"/>
                      </a:cubicBezTo>
                      <a:cubicBezTo>
                        <a:pt x="1272540" y="599122"/>
                        <a:pt x="956310" y="681038"/>
                        <a:pt x="605790" y="681038"/>
                      </a:cubicBezTo>
                      <a:lnTo>
                        <a:pt x="604838" y="579120"/>
                      </a:lnTo>
                      <a:lnTo>
                        <a:pt x="500063" y="564832"/>
                      </a:lnTo>
                      <a:cubicBezTo>
                        <a:pt x="453390" y="610553"/>
                        <a:pt x="367665" y="641032"/>
                        <a:pt x="269557" y="641032"/>
                      </a:cubicBezTo>
                      <a:cubicBezTo>
                        <a:pt x="195263" y="641032"/>
                        <a:pt x="127635" y="623888"/>
                        <a:pt x="79057" y="595313"/>
                      </a:cubicBezTo>
                      <a:cubicBezTo>
                        <a:pt x="30480" y="566738"/>
                        <a:pt x="0" y="528638"/>
                        <a:pt x="0" y="484822"/>
                      </a:cubicBezTo>
                      <a:cubicBezTo>
                        <a:pt x="0" y="469582"/>
                        <a:pt x="3810" y="455295"/>
                        <a:pt x="10477" y="441960"/>
                      </a:cubicBezTo>
                      <a:cubicBezTo>
                        <a:pt x="180022" y="509588"/>
                        <a:pt x="384810" y="549592"/>
                        <a:pt x="605790" y="549592"/>
                      </a:cubicBezTo>
                      <a:cubicBezTo>
                        <a:pt x="894397" y="549592"/>
                        <a:pt x="1155382" y="481965"/>
                        <a:pt x="1343977" y="371475"/>
                      </a:cubicBezTo>
                      <a:cubicBezTo>
                        <a:pt x="1366838" y="358140"/>
                        <a:pt x="1388745" y="343853"/>
                        <a:pt x="1409700" y="329565"/>
                      </a:cubicBezTo>
                      <a:cubicBezTo>
                        <a:pt x="1434465" y="334328"/>
                        <a:pt x="1461135" y="336232"/>
                        <a:pt x="1487805" y="336232"/>
                      </a:cubicBezTo>
                      <a:cubicBezTo>
                        <a:pt x="1636395" y="336232"/>
                        <a:pt x="1756410" y="266700"/>
                        <a:pt x="1755457" y="180022"/>
                      </a:cubicBezTo>
                      <a:cubicBezTo>
                        <a:pt x="1755457" y="137160"/>
                        <a:pt x="1724977" y="98107"/>
                        <a:pt x="1676400" y="70485"/>
                      </a:cubicBezTo>
                      <a:cubicBezTo>
                        <a:pt x="1663065" y="62865"/>
                        <a:pt x="1647825" y="55245"/>
                        <a:pt x="1631632" y="49530"/>
                      </a:cubicBezTo>
                      <a:cubicBezTo>
                        <a:pt x="1636395" y="33338"/>
                        <a:pt x="1640205" y="17145"/>
                        <a:pt x="1643063" y="0"/>
                      </a:cubicBezTo>
                      <a:lnTo>
                        <a:pt x="1869757" y="953"/>
                      </a:lnTo>
                      <a:close/>
                    </a:path>
                  </a:pathLst>
                </a:custGeom>
                <a:solidFill>
                  <a:srgbClr val="FF3E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79">
                  <a:extLst>
                    <a:ext uri="{FF2B5EF4-FFF2-40B4-BE49-F238E27FC236}">
                      <a16:creationId xmlns:a16="http://schemas.microsoft.com/office/drawing/2014/main" id="{9981A8A8-4221-EE66-F7D5-237A7292DC72}"/>
                    </a:ext>
                  </a:extLst>
                </p:cNvPr>
                <p:cNvSpPr/>
                <p:nvPr/>
              </p:nvSpPr>
              <p:spPr>
                <a:xfrm>
                  <a:off x="10285280" y="4153311"/>
                  <a:ext cx="1533525" cy="828675"/>
                </a:xfrm>
                <a:custGeom>
                  <a:avLst/>
                  <a:gdLst>
                    <a:gd name="connsiteX0" fmla="*/ 1535430 w 1533525"/>
                    <a:gd name="connsiteY0" fmla="*/ 0 h 828675"/>
                    <a:gd name="connsiteX1" fmla="*/ 1088707 w 1533525"/>
                    <a:gd name="connsiteY1" fmla="*/ 575310 h 828675"/>
                    <a:gd name="connsiteX2" fmla="*/ 952 w 1533525"/>
                    <a:gd name="connsiteY2" fmla="*/ 837247 h 828675"/>
                    <a:gd name="connsiteX3" fmla="*/ 0 w 1533525"/>
                    <a:gd name="connsiteY3" fmla="*/ 681038 h 828675"/>
                    <a:gd name="connsiteX4" fmla="*/ 896302 w 1533525"/>
                    <a:gd name="connsiteY4" fmla="*/ 465772 h 828675"/>
                    <a:gd name="connsiteX5" fmla="*/ 1263968 w 1533525"/>
                    <a:gd name="connsiteY5" fmla="*/ 952 h 828675"/>
                    <a:gd name="connsiteX6" fmla="*/ 1535430 w 1533525"/>
                    <a:gd name="connsiteY6" fmla="*/ 0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3525" h="828675">
                      <a:moveTo>
                        <a:pt x="1535430" y="0"/>
                      </a:moveTo>
                      <a:cubicBezTo>
                        <a:pt x="1512570" y="223838"/>
                        <a:pt x="1345882" y="425767"/>
                        <a:pt x="1088707" y="575310"/>
                      </a:cubicBezTo>
                      <a:cubicBezTo>
                        <a:pt x="810577" y="737235"/>
                        <a:pt x="425767" y="837247"/>
                        <a:pt x="952" y="837247"/>
                      </a:cubicBezTo>
                      <a:lnTo>
                        <a:pt x="0" y="681038"/>
                      </a:lnTo>
                      <a:cubicBezTo>
                        <a:pt x="349567" y="681038"/>
                        <a:pt x="666750" y="599122"/>
                        <a:pt x="896302" y="465772"/>
                      </a:cubicBezTo>
                      <a:cubicBezTo>
                        <a:pt x="1104900" y="344805"/>
                        <a:pt x="1241107" y="181927"/>
                        <a:pt x="1263968" y="952"/>
                      </a:cubicBezTo>
                      <a:lnTo>
                        <a:pt x="15354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80">
                  <a:extLst>
                    <a:ext uri="{FF2B5EF4-FFF2-40B4-BE49-F238E27FC236}">
                      <a16:creationId xmlns:a16="http://schemas.microsoft.com/office/drawing/2014/main" id="{E10DC748-73B9-911B-3775-F831C6645028}"/>
                    </a:ext>
                  </a:extLst>
                </p:cNvPr>
                <p:cNvSpPr/>
                <p:nvPr/>
              </p:nvSpPr>
              <p:spPr>
                <a:xfrm>
                  <a:off x="10288137" y="4153311"/>
                  <a:ext cx="1752600" cy="1066800"/>
                </a:xfrm>
                <a:custGeom>
                  <a:avLst/>
                  <a:gdLst>
                    <a:gd name="connsiteX0" fmla="*/ 1759268 w 1752600"/>
                    <a:gd name="connsiteY0" fmla="*/ 0 h 1066800"/>
                    <a:gd name="connsiteX1" fmla="*/ 1759268 w 1752600"/>
                    <a:gd name="connsiteY1" fmla="*/ 105727 h 1066800"/>
                    <a:gd name="connsiteX2" fmla="*/ 1730693 w 1752600"/>
                    <a:gd name="connsiteY2" fmla="*/ 244792 h 1066800"/>
                    <a:gd name="connsiteX3" fmla="*/ 1723073 w 1752600"/>
                    <a:gd name="connsiteY3" fmla="*/ 265747 h 1066800"/>
                    <a:gd name="connsiteX4" fmla="*/ 1722120 w 1752600"/>
                    <a:gd name="connsiteY4" fmla="*/ 269557 h 1066800"/>
                    <a:gd name="connsiteX5" fmla="*/ 1715452 w 1752600"/>
                    <a:gd name="connsiteY5" fmla="*/ 287655 h 1066800"/>
                    <a:gd name="connsiteX6" fmla="*/ 1713548 w 1752600"/>
                    <a:gd name="connsiteY6" fmla="*/ 292417 h 1066800"/>
                    <a:gd name="connsiteX7" fmla="*/ 1705927 w 1752600"/>
                    <a:gd name="connsiteY7" fmla="*/ 309563 h 1066800"/>
                    <a:gd name="connsiteX8" fmla="*/ 1703070 w 1752600"/>
                    <a:gd name="connsiteY8" fmla="*/ 315277 h 1066800"/>
                    <a:gd name="connsiteX9" fmla="*/ 1695450 w 1752600"/>
                    <a:gd name="connsiteY9" fmla="*/ 331470 h 1066800"/>
                    <a:gd name="connsiteX10" fmla="*/ 1692593 w 1752600"/>
                    <a:gd name="connsiteY10" fmla="*/ 338138 h 1066800"/>
                    <a:gd name="connsiteX11" fmla="*/ 1684020 w 1752600"/>
                    <a:gd name="connsiteY11" fmla="*/ 354330 h 1066800"/>
                    <a:gd name="connsiteX12" fmla="*/ 1680210 w 1752600"/>
                    <a:gd name="connsiteY12" fmla="*/ 360997 h 1066800"/>
                    <a:gd name="connsiteX13" fmla="*/ 1671638 w 1752600"/>
                    <a:gd name="connsiteY13" fmla="*/ 377190 h 1066800"/>
                    <a:gd name="connsiteX14" fmla="*/ 1667827 w 1752600"/>
                    <a:gd name="connsiteY14" fmla="*/ 383857 h 1066800"/>
                    <a:gd name="connsiteX15" fmla="*/ 1658302 w 1752600"/>
                    <a:gd name="connsiteY15" fmla="*/ 399097 h 1066800"/>
                    <a:gd name="connsiteX16" fmla="*/ 1654493 w 1752600"/>
                    <a:gd name="connsiteY16" fmla="*/ 405765 h 1066800"/>
                    <a:gd name="connsiteX17" fmla="*/ 1644015 w 1752600"/>
                    <a:gd name="connsiteY17" fmla="*/ 421005 h 1066800"/>
                    <a:gd name="connsiteX18" fmla="*/ 1639252 w 1752600"/>
                    <a:gd name="connsiteY18" fmla="*/ 427672 h 1066800"/>
                    <a:gd name="connsiteX19" fmla="*/ 1628775 w 1752600"/>
                    <a:gd name="connsiteY19" fmla="*/ 443865 h 1066800"/>
                    <a:gd name="connsiteX20" fmla="*/ 1624965 w 1752600"/>
                    <a:gd name="connsiteY20" fmla="*/ 449580 h 1066800"/>
                    <a:gd name="connsiteX21" fmla="*/ 1612582 w 1752600"/>
                    <a:gd name="connsiteY21" fmla="*/ 465772 h 1066800"/>
                    <a:gd name="connsiteX22" fmla="*/ 1564957 w 1752600"/>
                    <a:gd name="connsiteY22" fmla="*/ 522922 h 1066800"/>
                    <a:gd name="connsiteX23" fmla="*/ 1559243 w 1752600"/>
                    <a:gd name="connsiteY23" fmla="*/ 528638 h 1066800"/>
                    <a:gd name="connsiteX24" fmla="*/ 1547813 w 1752600"/>
                    <a:gd name="connsiteY24" fmla="*/ 541020 h 1066800"/>
                    <a:gd name="connsiteX25" fmla="*/ 1540193 w 1752600"/>
                    <a:gd name="connsiteY25" fmla="*/ 549592 h 1066800"/>
                    <a:gd name="connsiteX26" fmla="*/ 1528763 w 1752600"/>
                    <a:gd name="connsiteY26" fmla="*/ 561022 h 1066800"/>
                    <a:gd name="connsiteX27" fmla="*/ 1519238 w 1752600"/>
                    <a:gd name="connsiteY27" fmla="*/ 570547 h 1066800"/>
                    <a:gd name="connsiteX28" fmla="*/ 1507807 w 1752600"/>
                    <a:gd name="connsiteY28" fmla="*/ 581977 h 1066800"/>
                    <a:gd name="connsiteX29" fmla="*/ 1497330 w 1752600"/>
                    <a:gd name="connsiteY29" fmla="*/ 591502 h 1066800"/>
                    <a:gd name="connsiteX30" fmla="*/ 1485900 w 1752600"/>
                    <a:gd name="connsiteY30" fmla="*/ 601980 h 1066800"/>
                    <a:gd name="connsiteX31" fmla="*/ 1474470 w 1752600"/>
                    <a:gd name="connsiteY31" fmla="*/ 611505 h 1066800"/>
                    <a:gd name="connsiteX32" fmla="*/ 1463040 w 1752600"/>
                    <a:gd name="connsiteY32" fmla="*/ 621982 h 1066800"/>
                    <a:gd name="connsiteX33" fmla="*/ 1450657 w 1752600"/>
                    <a:gd name="connsiteY33" fmla="*/ 632460 h 1066800"/>
                    <a:gd name="connsiteX34" fmla="*/ 1439227 w 1752600"/>
                    <a:gd name="connsiteY34" fmla="*/ 641985 h 1066800"/>
                    <a:gd name="connsiteX35" fmla="*/ 1426845 w 1752600"/>
                    <a:gd name="connsiteY35" fmla="*/ 652463 h 1066800"/>
                    <a:gd name="connsiteX36" fmla="*/ 1414463 w 1752600"/>
                    <a:gd name="connsiteY36" fmla="*/ 661988 h 1066800"/>
                    <a:gd name="connsiteX37" fmla="*/ 1401127 w 1752600"/>
                    <a:gd name="connsiteY37" fmla="*/ 672465 h 1066800"/>
                    <a:gd name="connsiteX38" fmla="*/ 1388745 w 1752600"/>
                    <a:gd name="connsiteY38" fmla="*/ 681038 h 1066800"/>
                    <a:gd name="connsiteX39" fmla="*/ 1374457 w 1752600"/>
                    <a:gd name="connsiteY39" fmla="*/ 691515 h 1066800"/>
                    <a:gd name="connsiteX40" fmla="*/ 1362075 w 1752600"/>
                    <a:gd name="connsiteY40" fmla="*/ 700088 h 1066800"/>
                    <a:gd name="connsiteX41" fmla="*/ 1346835 w 1752600"/>
                    <a:gd name="connsiteY41" fmla="*/ 710565 h 1066800"/>
                    <a:gd name="connsiteX42" fmla="*/ 1334452 w 1752600"/>
                    <a:gd name="connsiteY42" fmla="*/ 719138 h 1066800"/>
                    <a:gd name="connsiteX43" fmla="*/ 1318260 w 1752600"/>
                    <a:gd name="connsiteY43" fmla="*/ 729615 h 1066800"/>
                    <a:gd name="connsiteX44" fmla="*/ 1306830 w 1752600"/>
                    <a:gd name="connsiteY44" fmla="*/ 737235 h 1066800"/>
                    <a:gd name="connsiteX45" fmla="*/ 1287780 w 1752600"/>
                    <a:gd name="connsiteY45" fmla="*/ 749617 h 1066800"/>
                    <a:gd name="connsiteX46" fmla="*/ 1278255 w 1752600"/>
                    <a:gd name="connsiteY46" fmla="*/ 755332 h 1066800"/>
                    <a:gd name="connsiteX47" fmla="*/ 1248727 w 1752600"/>
                    <a:gd name="connsiteY47" fmla="*/ 773430 h 1066800"/>
                    <a:gd name="connsiteX48" fmla="*/ 0 w 1752600"/>
                    <a:gd name="connsiteY48" fmla="*/ 1073467 h 1066800"/>
                    <a:gd name="connsiteX49" fmla="*/ 0 w 1752600"/>
                    <a:gd name="connsiteY49" fmla="*/ 967740 h 1066800"/>
                    <a:gd name="connsiteX50" fmla="*/ 1248727 w 1752600"/>
                    <a:gd name="connsiteY50" fmla="*/ 667702 h 1066800"/>
                    <a:gd name="connsiteX51" fmla="*/ 1278255 w 1752600"/>
                    <a:gd name="connsiteY51" fmla="*/ 649605 h 1066800"/>
                    <a:gd name="connsiteX52" fmla="*/ 1287780 w 1752600"/>
                    <a:gd name="connsiteY52" fmla="*/ 643890 h 1066800"/>
                    <a:gd name="connsiteX53" fmla="*/ 1306830 w 1752600"/>
                    <a:gd name="connsiteY53" fmla="*/ 631507 h 1066800"/>
                    <a:gd name="connsiteX54" fmla="*/ 1318260 w 1752600"/>
                    <a:gd name="connsiteY54" fmla="*/ 623888 h 1066800"/>
                    <a:gd name="connsiteX55" fmla="*/ 1334452 w 1752600"/>
                    <a:gd name="connsiteY55" fmla="*/ 613410 h 1066800"/>
                    <a:gd name="connsiteX56" fmla="*/ 1346835 w 1752600"/>
                    <a:gd name="connsiteY56" fmla="*/ 604838 h 1066800"/>
                    <a:gd name="connsiteX57" fmla="*/ 1362075 w 1752600"/>
                    <a:gd name="connsiteY57" fmla="*/ 594360 h 1066800"/>
                    <a:gd name="connsiteX58" fmla="*/ 1374457 w 1752600"/>
                    <a:gd name="connsiteY58" fmla="*/ 585788 h 1066800"/>
                    <a:gd name="connsiteX59" fmla="*/ 1388745 w 1752600"/>
                    <a:gd name="connsiteY59" fmla="*/ 575310 h 1066800"/>
                    <a:gd name="connsiteX60" fmla="*/ 1401127 w 1752600"/>
                    <a:gd name="connsiteY60" fmla="*/ 566738 h 1066800"/>
                    <a:gd name="connsiteX61" fmla="*/ 1414463 w 1752600"/>
                    <a:gd name="connsiteY61" fmla="*/ 556260 h 1066800"/>
                    <a:gd name="connsiteX62" fmla="*/ 1426845 w 1752600"/>
                    <a:gd name="connsiteY62" fmla="*/ 546735 h 1066800"/>
                    <a:gd name="connsiteX63" fmla="*/ 1439227 w 1752600"/>
                    <a:gd name="connsiteY63" fmla="*/ 536257 h 1066800"/>
                    <a:gd name="connsiteX64" fmla="*/ 1450657 w 1752600"/>
                    <a:gd name="connsiteY64" fmla="*/ 526732 h 1066800"/>
                    <a:gd name="connsiteX65" fmla="*/ 1463040 w 1752600"/>
                    <a:gd name="connsiteY65" fmla="*/ 516255 h 1066800"/>
                    <a:gd name="connsiteX66" fmla="*/ 1474470 w 1752600"/>
                    <a:gd name="connsiteY66" fmla="*/ 505777 h 1066800"/>
                    <a:gd name="connsiteX67" fmla="*/ 1485900 w 1752600"/>
                    <a:gd name="connsiteY67" fmla="*/ 496252 h 1066800"/>
                    <a:gd name="connsiteX68" fmla="*/ 1497330 w 1752600"/>
                    <a:gd name="connsiteY68" fmla="*/ 485775 h 1066800"/>
                    <a:gd name="connsiteX69" fmla="*/ 1507807 w 1752600"/>
                    <a:gd name="connsiteY69" fmla="*/ 476250 h 1066800"/>
                    <a:gd name="connsiteX70" fmla="*/ 1519238 w 1752600"/>
                    <a:gd name="connsiteY70" fmla="*/ 464820 h 1066800"/>
                    <a:gd name="connsiteX71" fmla="*/ 1528763 w 1752600"/>
                    <a:gd name="connsiteY71" fmla="*/ 455295 h 1066800"/>
                    <a:gd name="connsiteX72" fmla="*/ 1540193 w 1752600"/>
                    <a:gd name="connsiteY72" fmla="*/ 443865 h 1066800"/>
                    <a:gd name="connsiteX73" fmla="*/ 1547813 w 1752600"/>
                    <a:gd name="connsiteY73" fmla="*/ 435292 h 1066800"/>
                    <a:gd name="connsiteX74" fmla="*/ 1559243 w 1752600"/>
                    <a:gd name="connsiteY74" fmla="*/ 422910 h 1066800"/>
                    <a:gd name="connsiteX75" fmla="*/ 1564957 w 1752600"/>
                    <a:gd name="connsiteY75" fmla="*/ 417195 h 1066800"/>
                    <a:gd name="connsiteX76" fmla="*/ 1612582 w 1752600"/>
                    <a:gd name="connsiteY76" fmla="*/ 360045 h 1066800"/>
                    <a:gd name="connsiteX77" fmla="*/ 1624965 w 1752600"/>
                    <a:gd name="connsiteY77" fmla="*/ 343852 h 1066800"/>
                    <a:gd name="connsiteX78" fmla="*/ 1628775 w 1752600"/>
                    <a:gd name="connsiteY78" fmla="*/ 338138 h 1066800"/>
                    <a:gd name="connsiteX79" fmla="*/ 1639252 w 1752600"/>
                    <a:gd name="connsiteY79" fmla="*/ 321945 h 1066800"/>
                    <a:gd name="connsiteX80" fmla="*/ 1644015 w 1752600"/>
                    <a:gd name="connsiteY80" fmla="*/ 315277 h 1066800"/>
                    <a:gd name="connsiteX81" fmla="*/ 1654493 w 1752600"/>
                    <a:gd name="connsiteY81" fmla="*/ 300038 h 1066800"/>
                    <a:gd name="connsiteX82" fmla="*/ 1658302 w 1752600"/>
                    <a:gd name="connsiteY82" fmla="*/ 293370 h 1066800"/>
                    <a:gd name="connsiteX83" fmla="*/ 1667827 w 1752600"/>
                    <a:gd name="connsiteY83" fmla="*/ 278130 h 1066800"/>
                    <a:gd name="connsiteX84" fmla="*/ 1671638 w 1752600"/>
                    <a:gd name="connsiteY84" fmla="*/ 271463 h 1066800"/>
                    <a:gd name="connsiteX85" fmla="*/ 1680210 w 1752600"/>
                    <a:gd name="connsiteY85" fmla="*/ 255270 h 1066800"/>
                    <a:gd name="connsiteX86" fmla="*/ 1684020 w 1752600"/>
                    <a:gd name="connsiteY86" fmla="*/ 248602 h 1066800"/>
                    <a:gd name="connsiteX87" fmla="*/ 1692593 w 1752600"/>
                    <a:gd name="connsiteY87" fmla="*/ 232410 h 1066800"/>
                    <a:gd name="connsiteX88" fmla="*/ 1695450 w 1752600"/>
                    <a:gd name="connsiteY88" fmla="*/ 225742 h 1066800"/>
                    <a:gd name="connsiteX89" fmla="*/ 1703070 w 1752600"/>
                    <a:gd name="connsiteY89" fmla="*/ 209550 h 1066800"/>
                    <a:gd name="connsiteX90" fmla="*/ 1705927 w 1752600"/>
                    <a:gd name="connsiteY90" fmla="*/ 203835 h 1066800"/>
                    <a:gd name="connsiteX91" fmla="*/ 1713548 w 1752600"/>
                    <a:gd name="connsiteY91" fmla="*/ 186690 h 1066800"/>
                    <a:gd name="connsiteX92" fmla="*/ 1715452 w 1752600"/>
                    <a:gd name="connsiteY92" fmla="*/ 181927 h 1066800"/>
                    <a:gd name="connsiteX93" fmla="*/ 1722120 w 1752600"/>
                    <a:gd name="connsiteY93" fmla="*/ 163830 h 1066800"/>
                    <a:gd name="connsiteX94" fmla="*/ 1723073 w 1752600"/>
                    <a:gd name="connsiteY94" fmla="*/ 160020 h 1066800"/>
                    <a:gd name="connsiteX95" fmla="*/ 1730693 w 1752600"/>
                    <a:gd name="connsiteY95" fmla="*/ 139065 h 1066800"/>
                    <a:gd name="connsiteX96" fmla="*/ 1759268 w 1752600"/>
                    <a:gd name="connsiteY96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1752600" h="1066800">
                      <a:moveTo>
                        <a:pt x="1759268" y="0"/>
                      </a:moveTo>
                      <a:lnTo>
                        <a:pt x="1759268" y="105727"/>
                      </a:lnTo>
                      <a:cubicBezTo>
                        <a:pt x="1755457" y="152400"/>
                        <a:pt x="1745932" y="199072"/>
                        <a:pt x="1730693" y="244792"/>
                      </a:cubicBezTo>
                      <a:cubicBezTo>
                        <a:pt x="1727835" y="253365"/>
                        <a:pt x="1725930" y="259080"/>
                        <a:pt x="1723073" y="265747"/>
                      </a:cubicBezTo>
                      <a:cubicBezTo>
                        <a:pt x="1722120" y="266700"/>
                        <a:pt x="1722120" y="268605"/>
                        <a:pt x="1722120" y="269557"/>
                      </a:cubicBezTo>
                      <a:cubicBezTo>
                        <a:pt x="1720215" y="275272"/>
                        <a:pt x="1717357" y="281940"/>
                        <a:pt x="1715452" y="287655"/>
                      </a:cubicBezTo>
                      <a:cubicBezTo>
                        <a:pt x="1714500" y="289560"/>
                        <a:pt x="1714500" y="291465"/>
                        <a:pt x="1713548" y="292417"/>
                      </a:cubicBezTo>
                      <a:cubicBezTo>
                        <a:pt x="1710690" y="298132"/>
                        <a:pt x="1708785" y="303847"/>
                        <a:pt x="1705927" y="309563"/>
                      </a:cubicBezTo>
                      <a:cubicBezTo>
                        <a:pt x="1704975" y="311467"/>
                        <a:pt x="1704023" y="313372"/>
                        <a:pt x="1703070" y="315277"/>
                      </a:cubicBezTo>
                      <a:cubicBezTo>
                        <a:pt x="1700213" y="320992"/>
                        <a:pt x="1698307" y="326707"/>
                        <a:pt x="1695450" y="331470"/>
                      </a:cubicBezTo>
                      <a:cubicBezTo>
                        <a:pt x="1694498" y="333375"/>
                        <a:pt x="1693545" y="336232"/>
                        <a:pt x="1692593" y="338138"/>
                      </a:cubicBezTo>
                      <a:cubicBezTo>
                        <a:pt x="1689735" y="343852"/>
                        <a:pt x="1686877" y="348615"/>
                        <a:pt x="1684020" y="354330"/>
                      </a:cubicBezTo>
                      <a:cubicBezTo>
                        <a:pt x="1683068" y="356235"/>
                        <a:pt x="1681163" y="359092"/>
                        <a:pt x="1680210" y="360997"/>
                      </a:cubicBezTo>
                      <a:cubicBezTo>
                        <a:pt x="1677352" y="366713"/>
                        <a:pt x="1674495" y="371475"/>
                        <a:pt x="1671638" y="377190"/>
                      </a:cubicBezTo>
                      <a:cubicBezTo>
                        <a:pt x="1670685" y="379095"/>
                        <a:pt x="1668780" y="381952"/>
                        <a:pt x="1667827" y="383857"/>
                      </a:cubicBezTo>
                      <a:cubicBezTo>
                        <a:pt x="1664970" y="388620"/>
                        <a:pt x="1661160" y="394335"/>
                        <a:pt x="1658302" y="399097"/>
                      </a:cubicBezTo>
                      <a:cubicBezTo>
                        <a:pt x="1657350" y="401002"/>
                        <a:pt x="1655445" y="403860"/>
                        <a:pt x="1654493" y="405765"/>
                      </a:cubicBezTo>
                      <a:cubicBezTo>
                        <a:pt x="1650682" y="410527"/>
                        <a:pt x="1647825" y="416242"/>
                        <a:pt x="1644015" y="421005"/>
                      </a:cubicBezTo>
                      <a:cubicBezTo>
                        <a:pt x="1643063" y="422910"/>
                        <a:pt x="1641157" y="424815"/>
                        <a:pt x="1639252" y="427672"/>
                      </a:cubicBezTo>
                      <a:cubicBezTo>
                        <a:pt x="1635443" y="433388"/>
                        <a:pt x="1631632" y="438150"/>
                        <a:pt x="1628775" y="443865"/>
                      </a:cubicBezTo>
                      <a:cubicBezTo>
                        <a:pt x="1627823" y="445770"/>
                        <a:pt x="1625918" y="447675"/>
                        <a:pt x="1624965" y="449580"/>
                      </a:cubicBezTo>
                      <a:cubicBezTo>
                        <a:pt x="1621155" y="455295"/>
                        <a:pt x="1617345" y="461010"/>
                        <a:pt x="1612582" y="465772"/>
                      </a:cubicBezTo>
                      <a:cubicBezTo>
                        <a:pt x="1596390" y="486727"/>
                        <a:pt x="1581150" y="504825"/>
                        <a:pt x="1564957" y="522922"/>
                      </a:cubicBezTo>
                      <a:cubicBezTo>
                        <a:pt x="1563052" y="524827"/>
                        <a:pt x="1561148" y="526732"/>
                        <a:pt x="1559243" y="528638"/>
                      </a:cubicBezTo>
                      <a:cubicBezTo>
                        <a:pt x="1555432" y="532447"/>
                        <a:pt x="1551623" y="537210"/>
                        <a:pt x="1547813" y="541020"/>
                      </a:cubicBezTo>
                      <a:cubicBezTo>
                        <a:pt x="1544955" y="543877"/>
                        <a:pt x="1542098" y="546735"/>
                        <a:pt x="1540193" y="549592"/>
                      </a:cubicBezTo>
                      <a:cubicBezTo>
                        <a:pt x="1536382" y="553402"/>
                        <a:pt x="1532573" y="557213"/>
                        <a:pt x="1528763" y="561022"/>
                      </a:cubicBezTo>
                      <a:cubicBezTo>
                        <a:pt x="1525905" y="563880"/>
                        <a:pt x="1522095" y="567690"/>
                        <a:pt x="1519238" y="570547"/>
                      </a:cubicBezTo>
                      <a:cubicBezTo>
                        <a:pt x="1515427" y="574357"/>
                        <a:pt x="1511618" y="578167"/>
                        <a:pt x="1507807" y="581977"/>
                      </a:cubicBezTo>
                      <a:cubicBezTo>
                        <a:pt x="1503998" y="584835"/>
                        <a:pt x="1501140" y="588645"/>
                        <a:pt x="1497330" y="591502"/>
                      </a:cubicBezTo>
                      <a:cubicBezTo>
                        <a:pt x="1493520" y="595313"/>
                        <a:pt x="1489710" y="598170"/>
                        <a:pt x="1485900" y="601980"/>
                      </a:cubicBezTo>
                      <a:cubicBezTo>
                        <a:pt x="1482090" y="604838"/>
                        <a:pt x="1478280" y="608647"/>
                        <a:pt x="1474470" y="611505"/>
                      </a:cubicBezTo>
                      <a:cubicBezTo>
                        <a:pt x="1470660" y="615315"/>
                        <a:pt x="1466850" y="618172"/>
                        <a:pt x="1463040" y="621982"/>
                      </a:cubicBezTo>
                      <a:cubicBezTo>
                        <a:pt x="1459230" y="625792"/>
                        <a:pt x="1455420" y="628650"/>
                        <a:pt x="1450657" y="632460"/>
                      </a:cubicBezTo>
                      <a:cubicBezTo>
                        <a:pt x="1446848" y="635317"/>
                        <a:pt x="1443038" y="639127"/>
                        <a:pt x="1439227" y="641985"/>
                      </a:cubicBezTo>
                      <a:cubicBezTo>
                        <a:pt x="1435418" y="645795"/>
                        <a:pt x="1430655" y="648652"/>
                        <a:pt x="1426845" y="652463"/>
                      </a:cubicBezTo>
                      <a:cubicBezTo>
                        <a:pt x="1423035" y="655320"/>
                        <a:pt x="1419225" y="659130"/>
                        <a:pt x="1414463" y="661988"/>
                      </a:cubicBezTo>
                      <a:cubicBezTo>
                        <a:pt x="1409700" y="665797"/>
                        <a:pt x="1405890" y="668655"/>
                        <a:pt x="1401127" y="672465"/>
                      </a:cubicBezTo>
                      <a:cubicBezTo>
                        <a:pt x="1397318" y="675322"/>
                        <a:pt x="1393507" y="678180"/>
                        <a:pt x="1388745" y="681038"/>
                      </a:cubicBezTo>
                      <a:cubicBezTo>
                        <a:pt x="1383982" y="684847"/>
                        <a:pt x="1379220" y="687705"/>
                        <a:pt x="1374457" y="691515"/>
                      </a:cubicBezTo>
                      <a:cubicBezTo>
                        <a:pt x="1370648" y="694372"/>
                        <a:pt x="1366838" y="697230"/>
                        <a:pt x="1362075" y="700088"/>
                      </a:cubicBezTo>
                      <a:cubicBezTo>
                        <a:pt x="1357313" y="703897"/>
                        <a:pt x="1351598" y="706755"/>
                        <a:pt x="1346835" y="710565"/>
                      </a:cubicBezTo>
                      <a:cubicBezTo>
                        <a:pt x="1343025" y="713422"/>
                        <a:pt x="1339215" y="716280"/>
                        <a:pt x="1334452" y="719138"/>
                      </a:cubicBezTo>
                      <a:cubicBezTo>
                        <a:pt x="1328738" y="722947"/>
                        <a:pt x="1323023" y="726757"/>
                        <a:pt x="1318260" y="729615"/>
                      </a:cubicBezTo>
                      <a:cubicBezTo>
                        <a:pt x="1314450" y="732472"/>
                        <a:pt x="1310640" y="734377"/>
                        <a:pt x="1306830" y="737235"/>
                      </a:cubicBezTo>
                      <a:cubicBezTo>
                        <a:pt x="1300163" y="741045"/>
                        <a:pt x="1294448" y="744855"/>
                        <a:pt x="1287780" y="749617"/>
                      </a:cubicBezTo>
                      <a:cubicBezTo>
                        <a:pt x="1284923" y="751522"/>
                        <a:pt x="1281113" y="753427"/>
                        <a:pt x="1278255" y="755332"/>
                      </a:cubicBezTo>
                      <a:cubicBezTo>
                        <a:pt x="1268730" y="761047"/>
                        <a:pt x="1258252" y="766763"/>
                        <a:pt x="1248727" y="773430"/>
                      </a:cubicBezTo>
                      <a:cubicBezTo>
                        <a:pt x="916305" y="966788"/>
                        <a:pt x="472440" y="1073467"/>
                        <a:pt x="0" y="1073467"/>
                      </a:cubicBezTo>
                      <a:lnTo>
                        <a:pt x="0" y="967740"/>
                      </a:lnTo>
                      <a:cubicBezTo>
                        <a:pt x="472440" y="967740"/>
                        <a:pt x="915352" y="861060"/>
                        <a:pt x="1248727" y="667702"/>
                      </a:cubicBezTo>
                      <a:cubicBezTo>
                        <a:pt x="1259205" y="661988"/>
                        <a:pt x="1268730" y="656272"/>
                        <a:pt x="1278255" y="649605"/>
                      </a:cubicBezTo>
                      <a:cubicBezTo>
                        <a:pt x="1281113" y="647700"/>
                        <a:pt x="1284923" y="645795"/>
                        <a:pt x="1287780" y="643890"/>
                      </a:cubicBezTo>
                      <a:cubicBezTo>
                        <a:pt x="1294448" y="640080"/>
                        <a:pt x="1300163" y="636270"/>
                        <a:pt x="1306830" y="631507"/>
                      </a:cubicBezTo>
                      <a:cubicBezTo>
                        <a:pt x="1310640" y="628650"/>
                        <a:pt x="1314450" y="626745"/>
                        <a:pt x="1318260" y="623888"/>
                      </a:cubicBezTo>
                      <a:cubicBezTo>
                        <a:pt x="1323975" y="620077"/>
                        <a:pt x="1329690" y="616267"/>
                        <a:pt x="1334452" y="613410"/>
                      </a:cubicBezTo>
                      <a:cubicBezTo>
                        <a:pt x="1338263" y="610552"/>
                        <a:pt x="1342073" y="607695"/>
                        <a:pt x="1346835" y="604838"/>
                      </a:cubicBezTo>
                      <a:cubicBezTo>
                        <a:pt x="1351598" y="601027"/>
                        <a:pt x="1357313" y="598170"/>
                        <a:pt x="1362075" y="594360"/>
                      </a:cubicBezTo>
                      <a:cubicBezTo>
                        <a:pt x="1365885" y="591502"/>
                        <a:pt x="1369695" y="588645"/>
                        <a:pt x="1374457" y="585788"/>
                      </a:cubicBezTo>
                      <a:cubicBezTo>
                        <a:pt x="1379220" y="581977"/>
                        <a:pt x="1383982" y="579120"/>
                        <a:pt x="1388745" y="575310"/>
                      </a:cubicBezTo>
                      <a:cubicBezTo>
                        <a:pt x="1392555" y="572452"/>
                        <a:pt x="1396365" y="569595"/>
                        <a:pt x="1401127" y="566738"/>
                      </a:cubicBezTo>
                      <a:cubicBezTo>
                        <a:pt x="1405890" y="562927"/>
                        <a:pt x="1409700" y="560070"/>
                        <a:pt x="1414463" y="556260"/>
                      </a:cubicBezTo>
                      <a:cubicBezTo>
                        <a:pt x="1418273" y="553402"/>
                        <a:pt x="1422082" y="549592"/>
                        <a:pt x="1426845" y="546735"/>
                      </a:cubicBezTo>
                      <a:cubicBezTo>
                        <a:pt x="1430655" y="542925"/>
                        <a:pt x="1435418" y="540067"/>
                        <a:pt x="1439227" y="536257"/>
                      </a:cubicBezTo>
                      <a:cubicBezTo>
                        <a:pt x="1443038" y="533400"/>
                        <a:pt x="1446848" y="529590"/>
                        <a:pt x="1450657" y="526732"/>
                      </a:cubicBezTo>
                      <a:cubicBezTo>
                        <a:pt x="1454468" y="522922"/>
                        <a:pt x="1458277" y="520065"/>
                        <a:pt x="1463040" y="516255"/>
                      </a:cubicBezTo>
                      <a:cubicBezTo>
                        <a:pt x="1466850" y="512445"/>
                        <a:pt x="1470660" y="509588"/>
                        <a:pt x="1474470" y="505777"/>
                      </a:cubicBezTo>
                      <a:cubicBezTo>
                        <a:pt x="1478280" y="502920"/>
                        <a:pt x="1482090" y="499110"/>
                        <a:pt x="1485900" y="496252"/>
                      </a:cubicBezTo>
                      <a:cubicBezTo>
                        <a:pt x="1489710" y="492442"/>
                        <a:pt x="1493520" y="489585"/>
                        <a:pt x="1497330" y="485775"/>
                      </a:cubicBezTo>
                      <a:cubicBezTo>
                        <a:pt x="1501140" y="482917"/>
                        <a:pt x="1503998" y="479107"/>
                        <a:pt x="1507807" y="476250"/>
                      </a:cubicBezTo>
                      <a:cubicBezTo>
                        <a:pt x="1511618" y="472440"/>
                        <a:pt x="1515427" y="468630"/>
                        <a:pt x="1519238" y="464820"/>
                      </a:cubicBezTo>
                      <a:cubicBezTo>
                        <a:pt x="1522095" y="461963"/>
                        <a:pt x="1525905" y="458152"/>
                        <a:pt x="1528763" y="455295"/>
                      </a:cubicBezTo>
                      <a:cubicBezTo>
                        <a:pt x="1532573" y="451485"/>
                        <a:pt x="1536382" y="447675"/>
                        <a:pt x="1540193" y="443865"/>
                      </a:cubicBezTo>
                      <a:cubicBezTo>
                        <a:pt x="1543050" y="441007"/>
                        <a:pt x="1545907" y="438150"/>
                        <a:pt x="1547813" y="435292"/>
                      </a:cubicBezTo>
                      <a:cubicBezTo>
                        <a:pt x="1551623" y="431482"/>
                        <a:pt x="1555432" y="426720"/>
                        <a:pt x="1559243" y="422910"/>
                      </a:cubicBezTo>
                      <a:cubicBezTo>
                        <a:pt x="1561148" y="421005"/>
                        <a:pt x="1563052" y="419100"/>
                        <a:pt x="1564957" y="417195"/>
                      </a:cubicBezTo>
                      <a:cubicBezTo>
                        <a:pt x="1581150" y="399097"/>
                        <a:pt x="1596390" y="381000"/>
                        <a:pt x="1612582" y="360045"/>
                      </a:cubicBezTo>
                      <a:cubicBezTo>
                        <a:pt x="1616393" y="354330"/>
                        <a:pt x="1621155" y="348615"/>
                        <a:pt x="1624965" y="343852"/>
                      </a:cubicBezTo>
                      <a:cubicBezTo>
                        <a:pt x="1625918" y="341947"/>
                        <a:pt x="1627823" y="340042"/>
                        <a:pt x="1628775" y="338138"/>
                      </a:cubicBezTo>
                      <a:cubicBezTo>
                        <a:pt x="1632585" y="332422"/>
                        <a:pt x="1636395" y="327660"/>
                        <a:pt x="1639252" y="321945"/>
                      </a:cubicBezTo>
                      <a:cubicBezTo>
                        <a:pt x="1641157" y="320040"/>
                        <a:pt x="1642110" y="318135"/>
                        <a:pt x="1644015" y="315277"/>
                      </a:cubicBezTo>
                      <a:cubicBezTo>
                        <a:pt x="1647825" y="310515"/>
                        <a:pt x="1650682" y="304800"/>
                        <a:pt x="1654493" y="300038"/>
                      </a:cubicBezTo>
                      <a:cubicBezTo>
                        <a:pt x="1655445" y="298132"/>
                        <a:pt x="1657350" y="295275"/>
                        <a:pt x="1658302" y="293370"/>
                      </a:cubicBezTo>
                      <a:cubicBezTo>
                        <a:pt x="1661160" y="288607"/>
                        <a:pt x="1664970" y="282892"/>
                        <a:pt x="1667827" y="278130"/>
                      </a:cubicBezTo>
                      <a:cubicBezTo>
                        <a:pt x="1668780" y="276225"/>
                        <a:pt x="1670685" y="273367"/>
                        <a:pt x="1671638" y="271463"/>
                      </a:cubicBezTo>
                      <a:cubicBezTo>
                        <a:pt x="1674495" y="265747"/>
                        <a:pt x="1677352" y="260985"/>
                        <a:pt x="1680210" y="255270"/>
                      </a:cubicBezTo>
                      <a:cubicBezTo>
                        <a:pt x="1681163" y="253365"/>
                        <a:pt x="1683068" y="250507"/>
                        <a:pt x="1684020" y="248602"/>
                      </a:cubicBezTo>
                      <a:cubicBezTo>
                        <a:pt x="1686877" y="242888"/>
                        <a:pt x="1689735" y="238125"/>
                        <a:pt x="1692593" y="232410"/>
                      </a:cubicBezTo>
                      <a:cubicBezTo>
                        <a:pt x="1693545" y="230505"/>
                        <a:pt x="1694498" y="228600"/>
                        <a:pt x="1695450" y="225742"/>
                      </a:cubicBezTo>
                      <a:cubicBezTo>
                        <a:pt x="1698307" y="220027"/>
                        <a:pt x="1701165" y="214313"/>
                        <a:pt x="1703070" y="209550"/>
                      </a:cubicBezTo>
                      <a:cubicBezTo>
                        <a:pt x="1704023" y="207645"/>
                        <a:pt x="1704975" y="205740"/>
                        <a:pt x="1705927" y="203835"/>
                      </a:cubicBezTo>
                      <a:cubicBezTo>
                        <a:pt x="1708785" y="198120"/>
                        <a:pt x="1710690" y="192405"/>
                        <a:pt x="1713548" y="186690"/>
                      </a:cubicBezTo>
                      <a:cubicBezTo>
                        <a:pt x="1714500" y="184785"/>
                        <a:pt x="1714500" y="182880"/>
                        <a:pt x="1715452" y="181927"/>
                      </a:cubicBezTo>
                      <a:cubicBezTo>
                        <a:pt x="1718310" y="176213"/>
                        <a:pt x="1720215" y="169545"/>
                        <a:pt x="1722120" y="163830"/>
                      </a:cubicBezTo>
                      <a:cubicBezTo>
                        <a:pt x="1723073" y="162877"/>
                        <a:pt x="1723073" y="160972"/>
                        <a:pt x="1723073" y="160020"/>
                      </a:cubicBezTo>
                      <a:cubicBezTo>
                        <a:pt x="1724977" y="153352"/>
                        <a:pt x="1727835" y="146685"/>
                        <a:pt x="1730693" y="139065"/>
                      </a:cubicBezTo>
                      <a:cubicBezTo>
                        <a:pt x="1745932" y="92392"/>
                        <a:pt x="1755457" y="46672"/>
                        <a:pt x="1759268" y="0"/>
                      </a:cubicBezTo>
                      <a:close/>
                    </a:path>
                  </a:pathLst>
                </a:custGeom>
                <a:solidFill>
                  <a:srgbClr val="B32B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81">
                  <a:extLst>
                    <a:ext uri="{FF2B5EF4-FFF2-40B4-BE49-F238E27FC236}">
                      <a16:creationId xmlns:a16="http://schemas.microsoft.com/office/drawing/2014/main" id="{956B26C8-02E3-2CC4-5180-B6C6BE138341}"/>
                    </a:ext>
                  </a:extLst>
                </p:cNvPr>
                <p:cNvSpPr/>
                <p:nvPr/>
              </p:nvSpPr>
              <p:spPr>
                <a:xfrm>
                  <a:off x="10287184" y="4152359"/>
                  <a:ext cx="1752600" cy="962025"/>
                </a:xfrm>
                <a:custGeom>
                  <a:avLst/>
                  <a:gdLst>
                    <a:gd name="connsiteX0" fmla="*/ 1760220 w 1752600"/>
                    <a:gd name="connsiteY0" fmla="*/ 953 h 962025"/>
                    <a:gd name="connsiteX1" fmla="*/ 1731645 w 1752600"/>
                    <a:gd name="connsiteY1" fmla="*/ 140017 h 962025"/>
                    <a:gd name="connsiteX2" fmla="*/ 1724025 w 1752600"/>
                    <a:gd name="connsiteY2" fmla="*/ 160972 h 962025"/>
                    <a:gd name="connsiteX3" fmla="*/ 1723073 w 1752600"/>
                    <a:gd name="connsiteY3" fmla="*/ 164782 h 962025"/>
                    <a:gd name="connsiteX4" fmla="*/ 1716405 w 1752600"/>
                    <a:gd name="connsiteY4" fmla="*/ 182880 h 962025"/>
                    <a:gd name="connsiteX5" fmla="*/ 1714500 w 1752600"/>
                    <a:gd name="connsiteY5" fmla="*/ 187642 h 962025"/>
                    <a:gd name="connsiteX6" fmla="*/ 1706880 w 1752600"/>
                    <a:gd name="connsiteY6" fmla="*/ 204788 h 962025"/>
                    <a:gd name="connsiteX7" fmla="*/ 1704023 w 1752600"/>
                    <a:gd name="connsiteY7" fmla="*/ 210503 h 962025"/>
                    <a:gd name="connsiteX8" fmla="*/ 1696403 w 1752600"/>
                    <a:gd name="connsiteY8" fmla="*/ 226695 h 962025"/>
                    <a:gd name="connsiteX9" fmla="*/ 1693545 w 1752600"/>
                    <a:gd name="connsiteY9" fmla="*/ 233363 h 962025"/>
                    <a:gd name="connsiteX10" fmla="*/ 1684973 w 1752600"/>
                    <a:gd name="connsiteY10" fmla="*/ 249555 h 962025"/>
                    <a:gd name="connsiteX11" fmla="*/ 1681163 w 1752600"/>
                    <a:gd name="connsiteY11" fmla="*/ 256222 h 962025"/>
                    <a:gd name="connsiteX12" fmla="*/ 1672590 w 1752600"/>
                    <a:gd name="connsiteY12" fmla="*/ 272415 h 962025"/>
                    <a:gd name="connsiteX13" fmla="*/ 1668780 w 1752600"/>
                    <a:gd name="connsiteY13" fmla="*/ 279082 h 962025"/>
                    <a:gd name="connsiteX14" fmla="*/ 1659255 w 1752600"/>
                    <a:gd name="connsiteY14" fmla="*/ 294322 h 962025"/>
                    <a:gd name="connsiteX15" fmla="*/ 1655445 w 1752600"/>
                    <a:gd name="connsiteY15" fmla="*/ 300990 h 962025"/>
                    <a:gd name="connsiteX16" fmla="*/ 1644967 w 1752600"/>
                    <a:gd name="connsiteY16" fmla="*/ 316230 h 962025"/>
                    <a:gd name="connsiteX17" fmla="*/ 1640205 w 1752600"/>
                    <a:gd name="connsiteY17" fmla="*/ 322897 h 962025"/>
                    <a:gd name="connsiteX18" fmla="*/ 1629728 w 1752600"/>
                    <a:gd name="connsiteY18" fmla="*/ 339090 h 962025"/>
                    <a:gd name="connsiteX19" fmla="*/ 1625917 w 1752600"/>
                    <a:gd name="connsiteY19" fmla="*/ 344805 h 962025"/>
                    <a:gd name="connsiteX20" fmla="*/ 1613535 w 1752600"/>
                    <a:gd name="connsiteY20" fmla="*/ 360997 h 962025"/>
                    <a:gd name="connsiteX21" fmla="*/ 1565910 w 1752600"/>
                    <a:gd name="connsiteY21" fmla="*/ 418147 h 962025"/>
                    <a:gd name="connsiteX22" fmla="*/ 1560195 w 1752600"/>
                    <a:gd name="connsiteY22" fmla="*/ 423863 h 962025"/>
                    <a:gd name="connsiteX23" fmla="*/ 1548765 w 1752600"/>
                    <a:gd name="connsiteY23" fmla="*/ 436245 h 962025"/>
                    <a:gd name="connsiteX24" fmla="*/ 1541145 w 1752600"/>
                    <a:gd name="connsiteY24" fmla="*/ 444817 h 962025"/>
                    <a:gd name="connsiteX25" fmla="*/ 1529715 w 1752600"/>
                    <a:gd name="connsiteY25" fmla="*/ 456247 h 962025"/>
                    <a:gd name="connsiteX26" fmla="*/ 1520190 w 1752600"/>
                    <a:gd name="connsiteY26" fmla="*/ 465772 h 962025"/>
                    <a:gd name="connsiteX27" fmla="*/ 1508760 w 1752600"/>
                    <a:gd name="connsiteY27" fmla="*/ 477203 h 962025"/>
                    <a:gd name="connsiteX28" fmla="*/ 1498283 w 1752600"/>
                    <a:gd name="connsiteY28" fmla="*/ 486728 h 962025"/>
                    <a:gd name="connsiteX29" fmla="*/ 1486853 w 1752600"/>
                    <a:gd name="connsiteY29" fmla="*/ 497205 h 962025"/>
                    <a:gd name="connsiteX30" fmla="*/ 1475423 w 1752600"/>
                    <a:gd name="connsiteY30" fmla="*/ 506730 h 962025"/>
                    <a:gd name="connsiteX31" fmla="*/ 1463992 w 1752600"/>
                    <a:gd name="connsiteY31" fmla="*/ 517207 h 962025"/>
                    <a:gd name="connsiteX32" fmla="*/ 1451610 w 1752600"/>
                    <a:gd name="connsiteY32" fmla="*/ 527685 h 962025"/>
                    <a:gd name="connsiteX33" fmla="*/ 1440180 w 1752600"/>
                    <a:gd name="connsiteY33" fmla="*/ 537210 h 962025"/>
                    <a:gd name="connsiteX34" fmla="*/ 1427798 w 1752600"/>
                    <a:gd name="connsiteY34" fmla="*/ 547688 h 962025"/>
                    <a:gd name="connsiteX35" fmla="*/ 1415415 w 1752600"/>
                    <a:gd name="connsiteY35" fmla="*/ 557213 h 962025"/>
                    <a:gd name="connsiteX36" fmla="*/ 1402080 w 1752600"/>
                    <a:gd name="connsiteY36" fmla="*/ 567690 h 962025"/>
                    <a:gd name="connsiteX37" fmla="*/ 1389698 w 1752600"/>
                    <a:gd name="connsiteY37" fmla="*/ 576263 h 962025"/>
                    <a:gd name="connsiteX38" fmla="*/ 1375410 w 1752600"/>
                    <a:gd name="connsiteY38" fmla="*/ 586740 h 962025"/>
                    <a:gd name="connsiteX39" fmla="*/ 1363028 w 1752600"/>
                    <a:gd name="connsiteY39" fmla="*/ 595313 h 962025"/>
                    <a:gd name="connsiteX40" fmla="*/ 1347788 w 1752600"/>
                    <a:gd name="connsiteY40" fmla="*/ 605790 h 962025"/>
                    <a:gd name="connsiteX41" fmla="*/ 1335405 w 1752600"/>
                    <a:gd name="connsiteY41" fmla="*/ 614363 h 962025"/>
                    <a:gd name="connsiteX42" fmla="*/ 1319213 w 1752600"/>
                    <a:gd name="connsiteY42" fmla="*/ 624840 h 962025"/>
                    <a:gd name="connsiteX43" fmla="*/ 1307783 w 1752600"/>
                    <a:gd name="connsiteY43" fmla="*/ 632460 h 962025"/>
                    <a:gd name="connsiteX44" fmla="*/ 1288733 w 1752600"/>
                    <a:gd name="connsiteY44" fmla="*/ 644842 h 962025"/>
                    <a:gd name="connsiteX45" fmla="*/ 1279208 w 1752600"/>
                    <a:gd name="connsiteY45" fmla="*/ 650557 h 962025"/>
                    <a:gd name="connsiteX46" fmla="*/ 1249680 w 1752600"/>
                    <a:gd name="connsiteY46" fmla="*/ 668655 h 962025"/>
                    <a:gd name="connsiteX47" fmla="*/ 953 w 1752600"/>
                    <a:gd name="connsiteY47" fmla="*/ 968692 h 962025"/>
                    <a:gd name="connsiteX48" fmla="*/ 0 w 1752600"/>
                    <a:gd name="connsiteY48" fmla="*/ 837247 h 962025"/>
                    <a:gd name="connsiteX49" fmla="*/ 1087755 w 1752600"/>
                    <a:gd name="connsiteY49" fmla="*/ 575310 h 962025"/>
                    <a:gd name="connsiteX50" fmla="*/ 1534478 w 1752600"/>
                    <a:gd name="connsiteY50" fmla="*/ 0 h 962025"/>
                    <a:gd name="connsiteX51" fmla="*/ 1760220 w 1752600"/>
                    <a:gd name="connsiteY51" fmla="*/ 953 h 96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752600" h="962025">
                      <a:moveTo>
                        <a:pt x="1760220" y="953"/>
                      </a:moveTo>
                      <a:cubicBezTo>
                        <a:pt x="1756410" y="47625"/>
                        <a:pt x="1746885" y="94297"/>
                        <a:pt x="1731645" y="140017"/>
                      </a:cubicBezTo>
                      <a:cubicBezTo>
                        <a:pt x="1728788" y="148590"/>
                        <a:pt x="1726883" y="154305"/>
                        <a:pt x="1724025" y="160972"/>
                      </a:cubicBezTo>
                      <a:cubicBezTo>
                        <a:pt x="1723073" y="161925"/>
                        <a:pt x="1723073" y="163830"/>
                        <a:pt x="1723073" y="164782"/>
                      </a:cubicBezTo>
                      <a:cubicBezTo>
                        <a:pt x="1721167" y="170497"/>
                        <a:pt x="1718310" y="177165"/>
                        <a:pt x="1716405" y="182880"/>
                      </a:cubicBezTo>
                      <a:cubicBezTo>
                        <a:pt x="1715453" y="184785"/>
                        <a:pt x="1715453" y="186690"/>
                        <a:pt x="1714500" y="187642"/>
                      </a:cubicBezTo>
                      <a:cubicBezTo>
                        <a:pt x="1711642" y="193357"/>
                        <a:pt x="1709738" y="199072"/>
                        <a:pt x="1706880" y="204788"/>
                      </a:cubicBezTo>
                      <a:cubicBezTo>
                        <a:pt x="1705928" y="206692"/>
                        <a:pt x="1704975" y="208597"/>
                        <a:pt x="1704023" y="210503"/>
                      </a:cubicBezTo>
                      <a:cubicBezTo>
                        <a:pt x="1701165" y="216217"/>
                        <a:pt x="1699260" y="221932"/>
                        <a:pt x="1696403" y="226695"/>
                      </a:cubicBezTo>
                      <a:cubicBezTo>
                        <a:pt x="1695450" y="228600"/>
                        <a:pt x="1694498" y="231457"/>
                        <a:pt x="1693545" y="233363"/>
                      </a:cubicBezTo>
                      <a:cubicBezTo>
                        <a:pt x="1690688" y="239078"/>
                        <a:pt x="1687830" y="243840"/>
                        <a:pt x="1684973" y="249555"/>
                      </a:cubicBezTo>
                      <a:cubicBezTo>
                        <a:pt x="1684020" y="251460"/>
                        <a:pt x="1682115" y="254317"/>
                        <a:pt x="1681163" y="256222"/>
                      </a:cubicBezTo>
                      <a:cubicBezTo>
                        <a:pt x="1678305" y="261938"/>
                        <a:pt x="1675448" y="266700"/>
                        <a:pt x="1672590" y="272415"/>
                      </a:cubicBezTo>
                      <a:cubicBezTo>
                        <a:pt x="1671638" y="274320"/>
                        <a:pt x="1669733" y="277178"/>
                        <a:pt x="1668780" y="279082"/>
                      </a:cubicBezTo>
                      <a:cubicBezTo>
                        <a:pt x="1665923" y="283845"/>
                        <a:pt x="1662113" y="289560"/>
                        <a:pt x="1659255" y="294322"/>
                      </a:cubicBezTo>
                      <a:cubicBezTo>
                        <a:pt x="1658303" y="296228"/>
                        <a:pt x="1656398" y="299085"/>
                        <a:pt x="1655445" y="300990"/>
                      </a:cubicBezTo>
                      <a:cubicBezTo>
                        <a:pt x="1651635" y="305753"/>
                        <a:pt x="1648778" y="311467"/>
                        <a:pt x="1644967" y="316230"/>
                      </a:cubicBezTo>
                      <a:cubicBezTo>
                        <a:pt x="1644015" y="318135"/>
                        <a:pt x="1642110" y="320040"/>
                        <a:pt x="1640205" y="322897"/>
                      </a:cubicBezTo>
                      <a:cubicBezTo>
                        <a:pt x="1636395" y="328613"/>
                        <a:pt x="1632585" y="333375"/>
                        <a:pt x="1629728" y="339090"/>
                      </a:cubicBezTo>
                      <a:cubicBezTo>
                        <a:pt x="1628775" y="340995"/>
                        <a:pt x="1626870" y="342900"/>
                        <a:pt x="1625917" y="344805"/>
                      </a:cubicBezTo>
                      <a:cubicBezTo>
                        <a:pt x="1622108" y="350520"/>
                        <a:pt x="1618298" y="356235"/>
                        <a:pt x="1613535" y="360997"/>
                      </a:cubicBezTo>
                      <a:cubicBezTo>
                        <a:pt x="1597342" y="381953"/>
                        <a:pt x="1582103" y="400050"/>
                        <a:pt x="1565910" y="418147"/>
                      </a:cubicBezTo>
                      <a:cubicBezTo>
                        <a:pt x="1564005" y="420053"/>
                        <a:pt x="1562100" y="421957"/>
                        <a:pt x="1560195" y="423863"/>
                      </a:cubicBezTo>
                      <a:cubicBezTo>
                        <a:pt x="1556385" y="427672"/>
                        <a:pt x="1552575" y="432435"/>
                        <a:pt x="1548765" y="436245"/>
                      </a:cubicBezTo>
                      <a:cubicBezTo>
                        <a:pt x="1545908" y="439103"/>
                        <a:pt x="1543050" y="441960"/>
                        <a:pt x="1541145" y="444817"/>
                      </a:cubicBezTo>
                      <a:cubicBezTo>
                        <a:pt x="1537335" y="448628"/>
                        <a:pt x="1533525" y="452438"/>
                        <a:pt x="1529715" y="456247"/>
                      </a:cubicBezTo>
                      <a:cubicBezTo>
                        <a:pt x="1526858" y="459105"/>
                        <a:pt x="1523048" y="462915"/>
                        <a:pt x="1520190" y="465772"/>
                      </a:cubicBezTo>
                      <a:cubicBezTo>
                        <a:pt x="1516380" y="469582"/>
                        <a:pt x="1512570" y="473392"/>
                        <a:pt x="1508760" y="477203"/>
                      </a:cubicBezTo>
                      <a:cubicBezTo>
                        <a:pt x="1504950" y="480060"/>
                        <a:pt x="1502092" y="483870"/>
                        <a:pt x="1498283" y="486728"/>
                      </a:cubicBezTo>
                      <a:cubicBezTo>
                        <a:pt x="1494473" y="490538"/>
                        <a:pt x="1490663" y="493395"/>
                        <a:pt x="1486853" y="497205"/>
                      </a:cubicBezTo>
                      <a:cubicBezTo>
                        <a:pt x="1483042" y="500063"/>
                        <a:pt x="1479233" y="503872"/>
                        <a:pt x="1475423" y="506730"/>
                      </a:cubicBezTo>
                      <a:cubicBezTo>
                        <a:pt x="1471613" y="510540"/>
                        <a:pt x="1467803" y="513397"/>
                        <a:pt x="1463992" y="517207"/>
                      </a:cubicBezTo>
                      <a:cubicBezTo>
                        <a:pt x="1460183" y="521017"/>
                        <a:pt x="1456373" y="523875"/>
                        <a:pt x="1451610" y="527685"/>
                      </a:cubicBezTo>
                      <a:cubicBezTo>
                        <a:pt x="1447800" y="530542"/>
                        <a:pt x="1443990" y="534353"/>
                        <a:pt x="1440180" y="537210"/>
                      </a:cubicBezTo>
                      <a:cubicBezTo>
                        <a:pt x="1436370" y="541020"/>
                        <a:pt x="1431608" y="543878"/>
                        <a:pt x="1427798" y="547688"/>
                      </a:cubicBezTo>
                      <a:cubicBezTo>
                        <a:pt x="1423988" y="550545"/>
                        <a:pt x="1420178" y="554355"/>
                        <a:pt x="1415415" y="557213"/>
                      </a:cubicBezTo>
                      <a:cubicBezTo>
                        <a:pt x="1410653" y="561022"/>
                        <a:pt x="1406842" y="563880"/>
                        <a:pt x="1402080" y="567690"/>
                      </a:cubicBezTo>
                      <a:cubicBezTo>
                        <a:pt x="1398270" y="570547"/>
                        <a:pt x="1394460" y="573405"/>
                        <a:pt x="1389698" y="576263"/>
                      </a:cubicBezTo>
                      <a:cubicBezTo>
                        <a:pt x="1384935" y="580072"/>
                        <a:pt x="1380173" y="582930"/>
                        <a:pt x="1375410" y="586740"/>
                      </a:cubicBezTo>
                      <a:cubicBezTo>
                        <a:pt x="1371600" y="589597"/>
                        <a:pt x="1367790" y="592455"/>
                        <a:pt x="1363028" y="595313"/>
                      </a:cubicBezTo>
                      <a:cubicBezTo>
                        <a:pt x="1358265" y="599122"/>
                        <a:pt x="1352550" y="601980"/>
                        <a:pt x="1347788" y="605790"/>
                      </a:cubicBezTo>
                      <a:cubicBezTo>
                        <a:pt x="1343978" y="608647"/>
                        <a:pt x="1340167" y="611505"/>
                        <a:pt x="1335405" y="614363"/>
                      </a:cubicBezTo>
                      <a:cubicBezTo>
                        <a:pt x="1329690" y="618172"/>
                        <a:pt x="1323975" y="621982"/>
                        <a:pt x="1319213" y="624840"/>
                      </a:cubicBezTo>
                      <a:cubicBezTo>
                        <a:pt x="1315403" y="627697"/>
                        <a:pt x="1311592" y="629603"/>
                        <a:pt x="1307783" y="632460"/>
                      </a:cubicBezTo>
                      <a:cubicBezTo>
                        <a:pt x="1301115" y="636270"/>
                        <a:pt x="1295400" y="640080"/>
                        <a:pt x="1288733" y="644842"/>
                      </a:cubicBezTo>
                      <a:cubicBezTo>
                        <a:pt x="1285875" y="646747"/>
                        <a:pt x="1282065" y="648653"/>
                        <a:pt x="1279208" y="650557"/>
                      </a:cubicBezTo>
                      <a:cubicBezTo>
                        <a:pt x="1269683" y="656272"/>
                        <a:pt x="1259205" y="661988"/>
                        <a:pt x="1249680" y="668655"/>
                      </a:cubicBezTo>
                      <a:cubicBezTo>
                        <a:pt x="917258" y="862013"/>
                        <a:pt x="473393" y="968692"/>
                        <a:pt x="953" y="968692"/>
                      </a:cubicBezTo>
                      <a:lnTo>
                        <a:pt x="0" y="837247"/>
                      </a:lnTo>
                      <a:cubicBezTo>
                        <a:pt x="424815" y="837247"/>
                        <a:pt x="809625" y="737235"/>
                        <a:pt x="1087755" y="575310"/>
                      </a:cubicBezTo>
                      <a:cubicBezTo>
                        <a:pt x="1344930" y="425767"/>
                        <a:pt x="1511617" y="223838"/>
                        <a:pt x="1534478" y="0"/>
                      </a:cubicBezTo>
                      <a:lnTo>
                        <a:pt x="1760220" y="953"/>
                      </a:lnTo>
                      <a:close/>
                    </a:path>
                  </a:pathLst>
                </a:custGeom>
                <a:solidFill>
                  <a:srgbClr val="FF3E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aphic 61">
                <a:extLst>
                  <a:ext uri="{FF2B5EF4-FFF2-40B4-BE49-F238E27FC236}">
                    <a16:creationId xmlns:a16="http://schemas.microsoft.com/office/drawing/2014/main" id="{49105166-40CC-FC01-D0C0-DEFF8B9DF9E6}"/>
                  </a:ext>
                </a:extLst>
              </p:cNvPr>
              <p:cNvGrpSpPr/>
              <p:nvPr/>
            </p:nvGrpSpPr>
            <p:grpSpPr>
              <a:xfrm>
                <a:off x="10873871" y="2458814"/>
                <a:ext cx="542925" cy="333375"/>
                <a:chOff x="10873871" y="2458814"/>
                <a:chExt cx="542925" cy="333375"/>
              </a:xfrm>
              <a:solidFill>
                <a:schemeClr val="accent1"/>
              </a:solidFill>
            </p:grpSpPr>
            <p:sp>
              <p:nvSpPr>
                <p:cNvPr id="124" name="Freeform: Shape 83">
                  <a:extLst>
                    <a:ext uri="{FF2B5EF4-FFF2-40B4-BE49-F238E27FC236}">
                      <a16:creationId xmlns:a16="http://schemas.microsoft.com/office/drawing/2014/main" id="{CB1B3668-2574-F1BD-7D84-03DEF7798EE1}"/>
                    </a:ext>
                  </a:extLst>
                </p:cNvPr>
                <p:cNvSpPr/>
                <p:nvPr/>
              </p:nvSpPr>
              <p:spPr>
                <a:xfrm>
                  <a:off x="10878453" y="2469291"/>
                  <a:ext cx="533400" cy="323850"/>
                </a:xfrm>
                <a:custGeom>
                  <a:avLst/>
                  <a:gdLst>
                    <a:gd name="connsiteX0" fmla="*/ 314559 w 533400"/>
                    <a:gd name="connsiteY0" fmla="*/ 69533 h 323850"/>
                    <a:gd name="connsiteX1" fmla="*/ 92627 w 533400"/>
                    <a:gd name="connsiteY1" fmla="*/ 190500 h 323850"/>
                    <a:gd name="connsiteX2" fmla="*/ 6902 w 533400"/>
                    <a:gd name="connsiteY2" fmla="*/ 297180 h 323850"/>
                    <a:gd name="connsiteX3" fmla="*/ 173589 w 533400"/>
                    <a:gd name="connsiteY3" fmla="*/ 305753 h 323850"/>
                    <a:gd name="connsiteX4" fmla="*/ 538397 w 533400"/>
                    <a:gd name="connsiteY4" fmla="*/ 182880 h 323850"/>
                    <a:gd name="connsiteX5" fmla="*/ 403141 w 533400"/>
                    <a:gd name="connsiteY5" fmla="*/ 0 h 323850"/>
                    <a:gd name="connsiteX6" fmla="*/ 314559 w 533400"/>
                    <a:gd name="connsiteY6" fmla="*/ 69533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400" h="323850">
                      <a:moveTo>
                        <a:pt x="314559" y="69533"/>
                      </a:moveTo>
                      <a:cubicBezTo>
                        <a:pt x="227882" y="138113"/>
                        <a:pt x="129774" y="162878"/>
                        <a:pt x="92627" y="190500"/>
                      </a:cubicBezTo>
                      <a:cubicBezTo>
                        <a:pt x="54527" y="219075"/>
                        <a:pt x="-23578" y="252413"/>
                        <a:pt x="6902" y="297180"/>
                      </a:cubicBezTo>
                      <a:cubicBezTo>
                        <a:pt x="48812" y="359093"/>
                        <a:pt x="128822" y="320040"/>
                        <a:pt x="173589" y="305753"/>
                      </a:cubicBezTo>
                      <a:cubicBezTo>
                        <a:pt x="188829" y="300990"/>
                        <a:pt x="376472" y="240983"/>
                        <a:pt x="538397" y="182880"/>
                      </a:cubicBezTo>
                      <a:cubicBezTo>
                        <a:pt x="491724" y="122873"/>
                        <a:pt x="446004" y="60008"/>
                        <a:pt x="403141" y="0"/>
                      </a:cubicBezTo>
                      <a:cubicBezTo>
                        <a:pt x="373614" y="23813"/>
                        <a:pt x="343134" y="46673"/>
                        <a:pt x="314559" y="69533"/>
                      </a:cubicBezTo>
                      <a:close/>
                    </a:path>
                  </a:pathLst>
                </a:custGeom>
                <a:solidFill>
                  <a:srgbClr val="C29A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84">
                  <a:extLst>
                    <a:ext uri="{FF2B5EF4-FFF2-40B4-BE49-F238E27FC236}">
                      <a16:creationId xmlns:a16="http://schemas.microsoft.com/office/drawing/2014/main" id="{23412086-C4C5-21CD-E00E-A9B139EC05BD}"/>
                    </a:ext>
                  </a:extLst>
                </p:cNvPr>
                <p:cNvSpPr/>
                <p:nvPr/>
              </p:nvSpPr>
              <p:spPr>
                <a:xfrm>
                  <a:off x="10873871" y="2458814"/>
                  <a:ext cx="504825" cy="323850"/>
                </a:xfrm>
                <a:custGeom>
                  <a:avLst/>
                  <a:gdLst>
                    <a:gd name="connsiteX0" fmla="*/ 282946 w 504825"/>
                    <a:gd name="connsiteY0" fmla="*/ 76200 h 323850"/>
                    <a:gd name="connsiteX1" fmla="*/ 70538 w 504825"/>
                    <a:gd name="connsiteY1" fmla="*/ 174308 h 323850"/>
                    <a:gd name="connsiteX2" fmla="*/ 12436 w 504825"/>
                    <a:gd name="connsiteY2" fmla="*/ 308610 h 323850"/>
                    <a:gd name="connsiteX3" fmla="*/ 168646 w 504825"/>
                    <a:gd name="connsiteY3" fmla="*/ 299085 h 323850"/>
                    <a:gd name="connsiteX4" fmla="*/ 513451 w 504825"/>
                    <a:gd name="connsiteY4" fmla="*/ 157163 h 323850"/>
                    <a:gd name="connsiteX5" fmla="*/ 399151 w 504825"/>
                    <a:gd name="connsiteY5" fmla="*/ 0 h 323850"/>
                    <a:gd name="connsiteX6" fmla="*/ 282946 w 504825"/>
                    <a:gd name="connsiteY6" fmla="*/ 7620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4825" h="323850">
                      <a:moveTo>
                        <a:pt x="282946" y="76200"/>
                      </a:moveTo>
                      <a:cubicBezTo>
                        <a:pt x="196268" y="144780"/>
                        <a:pt x="107686" y="146685"/>
                        <a:pt x="70538" y="174308"/>
                      </a:cubicBezTo>
                      <a:cubicBezTo>
                        <a:pt x="32438" y="202883"/>
                        <a:pt x="-25664" y="270510"/>
                        <a:pt x="12436" y="308610"/>
                      </a:cubicBezTo>
                      <a:cubicBezTo>
                        <a:pt x="62918" y="359092"/>
                        <a:pt x="129593" y="317183"/>
                        <a:pt x="168646" y="299085"/>
                      </a:cubicBezTo>
                      <a:cubicBezTo>
                        <a:pt x="182933" y="292417"/>
                        <a:pt x="359146" y="222885"/>
                        <a:pt x="513451" y="157163"/>
                      </a:cubicBezTo>
                      <a:cubicBezTo>
                        <a:pt x="473446" y="104775"/>
                        <a:pt x="435346" y="51435"/>
                        <a:pt x="399151" y="0"/>
                      </a:cubicBezTo>
                      <a:cubicBezTo>
                        <a:pt x="360098" y="23813"/>
                        <a:pt x="317236" y="48577"/>
                        <a:pt x="282946" y="76200"/>
                      </a:cubicBezTo>
                      <a:close/>
                    </a:path>
                  </a:pathLst>
                </a:custGeom>
                <a:solidFill>
                  <a:srgbClr val="EBBB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aphic 61">
                <a:extLst>
                  <a:ext uri="{FF2B5EF4-FFF2-40B4-BE49-F238E27FC236}">
                    <a16:creationId xmlns:a16="http://schemas.microsoft.com/office/drawing/2014/main" id="{4C10B0B1-FC83-6FCB-C331-8DB69F2FA2DF}"/>
                  </a:ext>
                </a:extLst>
              </p:cNvPr>
              <p:cNvGrpSpPr/>
              <p:nvPr/>
            </p:nvGrpSpPr>
            <p:grpSpPr>
              <a:xfrm>
                <a:off x="8302175" y="4216379"/>
                <a:ext cx="714375" cy="571500"/>
                <a:chOff x="8302175" y="4216379"/>
                <a:chExt cx="714375" cy="571500"/>
              </a:xfrm>
              <a:solidFill>
                <a:schemeClr val="accent1"/>
              </a:solidFill>
            </p:grpSpPr>
            <p:sp>
              <p:nvSpPr>
                <p:cNvPr id="121" name="Freeform: Shape 86">
                  <a:extLst>
                    <a:ext uri="{FF2B5EF4-FFF2-40B4-BE49-F238E27FC236}">
                      <a16:creationId xmlns:a16="http://schemas.microsoft.com/office/drawing/2014/main" id="{A5883DFA-5ED2-B24E-5F58-A05CEB8876C1}"/>
                    </a:ext>
                  </a:extLst>
                </p:cNvPr>
                <p:cNvSpPr/>
                <p:nvPr/>
              </p:nvSpPr>
              <p:spPr>
                <a:xfrm>
                  <a:off x="8303127" y="4216379"/>
                  <a:ext cx="714375" cy="571500"/>
                </a:xfrm>
                <a:custGeom>
                  <a:avLst/>
                  <a:gdLst>
                    <a:gd name="connsiteX0" fmla="*/ 236220 w 714375"/>
                    <a:gd name="connsiteY0" fmla="*/ 497954 h 571500"/>
                    <a:gd name="connsiteX1" fmla="*/ 688657 w 714375"/>
                    <a:gd name="connsiteY1" fmla="*/ 150292 h 571500"/>
                    <a:gd name="connsiteX2" fmla="*/ 621982 w 714375"/>
                    <a:gd name="connsiteY2" fmla="*/ 749 h 571500"/>
                    <a:gd name="connsiteX3" fmla="*/ 450532 w 714375"/>
                    <a:gd name="connsiteY3" fmla="*/ 69329 h 571500"/>
                    <a:gd name="connsiteX4" fmla="*/ 110490 w 714375"/>
                    <a:gd name="connsiteY4" fmla="*/ 248399 h 571500"/>
                    <a:gd name="connsiteX5" fmla="*/ 106680 w 714375"/>
                    <a:gd name="connsiteY5" fmla="*/ 246494 h 571500"/>
                    <a:gd name="connsiteX6" fmla="*/ 0 w 714375"/>
                    <a:gd name="connsiteY6" fmla="*/ 579869 h 571500"/>
                    <a:gd name="connsiteX7" fmla="*/ 236220 w 714375"/>
                    <a:gd name="connsiteY7" fmla="*/ 49795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375" h="571500">
                      <a:moveTo>
                        <a:pt x="236220" y="497954"/>
                      </a:moveTo>
                      <a:cubicBezTo>
                        <a:pt x="381000" y="433184"/>
                        <a:pt x="648653" y="206489"/>
                        <a:pt x="688657" y="150292"/>
                      </a:cubicBezTo>
                      <a:cubicBezTo>
                        <a:pt x="770572" y="35992"/>
                        <a:pt x="682942" y="7417"/>
                        <a:pt x="621982" y="749"/>
                      </a:cubicBezTo>
                      <a:cubicBezTo>
                        <a:pt x="558165" y="-5918"/>
                        <a:pt x="501015" y="33134"/>
                        <a:pt x="450532" y="69329"/>
                      </a:cubicBezTo>
                      <a:cubicBezTo>
                        <a:pt x="360045" y="134099"/>
                        <a:pt x="133350" y="257924"/>
                        <a:pt x="110490" y="248399"/>
                      </a:cubicBezTo>
                      <a:cubicBezTo>
                        <a:pt x="109538" y="247447"/>
                        <a:pt x="107632" y="247447"/>
                        <a:pt x="106680" y="246494"/>
                      </a:cubicBezTo>
                      <a:cubicBezTo>
                        <a:pt x="70485" y="357937"/>
                        <a:pt x="21907" y="464617"/>
                        <a:pt x="0" y="579869"/>
                      </a:cubicBezTo>
                      <a:cubicBezTo>
                        <a:pt x="78105" y="558914"/>
                        <a:pt x="160972" y="532244"/>
                        <a:pt x="236220" y="497954"/>
                      </a:cubicBezTo>
                      <a:close/>
                    </a:path>
                  </a:pathLst>
                </a:custGeom>
                <a:solidFill>
                  <a:srgbClr val="EBBB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87">
                  <a:extLst>
                    <a:ext uri="{FF2B5EF4-FFF2-40B4-BE49-F238E27FC236}">
                      <a16:creationId xmlns:a16="http://schemas.microsoft.com/office/drawing/2014/main" id="{F6D28F28-5C10-6E91-D58F-3E9CB9F9094D}"/>
                    </a:ext>
                  </a:extLst>
                </p:cNvPr>
                <p:cNvSpPr/>
                <p:nvPr/>
              </p:nvSpPr>
              <p:spPr>
                <a:xfrm>
                  <a:off x="8302175" y="4280946"/>
                  <a:ext cx="714375" cy="514350"/>
                </a:xfrm>
                <a:custGeom>
                  <a:avLst/>
                  <a:gdLst>
                    <a:gd name="connsiteX0" fmla="*/ 721043 w 714375"/>
                    <a:gd name="connsiteY0" fmla="*/ 0 h 514350"/>
                    <a:gd name="connsiteX1" fmla="*/ 662940 w 714375"/>
                    <a:gd name="connsiteY1" fmla="*/ 50482 h 514350"/>
                    <a:gd name="connsiteX2" fmla="*/ 197167 w 714375"/>
                    <a:gd name="connsiteY2" fmla="*/ 357188 h 514350"/>
                    <a:gd name="connsiteX3" fmla="*/ 30480 w 714375"/>
                    <a:gd name="connsiteY3" fmla="*/ 399097 h 514350"/>
                    <a:gd name="connsiteX4" fmla="*/ 0 w 714375"/>
                    <a:gd name="connsiteY4" fmla="*/ 516255 h 514350"/>
                    <a:gd name="connsiteX5" fmla="*/ 237172 w 714375"/>
                    <a:gd name="connsiteY5" fmla="*/ 434340 h 514350"/>
                    <a:gd name="connsiteX6" fmla="*/ 689610 w 714375"/>
                    <a:gd name="connsiteY6" fmla="*/ 86678 h 514350"/>
                    <a:gd name="connsiteX7" fmla="*/ 721043 w 714375"/>
                    <a:gd name="connsiteY7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375" h="514350">
                      <a:moveTo>
                        <a:pt x="721043" y="0"/>
                      </a:moveTo>
                      <a:cubicBezTo>
                        <a:pt x="717232" y="19050"/>
                        <a:pt x="686753" y="27622"/>
                        <a:pt x="662940" y="50482"/>
                      </a:cubicBezTo>
                      <a:cubicBezTo>
                        <a:pt x="614363" y="99060"/>
                        <a:pt x="343853" y="308610"/>
                        <a:pt x="197167" y="357188"/>
                      </a:cubicBezTo>
                      <a:cubicBezTo>
                        <a:pt x="141922" y="375285"/>
                        <a:pt x="85725" y="388620"/>
                        <a:pt x="30480" y="399097"/>
                      </a:cubicBezTo>
                      <a:cubicBezTo>
                        <a:pt x="18097" y="437197"/>
                        <a:pt x="7620" y="476250"/>
                        <a:pt x="0" y="516255"/>
                      </a:cubicBezTo>
                      <a:cubicBezTo>
                        <a:pt x="80010" y="494347"/>
                        <a:pt x="162878" y="467678"/>
                        <a:pt x="237172" y="434340"/>
                      </a:cubicBezTo>
                      <a:cubicBezTo>
                        <a:pt x="381953" y="369570"/>
                        <a:pt x="649605" y="142875"/>
                        <a:pt x="689610" y="86678"/>
                      </a:cubicBezTo>
                      <a:cubicBezTo>
                        <a:pt x="716280" y="48578"/>
                        <a:pt x="721995" y="23813"/>
                        <a:pt x="721043" y="0"/>
                      </a:cubicBezTo>
                      <a:close/>
                    </a:path>
                  </a:pathLst>
                </a:custGeom>
                <a:solidFill>
                  <a:srgbClr val="C29A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88">
                  <a:extLst>
                    <a:ext uri="{FF2B5EF4-FFF2-40B4-BE49-F238E27FC236}">
                      <a16:creationId xmlns:a16="http://schemas.microsoft.com/office/drawing/2014/main" id="{2D0E7526-68C5-442B-684E-C3074DF5B469}"/>
                    </a:ext>
                  </a:extLst>
                </p:cNvPr>
                <p:cNvSpPr/>
                <p:nvPr/>
              </p:nvSpPr>
              <p:spPr>
                <a:xfrm>
                  <a:off x="8919013" y="4299929"/>
                  <a:ext cx="95250" cy="133350"/>
                </a:xfrm>
                <a:custGeom>
                  <a:avLst/>
                  <a:gdLst>
                    <a:gd name="connsiteX0" fmla="*/ 59436 w 95250"/>
                    <a:gd name="connsiteY0" fmla="*/ 21022 h 133350"/>
                    <a:gd name="connsiteX1" fmla="*/ 1334 w 95250"/>
                    <a:gd name="connsiteY1" fmla="*/ 83887 h 133350"/>
                    <a:gd name="connsiteX2" fmla="*/ 6096 w 95250"/>
                    <a:gd name="connsiteY2" fmla="*/ 135322 h 133350"/>
                    <a:gd name="connsiteX3" fmla="*/ 71818 w 95250"/>
                    <a:gd name="connsiteY3" fmla="*/ 67695 h 133350"/>
                    <a:gd name="connsiteX4" fmla="*/ 103251 w 95250"/>
                    <a:gd name="connsiteY4" fmla="*/ 1972 h 133350"/>
                    <a:gd name="connsiteX5" fmla="*/ 59436 w 95250"/>
                    <a:gd name="connsiteY5" fmla="*/ 210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133350">
                      <a:moveTo>
                        <a:pt x="59436" y="21022"/>
                      </a:moveTo>
                      <a:cubicBezTo>
                        <a:pt x="51816" y="28643"/>
                        <a:pt x="10859" y="61980"/>
                        <a:pt x="1334" y="83887"/>
                      </a:cubicBezTo>
                      <a:cubicBezTo>
                        <a:pt x="-3429" y="96270"/>
                        <a:pt x="6096" y="135322"/>
                        <a:pt x="6096" y="135322"/>
                      </a:cubicBezTo>
                      <a:cubicBezTo>
                        <a:pt x="38481" y="105795"/>
                        <a:pt x="62293" y="81030"/>
                        <a:pt x="71818" y="67695"/>
                      </a:cubicBezTo>
                      <a:cubicBezTo>
                        <a:pt x="81343" y="54360"/>
                        <a:pt x="105156" y="19118"/>
                        <a:pt x="103251" y="1972"/>
                      </a:cubicBezTo>
                      <a:cubicBezTo>
                        <a:pt x="91821" y="-5648"/>
                        <a:pt x="70866" y="10545"/>
                        <a:pt x="59436" y="21022"/>
                      </a:cubicBezTo>
                      <a:close/>
                    </a:path>
                  </a:pathLst>
                </a:custGeom>
                <a:solidFill>
                  <a:srgbClr val="FFD7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aphic 61">
                <a:extLst>
                  <a:ext uri="{FF2B5EF4-FFF2-40B4-BE49-F238E27FC236}">
                    <a16:creationId xmlns:a16="http://schemas.microsoft.com/office/drawing/2014/main" id="{8707E481-840F-D2EC-F155-44F7B675E7AF}"/>
                  </a:ext>
                </a:extLst>
              </p:cNvPr>
              <p:cNvGrpSpPr/>
              <p:nvPr/>
            </p:nvGrpSpPr>
            <p:grpSpPr>
              <a:xfrm>
                <a:off x="7890695" y="2290221"/>
                <a:ext cx="3543299" cy="2148840"/>
                <a:chOff x="7890695" y="2290221"/>
                <a:chExt cx="3543299" cy="2148840"/>
              </a:xfrm>
              <a:solidFill>
                <a:schemeClr val="accent1"/>
              </a:solidFill>
            </p:grpSpPr>
            <p:sp>
              <p:nvSpPr>
                <p:cNvPr id="97" name="Freeform: Shape 90">
                  <a:extLst>
                    <a:ext uri="{FF2B5EF4-FFF2-40B4-BE49-F238E27FC236}">
                      <a16:creationId xmlns:a16="http://schemas.microsoft.com/office/drawing/2014/main" id="{56DA277E-690E-5B01-0176-B48228B681B1}"/>
                    </a:ext>
                  </a:extLst>
                </p:cNvPr>
                <p:cNvSpPr/>
                <p:nvPr/>
              </p:nvSpPr>
              <p:spPr>
                <a:xfrm>
                  <a:off x="7890695" y="3315111"/>
                  <a:ext cx="1771650" cy="1123950"/>
                </a:xfrm>
                <a:custGeom>
                  <a:avLst/>
                  <a:gdLst>
                    <a:gd name="connsiteX0" fmla="*/ 521970 w 1771650"/>
                    <a:gd name="connsiteY0" fmla="*/ 723900 h 1123950"/>
                    <a:gd name="connsiteX1" fmla="*/ 0 w 1771650"/>
                    <a:gd name="connsiteY1" fmla="*/ 0 h 1123950"/>
                    <a:gd name="connsiteX2" fmla="*/ 0 w 1771650"/>
                    <a:gd name="connsiteY2" fmla="*/ 105727 h 1123950"/>
                    <a:gd name="connsiteX3" fmla="*/ 521970 w 1771650"/>
                    <a:gd name="connsiteY3" fmla="*/ 829627 h 1123950"/>
                    <a:gd name="connsiteX4" fmla="*/ 1773555 w 1771650"/>
                    <a:gd name="connsiteY4" fmla="*/ 1129665 h 1123950"/>
                    <a:gd name="connsiteX5" fmla="*/ 1773555 w 1771650"/>
                    <a:gd name="connsiteY5" fmla="*/ 1023938 h 1123950"/>
                    <a:gd name="connsiteX6" fmla="*/ 521970 w 1771650"/>
                    <a:gd name="connsiteY6" fmla="*/ 723900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1650" h="1123950">
                      <a:moveTo>
                        <a:pt x="521970" y="723900"/>
                      </a:moveTo>
                      <a:cubicBezTo>
                        <a:pt x="153352" y="481965"/>
                        <a:pt x="1905" y="247650"/>
                        <a:pt x="0" y="0"/>
                      </a:cubicBezTo>
                      <a:lnTo>
                        <a:pt x="0" y="105727"/>
                      </a:lnTo>
                      <a:cubicBezTo>
                        <a:pt x="1905" y="353377"/>
                        <a:pt x="153352" y="587692"/>
                        <a:pt x="521970" y="829627"/>
                      </a:cubicBezTo>
                      <a:cubicBezTo>
                        <a:pt x="857250" y="1022985"/>
                        <a:pt x="1301115" y="1129665"/>
                        <a:pt x="1773555" y="1129665"/>
                      </a:cubicBezTo>
                      <a:lnTo>
                        <a:pt x="1773555" y="1023938"/>
                      </a:lnTo>
                      <a:cubicBezTo>
                        <a:pt x="1301115" y="1023938"/>
                        <a:pt x="856298" y="917257"/>
                        <a:pt x="521970" y="723900"/>
                      </a:cubicBezTo>
                      <a:close/>
                    </a:path>
                  </a:pathLst>
                </a:custGeom>
                <a:solidFill>
                  <a:srgbClr val="B32B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8" name="Graphic 61">
                  <a:extLst>
                    <a:ext uri="{FF2B5EF4-FFF2-40B4-BE49-F238E27FC236}">
                      <a16:creationId xmlns:a16="http://schemas.microsoft.com/office/drawing/2014/main" id="{AE396C6E-CA7D-4E22-5C43-307B0FD69BFC}"/>
                    </a:ext>
                  </a:extLst>
                </p:cNvPr>
                <p:cNvGrpSpPr/>
                <p:nvPr/>
              </p:nvGrpSpPr>
              <p:grpSpPr>
                <a:xfrm>
                  <a:off x="7891632" y="2290221"/>
                  <a:ext cx="3542362" cy="2047875"/>
                  <a:chOff x="7891632" y="2290221"/>
                  <a:chExt cx="3542362" cy="2047875"/>
                </a:xfrm>
                <a:solidFill>
                  <a:schemeClr val="accent1"/>
                </a:solidFill>
              </p:grpSpPr>
              <p:grpSp>
                <p:nvGrpSpPr>
                  <p:cNvPr id="99" name="Graphic 61">
                    <a:extLst>
                      <a:ext uri="{FF2B5EF4-FFF2-40B4-BE49-F238E27FC236}">
                        <a16:creationId xmlns:a16="http://schemas.microsoft.com/office/drawing/2014/main" id="{A12E256E-C79A-D3E1-7D73-03631756A10F}"/>
                      </a:ext>
                    </a:extLst>
                  </p:cNvPr>
                  <p:cNvGrpSpPr/>
                  <p:nvPr/>
                </p:nvGrpSpPr>
                <p:grpSpPr>
                  <a:xfrm>
                    <a:off x="7891632" y="2290221"/>
                    <a:ext cx="3542362" cy="2047875"/>
                    <a:chOff x="7891632" y="2290221"/>
                    <a:chExt cx="3542362" cy="2047875"/>
                  </a:xfrm>
                  <a:solidFill>
                    <a:schemeClr val="accent1"/>
                  </a:solidFill>
                </p:grpSpPr>
                <p:sp>
                  <p:nvSpPr>
                    <p:cNvPr id="101" name="Freeform: Shape 93">
                      <a:extLst>
                        <a:ext uri="{FF2B5EF4-FFF2-40B4-BE49-F238E27FC236}">
                          <a16:creationId xmlns:a16="http://schemas.microsoft.com/office/drawing/2014/main" id="{3FCF4D0A-59B5-54B9-CA82-6167F6950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24469" y="3318921"/>
                      <a:ext cx="9525" cy="152400"/>
                    </a:xfrm>
                    <a:custGeom>
                      <a:avLst/>
                      <a:gdLst>
                        <a:gd name="connsiteX0" fmla="*/ 1905 w 0"/>
                        <a:gd name="connsiteY0" fmla="*/ 0 h 152400"/>
                        <a:gd name="connsiteX1" fmla="*/ 1905 w 0"/>
                        <a:gd name="connsiteY1" fmla="*/ 105728 h 152400"/>
                        <a:gd name="connsiteX2" fmla="*/ 0 w 0"/>
                        <a:gd name="connsiteY2" fmla="*/ 158115 h 152400"/>
                        <a:gd name="connsiteX3" fmla="*/ 0 w 0"/>
                        <a:gd name="connsiteY3" fmla="*/ 52388 h 152400"/>
                        <a:gd name="connsiteX4" fmla="*/ 1905 w 0"/>
                        <a:gd name="connsiteY4" fmla="*/ 0 h 152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h="152400">
                          <a:moveTo>
                            <a:pt x="1905" y="0"/>
                          </a:moveTo>
                          <a:lnTo>
                            <a:pt x="1905" y="105728"/>
                          </a:lnTo>
                          <a:cubicBezTo>
                            <a:pt x="1905" y="122872"/>
                            <a:pt x="953" y="140970"/>
                            <a:pt x="0" y="158115"/>
                          </a:cubicBezTo>
                          <a:lnTo>
                            <a:pt x="0" y="52388"/>
                          </a:lnTo>
                          <a:cubicBezTo>
                            <a:pt x="953" y="34290"/>
                            <a:pt x="953" y="17145"/>
                            <a:pt x="190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94">
                      <a:extLst>
                        <a:ext uri="{FF2B5EF4-FFF2-40B4-BE49-F238E27FC236}">
                          <a16:creationId xmlns:a16="http://schemas.microsoft.com/office/drawing/2014/main" id="{447E713F-E584-B88F-2FE6-F9DBF79C9B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96822" y="3371309"/>
                      <a:ext cx="219075" cy="104775"/>
                    </a:xfrm>
                    <a:custGeom>
                      <a:avLst/>
                      <a:gdLst>
                        <a:gd name="connsiteX0" fmla="*/ 226695 w 219075"/>
                        <a:gd name="connsiteY0" fmla="*/ 0 h 104775"/>
                        <a:gd name="connsiteX1" fmla="*/ 226695 w 219075"/>
                        <a:gd name="connsiteY1" fmla="*/ 104775 h 104775"/>
                        <a:gd name="connsiteX2" fmla="*/ 0 w 219075"/>
                        <a:gd name="connsiteY2" fmla="*/ 104775 h 104775"/>
                        <a:gd name="connsiteX3" fmla="*/ 0 w 219075"/>
                        <a:gd name="connsiteY3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9075" h="104775">
                          <a:moveTo>
                            <a:pt x="226695" y="0"/>
                          </a:moveTo>
                          <a:lnTo>
                            <a:pt x="226695" y="104775"/>
                          </a:lnTo>
                          <a:lnTo>
                            <a:pt x="0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2B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95">
                      <a:extLst>
                        <a:ext uri="{FF2B5EF4-FFF2-40B4-BE49-F238E27FC236}">
                          <a16:creationId xmlns:a16="http://schemas.microsoft.com/office/drawing/2014/main" id="{070B7B32-9074-46A4-5298-614D00240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26312" y="3371309"/>
                      <a:ext cx="266700" cy="104775"/>
                    </a:xfrm>
                    <a:custGeom>
                      <a:avLst/>
                      <a:gdLst>
                        <a:gd name="connsiteX0" fmla="*/ 270510 w 266700"/>
                        <a:gd name="connsiteY0" fmla="*/ 0 h 104775"/>
                        <a:gd name="connsiteX1" fmla="*/ 270510 w 266700"/>
                        <a:gd name="connsiteY1" fmla="*/ 104775 h 104775"/>
                        <a:gd name="connsiteX2" fmla="*/ 0 w 266700"/>
                        <a:gd name="connsiteY2" fmla="*/ 104775 h 104775"/>
                        <a:gd name="connsiteX3" fmla="*/ 0 w 266700"/>
                        <a:gd name="connsiteY3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700" h="104775">
                          <a:moveTo>
                            <a:pt x="270510" y="0"/>
                          </a:moveTo>
                          <a:lnTo>
                            <a:pt x="270510" y="104775"/>
                          </a:lnTo>
                          <a:lnTo>
                            <a:pt x="0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: Shape 96">
                      <a:extLst>
                        <a:ext uri="{FF2B5EF4-FFF2-40B4-BE49-F238E27FC236}">
                          <a16:creationId xmlns:a16="http://schemas.microsoft.com/office/drawing/2014/main" id="{34E63C3E-38EB-DC8D-A892-1C1B6E40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8665" y="3371309"/>
                      <a:ext cx="219075" cy="104775"/>
                    </a:xfrm>
                    <a:custGeom>
                      <a:avLst/>
                      <a:gdLst>
                        <a:gd name="connsiteX0" fmla="*/ 227647 w 219075"/>
                        <a:gd name="connsiteY0" fmla="*/ 0 h 104775"/>
                        <a:gd name="connsiteX1" fmla="*/ 227647 w 219075"/>
                        <a:gd name="connsiteY1" fmla="*/ 104775 h 104775"/>
                        <a:gd name="connsiteX2" fmla="*/ 0 w 219075"/>
                        <a:gd name="connsiteY2" fmla="*/ 104775 h 104775"/>
                        <a:gd name="connsiteX3" fmla="*/ 0 w 219075"/>
                        <a:gd name="connsiteY3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9075" h="104775">
                          <a:moveTo>
                            <a:pt x="227647" y="0"/>
                          </a:moveTo>
                          <a:lnTo>
                            <a:pt x="227647" y="104775"/>
                          </a:lnTo>
                          <a:lnTo>
                            <a:pt x="0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2B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: Shape 97">
                      <a:extLst>
                        <a:ext uri="{FF2B5EF4-FFF2-40B4-BE49-F238E27FC236}">
                          <a16:creationId xmlns:a16="http://schemas.microsoft.com/office/drawing/2014/main" id="{F51958E7-30B0-A6BF-3227-7D28F5519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58534" y="3371309"/>
                      <a:ext cx="723900" cy="104775"/>
                    </a:xfrm>
                    <a:custGeom>
                      <a:avLst/>
                      <a:gdLst>
                        <a:gd name="connsiteX0" fmla="*/ 727710 w 723900"/>
                        <a:gd name="connsiteY0" fmla="*/ 0 h 104775"/>
                        <a:gd name="connsiteX1" fmla="*/ 726758 w 723900"/>
                        <a:gd name="connsiteY1" fmla="*/ 104775 h 104775"/>
                        <a:gd name="connsiteX2" fmla="*/ 0 w 723900"/>
                        <a:gd name="connsiteY2" fmla="*/ 104775 h 104775"/>
                        <a:gd name="connsiteX3" fmla="*/ 0 w 723900"/>
                        <a:gd name="connsiteY3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3900" h="104775">
                          <a:moveTo>
                            <a:pt x="727710" y="0"/>
                          </a:moveTo>
                          <a:lnTo>
                            <a:pt x="726758" y="104775"/>
                          </a:lnTo>
                          <a:lnTo>
                            <a:pt x="0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: Shape 98">
                      <a:extLst>
                        <a:ext uri="{FF2B5EF4-FFF2-40B4-BE49-F238E27FC236}">
                          <a16:creationId xmlns:a16="http://schemas.microsoft.com/office/drawing/2014/main" id="{4FF286EB-9C1A-C252-F630-2B5095B37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29057" y="3371309"/>
                      <a:ext cx="228600" cy="104775"/>
                    </a:xfrm>
                    <a:custGeom>
                      <a:avLst/>
                      <a:gdLst>
                        <a:gd name="connsiteX0" fmla="*/ 231458 w 228600"/>
                        <a:gd name="connsiteY0" fmla="*/ 0 h 104775"/>
                        <a:gd name="connsiteX1" fmla="*/ 230505 w 228600"/>
                        <a:gd name="connsiteY1" fmla="*/ 104775 h 104775"/>
                        <a:gd name="connsiteX2" fmla="*/ 0 w 228600"/>
                        <a:gd name="connsiteY2" fmla="*/ 104775 h 104775"/>
                        <a:gd name="connsiteX3" fmla="*/ 0 w 228600"/>
                        <a:gd name="connsiteY3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0" h="104775">
                          <a:moveTo>
                            <a:pt x="231458" y="0"/>
                          </a:moveTo>
                          <a:lnTo>
                            <a:pt x="230505" y="104775"/>
                          </a:lnTo>
                          <a:lnTo>
                            <a:pt x="0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2B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: Shape 99">
                      <a:extLst>
                        <a:ext uri="{FF2B5EF4-FFF2-40B4-BE49-F238E27FC236}">
                          <a16:creationId xmlns:a16="http://schemas.microsoft.com/office/drawing/2014/main" id="{048D7878-5F79-F75E-C49A-5A9889AA0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79615" y="3371309"/>
                      <a:ext cx="19050" cy="142875"/>
                    </a:xfrm>
                    <a:custGeom>
                      <a:avLst/>
                      <a:gdLst>
                        <a:gd name="connsiteX0" fmla="*/ 19050 w 19050"/>
                        <a:gd name="connsiteY0" fmla="*/ 0 h 142875"/>
                        <a:gd name="connsiteX1" fmla="*/ 19050 w 19050"/>
                        <a:gd name="connsiteY1" fmla="*/ 104775 h 142875"/>
                        <a:gd name="connsiteX2" fmla="*/ 0 w 19050"/>
                        <a:gd name="connsiteY2" fmla="*/ 151447 h 142875"/>
                        <a:gd name="connsiteX3" fmla="*/ 0 w 19050"/>
                        <a:gd name="connsiteY3" fmla="*/ 4572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" h="142875">
                          <a:moveTo>
                            <a:pt x="19050" y="0"/>
                          </a:moveTo>
                          <a:lnTo>
                            <a:pt x="19050" y="104775"/>
                          </a:lnTo>
                          <a:lnTo>
                            <a:pt x="0" y="151447"/>
                          </a:lnTo>
                          <a:lnTo>
                            <a:pt x="0" y="45720"/>
                          </a:lnTo>
                          <a:close/>
                        </a:path>
                      </a:pathLst>
                    </a:custGeom>
                    <a:solidFill>
                      <a:srgbClr val="89898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0">
                      <a:extLst>
                        <a:ext uri="{FF2B5EF4-FFF2-40B4-BE49-F238E27FC236}">
                          <a16:creationId xmlns:a16="http://schemas.microsoft.com/office/drawing/2014/main" id="{DD26CC96-A029-4839-9318-0C4C0B24BA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85292" y="3371309"/>
                      <a:ext cx="19050" cy="142875"/>
                    </a:xfrm>
                    <a:custGeom>
                      <a:avLst/>
                      <a:gdLst>
                        <a:gd name="connsiteX0" fmla="*/ 20002 w 19050"/>
                        <a:gd name="connsiteY0" fmla="*/ 45720 h 142875"/>
                        <a:gd name="connsiteX1" fmla="*/ 20002 w 19050"/>
                        <a:gd name="connsiteY1" fmla="*/ 151447 h 142875"/>
                        <a:gd name="connsiteX2" fmla="*/ 0 w 19050"/>
                        <a:gd name="connsiteY2" fmla="*/ 104775 h 142875"/>
                        <a:gd name="connsiteX3" fmla="*/ 952 w 19050"/>
                        <a:gd name="connsiteY3" fmla="*/ 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" h="142875">
                          <a:moveTo>
                            <a:pt x="20002" y="45720"/>
                          </a:moveTo>
                          <a:lnTo>
                            <a:pt x="20002" y="151447"/>
                          </a:lnTo>
                          <a:lnTo>
                            <a:pt x="0" y="104775"/>
                          </a:lnTo>
                          <a:lnTo>
                            <a:pt x="952" y="0"/>
                          </a:lnTo>
                          <a:close/>
                        </a:path>
                      </a:pathLst>
                    </a:custGeom>
                    <a:solidFill>
                      <a:srgbClr val="68686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: Shape 101">
                      <a:extLst>
                        <a:ext uri="{FF2B5EF4-FFF2-40B4-BE49-F238E27FC236}">
                          <a16:creationId xmlns:a16="http://schemas.microsoft.com/office/drawing/2014/main" id="{CB3D3D91-BD62-E2AE-231D-045A7C008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4802" y="3550378"/>
                      <a:ext cx="190500" cy="247650"/>
                    </a:xfrm>
                    <a:custGeom>
                      <a:avLst/>
                      <a:gdLst>
                        <a:gd name="connsiteX0" fmla="*/ 65722 w 190500"/>
                        <a:gd name="connsiteY0" fmla="*/ 207645 h 247650"/>
                        <a:gd name="connsiteX1" fmla="*/ 0 w 190500"/>
                        <a:gd name="connsiteY1" fmla="*/ 105728 h 247650"/>
                        <a:gd name="connsiteX2" fmla="*/ 0 w 190500"/>
                        <a:gd name="connsiteY2" fmla="*/ 0 h 247650"/>
                        <a:gd name="connsiteX3" fmla="*/ 65722 w 190500"/>
                        <a:gd name="connsiteY3" fmla="*/ 101918 h 247650"/>
                        <a:gd name="connsiteX4" fmla="*/ 79057 w 190500"/>
                        <a:gd name="connsiteY4" fmla="*/ 110490 h 247650"/>
                        <a:gd name="connsiteX5" fmla="*/ 191453 w 190500"/>
                        <a:gd name="connsiteY5" fmla="*/ 149543 h 247650"/>
                        <a:gd name="connsiteX6" fmla="*/ 191453 w 190500"/>
                        <a:gd name="connsiteY6" fmla="*/ 254318 h 247650"/>
                        <a:gd name="connsiteX7" fmla="*/ 191453 w 190500"/>
                        <a:gd name="connsiteY7" fmla="*/ 254318 h 247650"/>
                        <a:gd name="connsiteX8" fmla="*/ 79057 w 190500"/>
                        <a:gd name="connsiteY8" fmla="*/ 215265 h 247650"/>
                        <a:gd name="connsiteX9" fmla="*/ 65722 w 190500"/>
                        <a:gd name="connsiteY9" fmla="*/ 20764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47650">
                          <a:moveTo>
                            <a:pt x="65722" y="207645"/>
                          </a:moveTo>
                          <a:cubicBezTo>
                            <a:pt x="24765" y="180022"/>
                            <a:pt x="0" y="144780"/>
                            <a:pt x="0" y="105728"/>
                          </a:cubicBezTo>
                          <a:lnTo>
                            <a:pt x="0" y="0"/>
                          </a:lnTo>
                          <a:cubicBezTo>
                            <a:pt x="0" y="39053"/>
                            <a:pt x="24765" y="74295"/>
                            <a:pt x="65722" y="101918"/>
                          </a:cubicBezTo>
                          <a:cubicBezTo>
                            <a:pt x="69532" y="104775"/>
                            <a:pt x="74295" y="107633"/>
                            <a:pt x="79057" y="110490"/>
                          </a:cubicBezTo>
                          <a:cubicBezTo>
                            <a:pt x="109538" y="128588"/>
                            <a:pt x="148590" y="141922"/>
                            <a:pt x="191453" y="149543"/>
                          </a:cubicBezTo>
                          <a:lnTo>
                            <a:pt x="191453" y="254318"/>
                          </a:lnTo>
                          <a:lnTo>
                            <a:pt x="191453" y="254318"/>
                          </a:lnTo>
                          <a:cubicBezTo>
                            <a:pt x="148590" y="246697"/>
                            <a:pt x="110490" y="233363"/>
                            <a:pt x="79057" y="215265"/>
                          </a:cubicBezTo>
                          <a:cubicBezTo>
                            <a:pt x="74295" y="213360"/>
                            <a:pt x="69532" y="210503"/>
                            <a:pt x="65722" y="207645"/>
                          </a:cubicBez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: Shape 102">
                      <a:extLst>
                        <a:ext uri="{FF2B5EF4-FFF2-40B4-BE49-F238E27FC236}">
                          <a16:creationId xmlns:a16="http://schemas.microsoft.com/office/drawing/2014/main" id="{5C118994-BEE9-EDF3-A9E4-7331B6767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7207" y="3550378"/>
                      <a:ext cx="342900" cy="257175"/>
                    </a:xfrm>
                    <a:custGeom>
                      <a:avLst/>
                      <a:gdLst>
                        <a:gd name="connsiteX0" fmla="*/ 77153 w 342900"/>
                        <a:gd name="connsiteY0" fmla="*/ 156210 h 257175"/>
                        <a:gd name="connsiteX1" fmla="*/ 74295 w 342900"/>
                        <a:gd name="connsiteY1" fmla="*/ 156210 h 257175"/>
                        <a:gd name="connsiteX2" fmla="*/ 71438 w 342900"/>
                        <a:gd name="connsiteY2" fmla="*/ 156210 h 257175"/>
                        <a:gd name="connsiteX3" fmla="*/ 67628 w 342900"/>
                        <a:gd name="connsiteY3" fmla="*/ 156210 h 257175"/>
                        <a:gd name="connsiteX4" fmla="*/ 64770 w 342900"/>
                        <a:gd name="connsiteY4" fmla="*/ 156210 h 257175"/>
                        <a:gd name="connsiteX5" fmla="*/ 61913 w 342900"/>
                        <a:gd name="connsiteY5" fmla="*/ 156210 h 257175"/>
                        <a:gd name="connsiteX6" fmla="*/ 58103 w 342900"/>
                        <a:gd name="connsiteY6" fmla="*/ 156210 h 257175"/>
                        <a:gd name="connsiteX7" fmla="*/ 55245 w 342900"/>
                        <a:gd name="connsiteY7" fmla="*/ 156210 h 257175"/>
                        <a:gd name="connsiteX8" fmla="*/ 53340 w 342900"/>
                        <a:gd name="connsiteY8" fmla="*/ 156210 h 257175"/>
                        <a:gd name="connsiteX9" fmla="*/ 0 w 342900"/>
                        <a:gd name="connsiteY9" fmla="*/ 150495 h 257175"/>
                        <a:gd name="connsiteX10" fmla="*/ 0 w 342900"/>
                        <a:gd name="connsiteY10" fmla="*/ 256222 h 257175"/>
                        <a:gd name="connsiteX11" fmla="*/ 53340 w 342900"/>
                        <a:gd name="connsiteY11" fmla="*/ 261938 h 257175"/>
                        <a:gd name="connsiteX12" fmla="*/ 55245 w 342900"/>
                        <a:gd name="connsiteY12" fmla="*/ 261938 h 257175"/>
                        <a:gd name="connsiteX13" fmla="*/ 58103 w 342900"/>
                        <a:gd name="connsiteY13" fmla="*/ 261938 h 257175"/>
                        <a:gd name="connsiteX14" fmla="*/ 61913 w 342900"/>
                        <a:gd name="connsiteY14" fmla="*/ 261938 h 257175"/>
                        <a:gd name="connsiteX15" fmla="*/ 64770 w 342900"/>
                        <a:gd name="connsiteY15" fmla="*/ 261938 h 257175"/>
                        <a:gd name="connsiteX16" fmla="*/ 67628 w 342900"/>
                        <a:gd name="connsiteY16" fmla="*/ 261938 h 257175"/>
                        <a:gd name="connsiteX17" fmla="*/ 71438 w 342900"/>
                        <a:gd name="connsiteY17" fmla="*/ 261938 h 257175"/>
                        <a:gd name="connsiteX18" fmla="*/ 74295 w 342900"/>
                        <a:gd name="connsiteY18" fmla="*/ 261938 h 257175"/>
                        <a:gd name="connsiteX19" fmla="*/ 77153 w 342900"/>
                        <a:gd name="connsiteY19" fmla="*/ 261938 h 257175"/>
                        <a:gd name="connsiteX20" fmla="*/ 344805 w 342900"/>
                        <a:gd name="connsiteY20" fmla="*/ 105728 h 257175"/>
                        <a:gd name="connsiteX21" fmla="*/ 344805 w 342900"/>
                        <a:gd name="connsiteY21" fmla="*/ 0 h 257175"/>
                        <a:gd name="connsiteX22" fmla="*/ 77153 w 342900"/>
                        <a:gd name="connsiteY22" fmla="*/ 156210 h 257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42900" h="257175">
                          <a:moveTo>
                            <a:pt x="77153" y="156210"/>
                          </a:moveTo>
                          <a:cubicBezTo>
                            <a:pt x="76200" y="156210"/>
                            <a:pt x="75248" y="156210"/>
                            <a:pt x="74295" y="156210"/>
                          </a:cubicBezTo>
                          <a:cubicBezTo>
                            <a:pt x="72390" y="156210"/>
                            <a:pt x="71438" y="156210"/>
                            <a:pt x="71438" y="156210"/>
                          </a:cubicBezTo>
                          <a:cubicBezTo>
                            <a:pt x="69533" y="156210"/>
                            <a:pt x="68580" y="156210"/>
                            <a:pt x="67628" y="156210"/>
                          </a:cubicBezTo>
                          <a:cubicBezTo>
                            <a:pt x="66675" y="156210"/>
                            <a:pt x="65723" y="156210"/>
                            <a:pt x="64770" y="156210"/>
                          </a:cubicBezTo>
                          <a:cubicBezTo>
                            <a:pt x="62865" y="156210"/>
                            <a:pt x="61913" y="156210"/>
                            <a:pt x="61913" y="156210"/>
                          </a:cubicBezTo>
                          <a:cubicBezTo>
                            <a:pt x="60008" y="156210"/>
                            <a:pt x="59055" y="156210"/>
                            <a:pt x="58103" y="156210"/>
                          </a:cubicBezTo>
                          <a:cubicBezTo>
                            <a:pt x="56198" y="156210"/>
                            <a:pt x="56198" y="156210"/>
                            <a:pt x="55245" y="156210"/>
                          </a:cubicBezTo>
                          <a:cubicBezTo>
                            <a:pt x="54293" y="156210"/>
                            <a:pt x="54293" y="156210"/>
                            <a:pt x="53340" y="156210"/>
                          </a:cubicBezTo>
                          <a:cubicBezTo>
                            <a:pt x="34290" y="155258"/>
                            <a:pt x="16193" y="153353"/>
                            <a:pt x="0" y="150495"/>
                          </a:cubicBezTo>
                          <a:lnTo>
                            <a:pt x="0" y="256222"/>
                          </a:lnTo>
                          <a:cubicBezTo>
                            <a:pt x="17145" y="259080"/>
                            <a:pt x="34290" y="260985"/>
                            <a:pt x="53340" y="261938"/>
                          </a:cubicBezTo>
                          <a:cubicBezTo>
                            <a:pt x="54293" y="261938"/>
                            <a:pt x="54293" y="261938"/>
                            <a:pt x="55245" y="261938"/>
                          </a:cubicBezTo>
                          <a:cubicBezTo>
                            <a:pt x="56198" y="261938"/>
                            <a:pt x="56198" y="261938"/>
                            <a:pt x="58103" y="261938"/>
                          </a:cubicBezTo>
                          <a:cubicBezTo>
                            <a:pt x="59055" y="261938"/>
                            <a:pt x="60008" y="261938"/>
                            <a:pt x="61913" y="261938"/>
                          </a:cubicBezTo>
                          <a:cubicBezTo>
                            <a:pt x="62865" y="261938"/>
                            <a:pt x="63818" y="261938"/>
                            <a:pt x="64770" y="261938"/>
                          </a:cubicBezTo>
                          <a:cubicBezTo>
                            <a:pt x="65723" y="261938"/>
                            <a:pt x="66675" y="261938"/>
                            <a:pt x="67628" y="261938"/>
                          </a:cubicBezTo>
                          <a:cubicBezTo>
                            <a:pt x="68580" y="261938"/>
                            <a:pt x="69533" y="261938"/>
                            <a:pt x="71438" y="261938"/>
                          </a:cubicBezTo>
                          <a:cubicBezTo>
                            <a:pt x="72390" y="261938"/>
                            <a:pt x="73343" y="261938"/>
                            <a:pt x="74295" y="261938"/>
                          </a:cubicBezTo>
                          <a:cubicBezTo>
                            <a:pt x="75248" y="261938"/>
                            <a:pt x="76200" y="261938"/>
                            <a:pt x="77153" y="261938"/>
                          </a:cubicBezTo>
                          <a:cubicBezTo>
                            <a:pt x="225743" y="261938"/>
                            <a:pt x="345758" y="192405"/>
                            <a:pt x="344805" y="105728"/>
                          </a:cubicBezTo>
                          <a:lnTo>
                            <a:pt x="344805" y="0"/>
                          </a:lnTo>
                          <a:cubicBezTo>
                            <a:pt x="345758" y="86678"/>
                            <a:pt x="225743" y="156210"/>
                            <a:pt x="77153" y="156210"/>
                          </a:cubicBezTo>
                          <a:close/>
                        </a:path>
                      </a:pathLst>
                    </a:custGeom>
                    <a:solidFill>
                      <a:srgbClr val="B32B1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: Shape 103">
                      <a:extLst>
                        <a:ext uri="{FF2B5EF4-FFF2-40B4-BE49-F238E27FC236}">
                          <a16:creationId xmlns:a16="http://schemas.microsoft.com/office/drawing/2014/main" id="{EBFD6387-B0B1-57B1-C394-66F690B6F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55665" y="3760881"/>
                      <a:ext cx="104775" cy="114300"/>
                    </a:xfrm>
                    <a:custGeom>
                      <a:avLst/>
                      <a:gdLst>
                        <a:gd name="connsiteX0" fmla="*/ 104775 w 104775"/>
                        <a:gd name="connsiteY0" fmla="*/ 0 h 114300"/>
                        <a:gd name="connsiteX1" fmla="*/ 104775 w 104775"/>
                        <a:gd name="connsiteY1" fmla="*/ 104775 h 114300"/>
                        <a:gd name="connsiteX2" fmla="*/ 0 w 104775"/>
                        <a:gd name="connsiteY2" fmla="*/ 120015 h 114300"/>
                        <a:gd name="connsiteX3" fmla="*/ 0 w 104775"/>
                        <a:gd name="connsiteY3" fmla="*/ 14288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775" h="114300">
                          <a:moveTo>
                            <a:pt x="104775" y="0"/>
                          </a:moveTo>
                          <a:lnTo>
                            <a:pt x="104775" y="104775"/>
                          </a:lnTo>
                          <a:lnTo>
                            <a:pt x="0" y="120015"/>
                          </a:lnTo>
                          <a:lnTo>
                            <a:pt x="0" y="14288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: Shape 104">
                      <a:extLst>
                        <a:ext uri="{FF2B5EF4-FFF2-40B4-BE49-F238E27FC236}">
                          <a16:creationId xmlns:a16="http://schemas.microsoft.com/office/drawing/2014/main" id="{DCD9EBDF-2C71-E03B-8730-8EEC5CB28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6080" y="3698969"/>
                      <a:ext cx="485775" cy="219075"/>
                    </a:xfrm>
                    <a:custGeom>
                      <a:avLst/>
                      <a:gdLst>
                        <a:gd name="connsiteX0" fmla="*/ 448627 w 485775"/>
                        <a:gd name="connsiteY0" fmla="*/ 45720 h 219075"/>
                        <a:gd name="connsiteX1" fmla="*/ 258127 w 485775"/>
                        <a:gd name="connsiteY1" fmla="*/ 0 h 219075"/>
                        <a:gd name="connsiteX2" fmla="*/ 158115 w 485775"/>
                        <a:gd name="connsiteY2" fmla="*/ 11430 h 219075"/>
                        <a:gd name="connsiteX3" fmla="*/ 0 w 485775"/>
                        <a:gd name="connsiteY3" fmla="*/ 113347 h 219075"/>
                        <a:gd name="connsiteX4" fmla="*/ 0 w 485775"/>
                        <a:gd name="connsiteY4" fmla="*/ 219075 h 219075"/>
                        <a:gd name="connsiteX5" fmla="*/ 158115 w 485775"/>
                        <a:gd name="connsiteY5" fmla="*/ 117157 h 219075"/>
                        <a:gd name="connsiteX6" fmla="*/ 258127 w 485775"/>
                        <a:gd name="connsiteY6" fmla="*/ 105728 h 219075"/>
                        <a:gd name="connsiteX7" fmla="*/ 448627 w 485775"/>
                        <a:gd name="connsiteY7" fmla="*/ 151447 h 219075"/>
                        <a:gd name="connsiteX8" fmla="*/ 490538 w 485775"/>
                        <a:gd name="connsiteY8" fmla="*/ 181928 h 219075"/>
                        <a:gd name="connsiteX9" fmla="*/ 490538 w 485775"/>
                        <a:gd name="connsiteY9" fmla="*/ 76200 h 219075"/>
                        <a:gd name="connsiteX10" fmla="*/ 448627 w 485775"/>
                        <a:gd name="connsiteY10" fmla="*/ 45720 h 219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85775" h="219075">
                          <a:moveTo>
                            <a:pt x="448627" y="45720"/>
                          </a:moveTo>
                          <a:cubicBezTo>
                            <a:pt x="400050" y="17145"/>
                            <a:pt x="332422" y="0"/>
                            <a:pt x="258127" y="0"/>
                          </a:cubicBezTo>
                          <a:cubicBezTo>
                            <a:pt x="163830" y="9525"/>
                            <a:pt x="160972" y="10478"/>
                            <a:pt x="158115" y="11430"/>
                          </a:cubicBezTo>
                          <a:cubicBezTo>
                            <a:pt x="79057" y="31432"/>
                            <a:pt x="21907" y="67628"/>
                            <a:pt x="0" y="113347"/>
                          </a:cubicBezTo>
                          <a:lnTo>
                            <a:pt x="0" y="219075"/>
                          </a:lnTo>
                          <a:cubicBezTo>
                            <a:pt x="21907" y="173355"/>
                            <a:pt x="79057" y="137160"/>
                            <a:pt x="158115" y="117157"/>
                          </a:cubicBezTo>
                          <a:cubicBezTo>
                            <a:pt x="160972" y="116205"/>
                            <a:pt x="164782" y="116205"/>
                            <a:pt x="258127" y="105728"/>
                          </a:cubicBezTo>
                          <a:cubicBezTo>
                            <a:pt x="332422" y="105728"/>
                            <a:pt x="400050" y="122872"/>
                            <a:pt x="448627" y="151447"/>
                          </a:cubicBezTo>
                          <a:cubicBezTo>
                            <a:pt x="464820" y="160972"/>
                            <a:pt x="478155" y="171450"/>
                            <a:pt x="490538" y="181928"/>
                          </a:cubicBezTo>
                          <a:lnTo>
                            <a:pt x="490538" y="76200"/>
                          </a:lnTo>
                          <a:cubicBezTo>
                            <a:pt x="478155" y="64770"/>
                            <a:pt x="463867" y="55245"/>
                            <a:pt x="448627" y="45720"/>
                          </a:cubicBez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05">
                      <a:extLst>
                        <a:ext uri="{FF2B5EF4-FFF2-40B4-BE49-F238E27FC236}">
                          <a16:creationId xmlns:a16="http://schemas.microsoft.com/office/drawing/2014/main" id="{11B63367-8E44-23F5-E1ED-65E50E17C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6555" y="3812316"/>
                      <a:ext cx="9525" cy="142875"/>
                    </a:xfrm>
                    <a:custGeom>
                      <a:avLst/>
                      <a:gdLst>
                        <a:gd name="connsiteX0" fmla="*/ 9525 w 9525"/>
                        <a:gd name="connsiteY0" fmla="*/ 0 h 142875"/>
                        <a:gd name="connsiteX1" fmla="*/ 9525 w 9525"/>
                        <a:gd name="connsiteY1" fmla="*/ 105728 h 142875"/>
                        <a:gd name="connsiteX2" fmla="*/ 0 w 9525"/>
                        <a:gd name="connsiteY2" fmla="*/ 146685 h 142875"/>
                        <a:gd name="connsiteX3" fmla="*/ 0 w 9525"/>
                        <a:gd name="connsiteY3" fmla="*/ 40958 h 142875"/>
                        <a:gd name="connsiteX4" fmla="*/ 9525 w 9525"/>
                        <a:gd name="connsiteY4" fmla="*/ 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" h="142875">
                          <a:moveTo>
                            <a:pt x="9525" y="0"/>
                          </a:moveTo>
                          <a:lnTo>
                            <a:pt x="9525" y="105728"/>
                          </a:lnTo>
                          <a:cubicBezTo>
                            <a:pt x="2857" y="119063"/>
                            <a:pt x="0" y="132397"/>
                            <a:pt x="0" y="146685"/>
                          </a:cubicBezTo>
                          <a:lnTo>
                            <a:pt x="0" y="40958"/>
                          </a:lnTo>
                          <a:cubicBezTo>
                            <a:pt x="0" y="26670"/>
                            <a:pt x="2857" y="13335"/>
                            <a:pt x="9525" y="0"/>
                          </a:cubicBezTo>
                          <a:close/>
                        </a:path>
                      </a:pathLst>
                    </a:custGeom>
                    <a:solidFill>
                      <a:srgbClr val="D4332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4" name="Graphic 61">
                      <a:extLst>
                        <a:ext uri="{FF2B5EF4-FFF2-40B4-BE49-F238E27FC236}">
                          <a16:creationId xmlns:a16="http://schemas.microsoft.com/office/drawing/2014/main" id="{D2CB78F3-108E-702C-B0FA-4E5BA5A75E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91632" y="2290221"/>
                      <a:ext cx="3533775" cy="2047875"/>
                      <a:chOff x="7891632" y="2290221"/>
                      <a:chExt cx="3533775" cy="2047875"/>
                    </a:xfrm>
                    <a:solidFill>
                      <a:schemeClr val="accent1"/>
                    </a:solidFill>
                  </p:grpSpPr>
                  <p:sp>
                    <p:nvSpPr>
                      <p:cNvPr id="115" name="Freeform: Shape 107">
                        <a:extLst>
                          <a:ext uri="{FF2B5EF4-FFF2-40B4-BE49-F238E27FC236}">
                            <a16:creationId xmlns:a16="http://schemas.microsoft.com/office/drawing/2014/main" id="{D29558F5-D6B4-A2A0-B954-721F7B54F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48932" y="2961734"/>
                        <a:ext cx="1209675" cy="704850"/>
                      </a:xfrm>
                      <a:custGeom>
                        <a:avLst/>
                        <a:gdLst>
                          <a:gd name="connsiteX0" fmla="*/ 1038228 w 1209675"/>
                          <a:gd name="connsiteY0" fmla="*/ 103822 h 704850"/>
                          <a:gd name="connsiteX1" fmla="*/ 1218250 w 1209675"/>
                          <a:gd name="connsiteY1" fmla="*/ 353378 h 704850"/>
                          <a:gd name="connsiteX2" fmla="*/ 1210630 w 1209675"/>
                          <a:gd name="connsiteY2" fmla="*/ 409575 h 704850"/>
                          <a:gd name="connsiteX3" fmla="*/ 980125 w 1209675"/>
                          <a:gd name="connsiteY3" fmla="*/ 409575 h 704850"/>
                          <a:gd name="connsiteX4" fmla="*/ 992508 w 1209675"/>
                          <a:gd name="connsiteY4" fmla="*/ 353378 h 704850"/>
                          <a:gd name="connsiteX5" fmla="*/ 879160 w 1209675"/>
                          <a:gd name="connsiteY5" fmla="*/ 196215 h 704850"/>
                          <a:gd name="connsiteX6" fmla="*/ 607698 w 1209675"/>
                          <a:gd name="connsiteY6" fmla="*/ 131445 h 704850"/>
                          <a:gd name="connsiteX7" fmla="*/ 225745 w 1209675"/>
                          <a:gd name="connsiteY7" fmla="*/ 353378 h 704850"/>
                          <a:gd name="connsiteX8" fmla="*/ 339093 w 1209675"/>
                          <a:gd name="connsiteY8" fmla="*/ 510540 h 704850"/>
                          <a:gd name="connsiteX9" fmla="*/ 610555 w 1209675"/>
                          <a:gd name="connsiteY9" fmla="*/ 575310 h 704850"/>
                          <a:gd name="connsiteX10" fmla="*/ 611508 w 1209675"/>
                          <a:gd name="connsiteY10" fmla="*/ 706755 h 704850"/>
                          <a:gd name="connsiteX11" fmla="*/ 180025 w 1209675"/>
                          <a:gd name="connsiteY11" fmla="*/ 602932 h 704850"/>
                          <a:gd name="connsiteX12" fmla="*/ 2 w 1209675"/>
                          <a:gd name="connsiteY12" fmla="*/ 353378 h 704850"/>
                          <a:gd name="connsiteX13" fmla="*/ 607698 w 1209675"/>
                          <a:gd name="connsiteY13" fmla="*/ 0 h 704850"/>
                          <a:gd name="connsiteX14" fmla="*/ 1038228 w 1209675"/>
                          <a:gd name="connsiteY14" fmla="*/ 103822 h 704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209675" h="704850">
                            <a:moveTo>
                              <a:pt x="1038228" y="103822"/>
                            </a:moveTo>
                            <a:cubicBezTo>
                              <a:pt x="1148718" y="167640"/>
                              <a:pt x="1218250" y="256222"/>
                              <a:pt x="1218250" y="353378"/>
                            </a:cubicBezTo>
                            <a:cubicBezTo>
                              <a:pt x="1218250" y="372428"/>
                              <a:pt x="1215393" y="391478"/>
                              <a:pt x="1210630" y="409575"/>
                            </a:cubicBezTo>
                            <a:lnTo>
                              <a:pt x="980125" y="409575"/>
                            </a:lnTo>
                            <a:cubicBezTo>
                              <a:pt x="987745" y="391478"/>
                              <a:pt x="992508" y="372428"/>
                              <a:pt x="992508" y="353378"/>
                            </a:cubicBezTo>
                            <a:cubicBezTo>
                              <a:pt x="992508" y="292417"/>
                              <a:pt x="948693" y="236220"/>
                              <a:pt x="879160" y="196215"/>
                            </a:cubicBezTo>
                            <a:cubicBezTo>
                              <a:pt x="809628" y="156210"/>
                              <a:pt x="713425" y="131445"/>
                              <a:pt x="607698" y="131445"/>
                            </a:cubicBezTo>
                            <a:cubicBezTo>
                              <a:pt x="396243" y="131445"/>
                              <a:pt x="224793" y="231457"/>
                              <a:pt x="225745" y="353378"/>
                            </a:cubicBezTo>
                            <a:cubicBezTo>
                              <a:pt x="225745" y="414338"/>
                              <a:pt x="269560" y="470535"/>
                              <a:pt x="339093" y="510540"/>
                            </a:cubicBezTo>
                            <a:cubicBezTo>
                              <a:pt x="408625" y="550545"/>
                              <a:pt x="504828" y="575310"/>
                              <a:pt x="610555" y="575310"/>
                            </a:cubicBezTo>
                            <a:lnTo>
                              <a:pt x="611508" y="706755"/>
                            </a:lnTo>
                            <a:cubicBezTo>
                              <a:pt x="443868" y="706755"/>
                              <a:pt x="290515" y="666750"/>
                              <a:pt x="180025" y="602932"/>
                            </a:cubicBezTo>
                            <a:cubicBezTo>
                              <a:pt x="69535" y="539115"/>
                              <a:pt x="2" y="450532"/>
                              <a:pt x="2" y="353378"/>
                            </a:cubicBezTo>
                            <a:cubicBezTo>
                              <a:pt x="-950" y="159067"/>
                              <a:pt x="271465" y="0"/>
                              <a:pt x="607698" y="0"/>
                            </a:cubicBezTo>
                            <a:cubicBezTo>
                              <a:pt x="775337" y="0"/>
                              <a:pt x="927737" y="40005"/>
                              <a:pt x="1038228" y="103822"/>
                            </a:cubicBezTo>
                            <a:close/>
                          </a:path>
                        </a:pathLst>
                      </a:custGeom>
                      <a:solidFill>
                        <a:srgbClr val="FF3E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Freeform: Shape 108">
                        <a:extLst>
                          <a:ext uri="{FF2B5EF4-FFF2-40B4-BE49-F238E27FC236}">
                            <a16:creationId xmlns:a16="http://schemas.microsoft.com/office/drawing/2014/main" id="{B0AD24A5-1DE5-67C0-2E7E-701C6153CA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13636" y="2708369"/>
                        <a:ext cx="2085975" cy="1095375"/>
                      </a:xfrm>
                      <a:custGeom>
                        <a:avLst/>
                        <a:gdLst>
                          <a:gd name="connsiteX0" fmla="*/ 1781181 w 2085975"/>
                          <a:gd name="connsiteY0" fmla="*/ 178117 h 1095375"/>
                          <a:gd name="connsiteX1" fmla="*/ 2089791 w 2085975"/>
                          <a:gd name="connsiteY1" fmla="*/ 605790 h 1095375"/>
                          <a:gd name="connsiteX2" fmla="*/ 2085981 w 2085975"/>
                          <a:gd name="connsiteY2" fmla="*/ 661988 h 1095375"/>
                          <a:gd name="connsiteX3" fmla="*/ 2066931 w 2085975"/>
                          <a:gd name="connsiteY3" fmla="*/ 707707 h 1095375"/>
                          <a:gd name="connsiteX4" fmla="*/ 2075503 w 2085975"/>
                          <a:gd name="connsiteY4" fmla="*/ 710565 h 1095375"/>
                          <a:gd name="connsiteX5" fmla="*/ 1853571 w 2085975"/>
                          <a:gd name="connsiteY5" fmla="*/ 990600 h 1095375"/>
                          <a:gd name="connsiteX6" fmla="*/ 1741176 w 2085975"/>
                          <a:gd name="connsiteY6" fmla="*/ 951547 h 1095375"/>
                          <a:gd name="connsiteX7" fmla="*/ 1727841 w 2085975"/>
                          <a:gd name="connsiteY7" fmla="*/ 942975 h 1095375"/>
                          <a:gd name="connsiteX8" fmla="*/ 1662118 w 2085975"/>
                          <a:gd name="connsiteY8" fmla="*/ 841057 h 1095375"/>
                          <a:gd name="connsiteX9" fmla="*/ 1741176 w 2085975"/>
                          <a:gd name="connsiteY9" fmla="*/ 730568 h 1095375"/>
                          <a:gd name="connsiteX10" fmla="*/ 1793563 w 2085975"/>
                          <a:gd name="connsiteY10" fmla="*/ 706755 h 1095375"/>
                          <a:gd name="connsiteX11" fmla="*/ 1773561 w 2085975"/>
                          <a:gd name="connsiteY11" fmla="*/ 661035 h 1095375"/>
                          <a:gd name="connsiteX12" fmla="*/ 1045851 w 2085975"/>
                          <a:gd name="connsiteY12" fmla="*/ 661035 h 1095375"/>
                          <a:gd name="connsiteX13" fmla="*/ 1046803 w 2085975"/>
                          <a:gd name="connsiteY13" fmla="*/ 826770 h 1095375"/>
                          <a:gd name="connsiteX14" fmla="*/ 775341 w 2085975"/>
                          <a:gd name="connsiteY14" fmla="*/ 762000 h 1095375"/>
                          <a:gd name="connsiteX15" fmla="*/ 661993 w 2085975"/>
                          <a:gd name="connsiteY15" fmla="*/ 604838 h 1095375"/>
                          <a:gd name="connsiteX16" fmla="*/ 1043946 w 2085975"/>
                          <a:gd name="connsiteY16" fmla="*/ 382905 h 1095375"/>
                          <a:gd name="connsiteX17" fmla="*/ 1315408 w 2085975"/>
                          <a:gd name="connsiteY17" fmla="*/ 447675 h 1095375"/>
                          <a:gd name="connsiteX18" fmla="*/ 1428756 w 2085975"/>
                          <a:gd name="connsiteY18" fmla="*/ 604838 h 1095375"/>
                          <a:gd name="connsiteX19" fmla="*/ 1416373 w 2085975"/>
                          <a:gd name="connsiteY19" fmla="*/ 661035 h 1095375"/>
                          <a:gd name="connsiteX20" fmla="*/ 1646878 w 2085975"/>
                          <a:gd name="connsiteY20" fmla="*/ 661035 h 1095375"/>
                          <a:gd name="connsiteX21" fmla="*/ 1654498 w 2085975"/>
                          <a:gd name="connsiteY21" fmla="*/ 604838 h 1095375"/>
                          <a:gd name="connsiteX22" fmla="*/ 1474476 w 2085975"/>
                          <a:gd name="connsiteY22" fmla="*/ 355283 h 1095375"/>
                          <a:gd name="connsiteX23" fmla="*/ 1042993 w 2085975"/>
                          <a:gd name="connsiteY23" fmla="*/ 251460 h 1095375"/>
                          <a:gd name="connsiteX24" fmla="*/ 435298 w 2085975"/>
                          <a:gd name="connsiteY24" fmla="*/ 604838 h 1095375"/>
                          <a:gd name="connsiteX25" fmla="*/ 615321 w 2085975"/>
                          <a:gd name="connsiteY25" fmla="*/ 854393 h 1095375"/>
                          <a:gd name="connsiteX26" fmla="*/ 1046803 w 2085975"/>
                          <a:gd name="connsiteY26" fmla="*/ 958215 h 1095375"/>
                          <a:gd name="connsiteX27" fmla="*/ 1047756 w 2085975"/>
                          <a:gd name="connsiteY27" fmla="*/ 1051560 h 1095375"/>
                          <a:gd name="connsiteX28" fmla="*/ 942981 w 2085975"/>
                          <a:gd name="connsiteY28" fmla="*/ 1065848 h 1095375"/>
                          <a:gd name="connsiteX29" fmla="*/ 901071 w 2085975"/>
                          <a:gd name="connsiteY29" fmla="*/ 1035368 h 1095375"/>
                          <a:gd name="connsiteX30" fmla="*/ 710571 w 2085975"/>
                          <a:gd name="connsiteY30" fmla="*/ 989647 h 1095375"/>
                          <a:gd name="connsiteX31" fmla="*/ 610558 w 2085975"/>
                          <a:gd name="connsiteY31" fmla="*/ 1001078 h 1095375"/>
                          <a:gd name="connsiteX32" fmla="*/ 452443 w 2085975"/>
                          <a:gd name="connsiteY32" fmla="*/ 1102995 h 1095375"/>
                          <a:gd name="connsiteX33" fmla="*/ 308616 w 2085975"/>
                          <a:gd name="connsiteY33" fmla="*/ 1033463 h 1095375"/>
                          <a:gd name="connsiteX34" fmla="*/ 6 w 2085975"/>
                          <a:gd name="connsiteY34" fmla="*/ 605790 h 1095375"/>
                          <a:gd name="connsiteX35" fmla="*/ 1042041 w 2085975"/>
                          <a:gd name="connsiteY35" fmla="*/ 0 h 1095375"/>
                          <a:gd name="connsiteX36" fmla="*/ 1781181 w 2085975"/>
                          <a:gd name="connsiteY36" fmla="*/ 178117 h 1095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2085975" h="1095375">
                            <a:moveTo>
                              <a:pt x="1781181" y="178117"/>
                            </a:moveTo>
                            <a:cubicBezTo>
                              <a:pt x="1970728" y="287655"/>
                              <a:pt x="2088838" y="439103"/>
                              <a:pt x="2089791" y="605790"/>
                            </a:cubicBezTo>
                            <a:cubicBezTo>
                              <a:pt x="2089791" y="624840"/>
                              <a:pt x="2088838" y="643890"/>
                              <a:pt x="2085981" y="661988"/>
                            </a:cubicBezTo>
                            <a:lnTo>
                              <a:pt x="2066931" y="707707"/>
                            </a:lnTo>
                            <a:cubicBezTo>
                              <a:pt x="2069788" y="708660"/>
                              <a:pt x="2072646" y="709613"/>
                              <a:pt x="2075503" y="710565"/>
                            </a:cubicBezTo>
                            <a:cubicBezTo>
                              <a:pt x="2044071" y="815340"/>
                              <a:pt x="1965966" y="911543"/>
                              <a:pt x="1853571" y="990600"/>
                            </a:cubicBezTo>
                            <a:cubicBezTo>
                              <a:pt x="1810708" y="982980"/>
                              <a:pt x="1772608" y="969645"/>
                              <a:pt x="1741176" y="951547"/>
                            </a:cubicBezTo>
                            <a:cubicBezTo>
                              <a:pt x="1736413" y="948690"/>
                              <a:pt x="1732603" y="945832"/>
                              <a:pt x="1727841" y="942975"/>
                            </a:cubicBezTo>
                            <a:cubicBezTo>
                              <a:pt x="1686883" y="915353"/>
                              <a:pt x="1662118" y="880110"/>
                              <a:pt x="1662118" y="841057"/>
                            </a:cubicBezTo>
                            <a:cubicBezTo>
                              <a:pt x="1662118" y="798195"/>
                              <a:pt x="1691646" y="759143"/>
                              <a:pt x="1741176" y="730568"/>
                            </a:cubicBezTo>
                            <a:cubicBezTo>
                              <a:pt x="1756416" y="721995"/>
                              <a:pt x="1774513" y="713422"/>
                              <a:pt x="1793563" y="706755"/>
                            </a:cubicBezTo>
                            <a:lnTo>
                              <a:pt x="1773561" y="661035"/>
                            </a:lnTo>
                            <a:lnTo>
                              <a:pt x="1045851" y="661035"/>
                            </a:lnTo>
                            <a:lnTo>
                              <a:pt x="1046803" y="826770"/>
                            </a:lnTo>
                            <a:cubicBezTo>
                              <a:pt x="941076" y="826770"/>
                              <a:pt x="844873" y="802005"/>
                              <a:pt x="775341" y="762000"/>
                            </a:cubicBezTo>
                            <a:cubicBezTo>
                              <a:pt x="705808" y="721995"/>
                              <a:pt x="661993" y="666750"/>
                              <a:pt x="661993" y="604838"/>
                            </a:cubicBezTo>
                            <a:cubicBezTo>
                              <a:pt x="661041" y="481965"/>
                              <a:pt x="832491" y="382905"/>
                              <a:pt x="1043946" y="382905"/>
                            </a:cubicBezTo>
                            <a:cubicBezTo>
                              <a:pt x="1149673" y="382905"/>
                              <a:pt x="1245876" y="407670"/>
                              <a:pt x="1315408" y="447675"/>
                            </a:cubicBezTo>
                            <a:cubicBezTo>
                              <a:pt x="1384941" y="487680"/>
                              <a:pt x="1428756" y="542925"/>
                              <a:pt x="1428756" y="604838"/>
                            </a:cubicBezTo>
                            <a:cubicBezTo>
                              <a:pt x="1428756" y="623888"/>
                              <a:pt x="1424946" y="642938"/>
                              <a:pt x="1416373" y="661035"/>
                            </a:cubicBezTo>
                            <a:lnTo>
                              <a:pt x="1646878" y="661035"/>
                            </a:lnTo>
                            <a:cubicBezTo>
                              <a:pt x="1651641" y="642938"/>
                              <a:pt x="1654498" y="623888"/>
                              <a:pt x="1654498" y="604838"/>
                            </a:cubicBezTo>
                            <a:cubicBezTo>
                              <a:pt x="1653546" y="507682"/>
                              <a:pt x="1584966" y="419100"/>
                              <a:pt x="1474476" y="355283"/>
                            </a:cubicBezTo>
                            <a:cubicBezTo>
                              <a:pt x="1363986" y="291465"/>
                              <a:pt x="1211586" y="251460"/>
                              <a:pt x="1042993" y="251460"/>
                            </a:cubicBezTo>
                            <a:cubicBezTo>
                              <a:pt x="706761" y="251460"/>
                              <a:pt x="434346" y="409575"/>
                              <a:pt x="435298" y="604838"/>
                            </a:cubicBezTo>
                            <a:cubicBezTo>
                              <a:pt x="436251" y="701993"/>
                              <a:pt x="504831" y="790575"/>
                              <a:pt x="615321" y="854393"/>
                            </a:cubicBezTo>
                            <a:cubicBezTo>
                              <a:pt x="725811" y="918210"/>
                              <a:pt x="878211" y="958215"/>
                              <a:pt x="1046803" y="958215"/>
                            </a:cubicBezTo>
                            <a:lnTo>
                              <a:pt x="1047756" y="1051560"/>
                            </a:lnTo>
                            <a:lnTo>
                              <a:pt x="942981" y="1065848"/>
                            </a:lnTo>
                            <a:cubicBezTo>
                              <a:pt x="931551" y="1054418"/>
                              <a:pt x="917263" y="1043940"/>
                              <a:pt x="901071" y="1035368"/>
                            </a:cubicBezTo>
                            <a:cubicBezTo>
                              <a:pt x="852493" y="1006793"/>
                              <a:pt x="784866" y="989647"/>
                              <a:pt x="710571" y="989647"/>
                            </a:cubicBezTo>
                            <a:cubicBezTo>
                              <a:pt x="616273" y="999172"/>
                              <a:pt x="613416" y="1000125"/>
                              <a:pt x="610558" y="1001078"/>
                            </a:cubicBezTo>
                            <a:cubicBezTo>
                              <a:pt x="531501" y="1021080"/>
                              <a:pt x="474351" y="1057275"/>
                              <a:pt x="452443" y="1102995"/>
                            </a:cubicBezTo>
                            <a:cubicBezTo>
                              <a:pt x="401008" y="1082040"/>
                              <a:pt x="352431" y="1059180"/>
                              <a:pt x="308616" y="1033463"/>
                            </a:cubicBezTo>
                            <a:cubicBezTo>
                              <a:pt x="119068" y="923925"/>
                              <a:pt x="958" y="772478"/>
                              <a:pt x="6" y="605790"/>
                            </a:cubicBezTo>
                            <a:cubicBezTo>
                              <a:pt x="-1899" y="272415"/>
                              <a:pt x="465778" y="0"/>
                              <a:pt x="1042041" y="0"/>
                            </a:cubicBezTo>
                            <a:cubicBezTo>
                              <a:pt x="1329696" y="953"/>
                              <a:pt x="1590681" y="68580"/>
                              <a:pt x="1781181" y="17811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" name="Freeform: Shape 109">
                        <a:extLst>
                          <a:ext uri="{FF2B5EF4-FFF2-40B4-BE49-F238E27FC236}">
                            <a16:creationId xmlns:a16="http://schemas.microsoft.com/office/drawing/2014/main" id="{4A892391-A0EB-DDDA-93A0-5276ED54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7207" y="3420838"/>
                        <a:ext cx="342900" cy="285750"/>
                      </a:xfrm>
                      <a:custGeom>
                        <a:avLst/>
                        <a:gdLst>
                          <a:gd name="connsiteX0" fmla="*/ 265748 w 342900"/>
                          <a:gd name="connsiteY0" fmla="*/ 20003 h 285750"/>
                          <a:gd name="connsiteX1" fmla="*/ 344805 w 342900"/>
                          <a:gd name="connsiteY1" fmla="*/ 129540 h 285750"/>
                          <a:gd name="connsiteX2" fmla="*/ 77153 w 342900"/>
                          <a:gd name="connsiteY2" fmla="*/ 285750 h 285750"/>
                          <a:gd name="connsiteX3" fmla="*/ 74295 w 342900"/>
                          <a:gd name="connsiteY3" fmla="*/ 285750 h 285750"/>
                          <a:gd name="connsiteX4" fmla="*/ 71438 w 342900"/>
                          <a:gd name="connsiteY4" fmla="*/ 285750 h 285750"/>
                          <a:gd name="connsiteX5" fmla="*/ 67628 w 342900"/>
                          <a:gd name="connsiteY5" fmla="*/ 285750 h 285750"/>
                          <a:gd name="connsiteX6" fmla="*/ 64770 w 342900"/>
                          <a:gd name="connsiteY6" fmla="*/ 285750 h 285750"/>
                          <a:gd name="connsiteX7" fmla="*/ 61913 w 342900"/>
                          <a:gd name="connsiteY7" fmla="*/ 285750 h 285750"/>
                          <a:gd name="connsiteX8" fmla="*/ 58103 w 342900"/>
                          <a:gd name="connsiteY8" fmla="*/ 285750 h 285750"/>
                          <a:gd name="connsiteX9" fmla="*/ 55245 w 342900"/>
                          <a:gd name="connsiteY9" fmla="*/ 285750 h 285750"/>
                          <a:gd name="connsiteX10" fmla="*/ 53340 w 342900"/>
                          <a:gd name="connsiteY10" fmla="*/ 285750 h 285750"/>
                          <a:gd name="connsiteX11" fmla="*/ 0 w 342900"/>
                          <a:gd name="connsiteY11" fmla="*/ 280035 h 285750"/>
                          <a:gd name="connsiteX12" fmla="*/ 221933 w 342900"/>
                          <a:gd name="connsiteY12" fmla="*/ 0 h 285750"/>
                          <a:gd name="connsiteX13" fmla="*/ 265748 w 342900"/>
                          <a:gd name="connsiteY13" fmla="*/ 20003 h 285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42900" h="285750">
                            <a:moveTo>
                              <a:pt x="265748" y="20003"/>
                            </a:moveTo>
                            <a:cubicBezTo>
                              <a:pt x="314325" y="48578"/>
                              <a:pt x="344805" y="86678"/>
                              <a:pt x="344805" y="129540"/>
                            </a:cubicBezTo>
                            <a:cubicBezTo>
                              <a:pt x="344805" y="215265"/>
                              <a:pt x="224790" y="285750"/>
                              <a:pt x="77153" y="285750"/>
                            </a:cubicBezTo>
                            <a:cubicBezTo>
                              <a:pt x="76200" y="285750"/>
                              <a:pt x="75248" y="285750"/>
                              <a:pt x="74295" y="285750"/>
                            </a:cubicBezTo>
                            <a:cubicBezTo>
                              <a:pt x="72390" y="285750"/>
                              <a:pt x="71438" y="285750"/>
                              <a:pt x="71438" y="285750"/>
                            </a:cubicBezTo>
                            <a:cubicBezTo>
                              <a:pt x="69533" y="285750"/>
                              <a:pt x="68580" y="285750"/>
                              <a:pt x="67628" y="285750"/>
                            </a:cubicBezTo>
                            <a:cubicBezTo>
                              <a:pt x="66675" y="285750"/>
                              <a:pt x="65723" y="285750"/>
                              <a:pt x="64770" y="285750"/>
                            </a:cubicBezTo>
                            <a:cubicBezTo>
                              <a:pt x="62865" y="285750"/>
                              <a:pt x="61913" y="285750"/>
                              <a:pt x="61913" y="285750"/>
                            </a:cubicBezTo>
                            <a:cubicBezTo>
                              <a:pt x="60008" y="285750"/>
                              <a:pt x="59055" y="285750"/>
                              <a:pt x="58103" y="285750"/>
                            </a:cubicBezTo>
                            <a:cubicBezTo>
                              <a:pt x="56198" y="285750"/>
                              <a:pt x="56198" y="285750"/>
                              <a:pt x="55245" y="285750"/>
                            </a:cubicBezTo>
                            <a:cubicBezTo>
                              <a:pt x="54293" y="285750"/>
                              <a:pt x="54293" y="285750"/>
                              <a:pt x="53340" y="285750"/>
                            </a:cubicBezTo>
                            <a:cubicBezTo>
                              <a:pt x="34290" y="284798"/>
                              <a:pt x="16193" y="282893"/>
                              <a:pt x="0" y="280035"/>
                            </a:cubicBezTo>
                            <a:cubicBezTo>
                              <a:pt x="112395" y="200978"/>
                              <a:pt x="190500" y="104775"/>
                              <a:pt x="221933" y="0"/>
                            </a:cubicBezTo>
                            <a:cubicBezTo>
                              <a:pt x="237173" y="5715"/>
                              <a:pt x="252413" y="12383"/>
                              <a:pt x="265748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FF3E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Freeform: Shape 110">
                        <a:extLst>
                          <a:ext uri="{FF2B5EF4-FFF2-40B4-BE49-F238E27FC236}">
                            <a16:creationId xmlns:a16="http://schemas.microsoft.com/office/drawing/2014/main" id="{3DAE230A-7230-2FBE-D23E-375933E3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5990" y="2578820"/>
                        <a:ext cx="2543175" cy="1466850"/>
                      </a:xfrm>
                      <a:custGeom>
                        <a:avLst/>
                        <a:gdLst>
                          <a:gd name="connsiteX0" fmla="*/ 2167895 w 2543175"/>
                          <a:gd name="connsiteY0" fmla="*/ 215273 h 1466850"/>
                          <a:gd name="connsiteX1" fmla="*/ 2543180 w 2543175"/>
                          <a:gd name="connsiteY1" fmla="*/ 735338 h 1466850"/>
                          <a:gd name="connsiteX2" fmla="*/ 2539370 w 2543175"/>
                          <a:gd name="connsiteY2" fmla="*/ 791536 h 1466850"/>
                          <a:gd name="connsiteX3" fmla="*/ 2312675 w 2543175"/>
                          <a:gd name="connsiteY3" fmla="*/ 791536 h 1466850"/>
                          <a:gd name="connsiteX4" fmla="*/ 2316485 w 2543175"/>
                          <a:gd name="connsiteY4" fmla="*/ 735338 h 1466850"/>
                          <a:gd name="connsiteX5" fmla="*/ 2007875 w 2543175"/>
                          <a:gd name="connsiteY5" fmla="*/ 307666 h 1466850"/>
                          <a:gd name="connsiteX6" fmla="*/ 1267782 w 2543175"/>
                          <a:gd name="connsiteY6" fmla="*/ 130501 h 1466850"/>
                          <a:gd name="connsiteX7" fmla="*/ 225747 w 2543175"/>
                          <a:gd name="connsiteY7" fmla="*/ 736291 h 1466850"/>
                          <a:gd name="connsiteX8" fmla="*/ 534357 w 2543175"/>
                          <a:gd name="connsiteY8" fmla="*/ 1163963 h 1466850"/>
                          <a:gd name="connsiteX9" fmla="*/ 678185 w 2543175"/>
                          <a:gd name="connsiteY9" fmla="*/ 1233496 h 1466850"/>
                          <a:gd name="connsiteX10" fmla="*/ 668660 w 2543175"/>
                          <a:gd name="connsiteY10" fmla="*/ 1274453 h 1466850"/>
                          <a:gd name="connsiteX11" fmla="*/ 747717 w 2543175"/>
                          <a:gd name="connsiteY11" fmla="*/ 1385896 h 1466850"/>
                          <a:gd name="connsiteX12" fmla="*/ 938217 w 2543175"/>
                          <a:gd name="connsiteY12" fmla="*/ 1431616 h 1466850"/>
                          <a:gd name="connsiteX13" fmla="*/ 1169675 w 2543175"/>
                          <a:gd name="connsiteY13" fmla="*/ 1355416 h 1466850"/>
                          <a:gd name="connsiteX14" fmla="*/ 1274450 w 2543175"/>
                          <a:gd name="connsiteY14" fmla="*/ 1370656 h 1466850"/>
                          <a:gd name="connsiteX15" fmla="*/ 1275402 w 2543175"/>
                          <a:gd name="connsiteY15" fmla="*/ 1472573 h 1466850"/>
                          <a:gd name="connsiteX16" fmla="*/ 375290 w 2543175"/>
                          <a:gd name="connsiteY16" fmla="*/ 1256356 h 1466850"/>
                          <a:gd name="connsiteX17" fmla="*/ 5 w 2543175"/>
                          <a:gd name="connsiteY17" fmla="*/ 736291 h 1466850"/>
                          <a:gd name="connsiteX18" fmla="*/ 1266830 w 2543175"/>
                          <a:gd name="connsiteY18" fmla="*/ 8 h 1466850"/>
                          <a:gd name="connsiteX19" fmla="*/ 2167895 w 2543175"/>
                          <a:gd name="connsiteY19" fmla="*/ 215273 h 1466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543175" h="1466850">
                            <a:moveTo>
                              <a:pt x="2167895" y="215273"/>
                            </a:moveTo>
                            <a:cubicBezTo>
                              <a:pt x="2398400" y="348623"/>
                              <a:pt x="2542227" y="532456"/>
                              <a:pt x="2543180" y="735338"/>
                            </a:cubicBezTo>
                            <a:cubicBezTo>
                              <a:pt x="2543180" y="754388"/>
                              <a:pt x="2542227" y="772486"/>
                              <a:pt x="2539370" y="791536"/>
                            </a:cubicBezTo>
                            <a:lnTo>
                              <a:pt x="2312675" y="791536"/>
                            </a:lnTo>
                            <a:cubicBezTo>
                              <a:pt x="2315532" y="773438"/>
                              <a:pt x="2317437" y="754388"/>
                              <a:pt x="2316485" y="735338"/>
                            </a:cubicBezTo>
                            <a:cubicBezTo>
                              <a:pt x="2315532" y="568651"/>
                              <a:pt x="2197422" y="417203"/>
                              <a:pt x="2007875" y="307666"/>
                            </a:cubicBezTo>
                            <a:cubicBezTo>
                              <a:pt x="1818327" y="198128"/>
                              <a:pt x="1556390" y="130501"/>
                              <a:pt x="1267782" y="130501"/>
                            </a:cubicBezTo>
                            <a:cubicBezTo>
                              <a:pt x="691520" y="130501"/>
                              <a:pt x="223842" y="401963"/>
                              <a:pt x="225747" y="736291"/>
                            </a:cubicBezTo>
                            <a:cubicBezTo>
                              <a:pt x="226700" y="902978"/>
                              <a:pt x="344810" y="1054426"/>
                              <a:pt x="534357" y="1163963"/>
                            </a:cubicBezTo>
                            <a:cubicBezTo>
                              <a:pt x="579125" y="1189681"/>
                              <a:pt x="626750" y="1212541"/>
                              <a:pt x="678185" y="1233496"/>
                            </a:cubicBezTo>
                            <a:cubicBezTo>
                              <a:pt x="671517" y="1246831"/>
                              <a:pt x="668660" y="1260166"/>
                              <a:pt x="668660" y="1274453"/>
                            </a:cubicBezTo>
                            <a:cubicBezTo>
                              <a:pt x="668660" y="1319221"/>
                              <a:pt x="699140" y="1358273"/>
                              <a:pt x="747717" y="1385896"/>
                            </a:cubicBezTo>
                            <a:cubicBezTo>
                              <a:pt x="796295" y="1414471"/>
                              <a:pt x="863922" y="1431616"/>
                              <a:pt x="938217" y="1431616"/>
                            </a:cubicBezTo>
                            <a:cubicBezTo>
                              <a:pt x="1036325" y="1431616"/>
                              <a:pt x="1123002" y="1401136"/>
                              <a:pt x="1169675" y="1355416"/>
                            </a:cubicBezTo>
                            <a:lnTo>
                              <a:pt x="1274450" y="1370656"/>
                            </a:lnTo>
                            <a:lnTo>
                              <a:pt x="1275402" y="1472573"/>
                            </a:lnTo>
                            <a:cubicBezTo>
                              <a:pt x="924882" y="1472573"/>
                              <a:pt x="606747" y="1389706"/>
                              <a:pt x="375290" y="1256356"/>
                            </a:cubicBezTo>
                            <a:cubicBezTo>
                              <a:pt x="144785" y="1123006"/>
                              <a:pt x="957" y="939173"/>
                              <a:pt x="5" y="736291"/>
                            </a:cubicBezTo>
                            <a:cubicBezTo>
                              <a:pt x="-1900" y="330526"/>
                              <a:pt x="565790" y="8"/>
                              <a:pt x="1266830" y="8"/>
                            </a:cubicBezTo>
                            <a:cubicBezTo>
                              <a:pt x="1618302" y="-944"/>
                              <a:pt x="1936437" y="81923"/>
                              <a:pt x="2167895" y="215273"/>
                            </a:cubicBezTo>
                            <a:close/>
                          </a:path>
                        </a:pathLst>
                      </a:custGeom>
                      <a:solidFill>
                        <a:srgbClr val="FF3E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9" name="Freeform: Shape 111">
                        <a:extLst>
                          <a:ext uri="{FF2B5EF4-FFF2-40B4-BE49-F238E27FC236}">
                            <a16:creationId xmlns:a16="http://schemas.microsoft.com/office/drawing/2014/main" id="{D5F39EA2-1C10-ABA0-22D7-0FEBEDE0F9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17381" y="2421666"/>
                        <a:ext cx="3076575" cy="1781175"/>
                      </a:xfrm>
                      <a:custGeom>
                        <a:avLst/>
                        <a:gdLst>
                          <a:gd name="connsiteX0" fmla="*/ 1545916 w 3076575"/>
                          <a:gd name="connsiteY0" fmla="*/ 1785938 h 1781175"/>
                          <a:gd name="connsiteX1" fmla="*/ 455304 w 3076575"/>
                          <a:gd name="connsiteY1" fmla="*/ 1524000 h 1781175"/>
                          <a:gd name="connsiteX2" fmla="*/ 9 w 3076575"/>
                          <a:gd name="connsiteY2" fmla="*/ 892493 h 1781175"/>
                          <a:gd name="connsiteX3" fmla="*/ 1536391 w 3076575"/>
                          <a:gd name="connsiteY3" fmla="*/ 0 h 1781175"/>
                          <a:gd name="connsiteX4" fmla="*/ 2627004 w 3076575"/>
                          <a:gd name="connsiteY4" fmla="*/ 261938 h 1781175"/>
                          <a:gd name="connsiteX5" fmla="*/ 3082299 w 3076575"/>
                          <a:gd name="connsiteY5" fmla="*/ 893445 h 1781175"/>
                          <a:gd name="connsiteX6" fmla="*/ 3079442 w 3076575"/>
                          <a:gd name="connsiteY6" fmla="*/ 949643 h 1781175"/>
                          <a:gd name="connsiteX7" fmla="*/ 2808931 w 3076575"/>
                          <a:gd name="connsiteY7" fmla="*/ 949643 h 1781175"/>
                          <a:gd name="connsiteX8" fmla="*/ 2812741 w 3076575"/>
                          <a:gd name="connsiteY8" fmla="*/ 893445 h 1781175"/>
                          <a:gd name="connsiteX9" fmla="*/ 2437456 w 3076575"/>
                          <a:gd name="connsiteY9" fmla="*/ 373380 h 1781175"/>
                          <a:gd name="connsiteX10" fmla="*/ 1537344 w 3076575"/>
                          <a:gd name="connsiteY10" fmla="*/ 157163 h 1781175"/>
                          <a:gd name="connsiteX11" fmla="*/ 270519 w 3076575"/>
                          <a:gd name="connsiteY11" fmla="*/ 893445 h 1781175"/>
                          <a:gd name="connsiteX12" fmla="*/ 645804 w 3076575"/>
                          <a:gd name="connsiteY12" fmla="*/ 1413510 h 1781175"/>
                          <a:gd name="connsiteX13" fmla="*/ 1545916 w 3076575"/>
                          <a:gd name="connsiteY13" fmla="*/ 1629728 h 1781175"/>
                          <a:gd name="connsiteX14" fmla="*/ 1545916 w 3076575"/>
                          <a:gd name="connsiteY14" fmla="*/ 1785938 h 1781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076575" h="1781175">
                            <a:moveTo>
                              <a:pt x="1545916" y="1785938"/>
                            </a:moveTo>
                            <a:cubicBezTo>
                              <a:pt x="1121101" y="1785938"/>
                              <a:pt x="735339" y="1685925"/>
                              <a:pt x="455304" y="1524000"/>
                            </a:cubicBezTo>
                            <a:cubicBezTo>
                              <a:pt x="175269" y="1362075"/>
                              <a:pt x="961" y="1139190"/>
                              <a:pt x="9" y="892493"/>
                            </a:cubicBezTo>
                            <a:cubicBezTo>
                              <a:pt x="-2849" y="400050"/>
                              <a:pt x="686761" y="0"/>
                              <a:pt x="1536391" y="0"/>
                            </a:cubicBezTo>
                            <a:cubicBezTo>
                              <a:pt x="1961206" y="0"/>
                              <a:pt x="2346969" y="100013"/>
                              <a:pt x="2627004" y="261938"/>
                            </a:cubicBezTo>
                            <a:cubicBezTo>
                              <a:pt x="2907039" y="423863"/>
                              <a:pt x="3081346" y="646748"/>
                              <a:pt x="3082299" y="893445"/>
                            </a:cubicBezTo>
                            <a:cubicBezTo>
                              <a:pt x="3082299" y="912495"/>
                              <a:pt x="3081346" y="930593"/>
                              <a:pt x="3079442" y="949643"/>
                            </a:cubicBezTo>
                            <a:lnTo>
                              <a:pt x="2808931" y="949643"/>
                            </a:lnTo>
                            <a:cubicBezTo>
                              <a:pt x="2810837" y="931545"/>
                              <a:pt x="2812741" y="912495"/>
                              <a:pt x="2812741" y="893445"/>
                            </a:cubicBezTo>
                            <a:cubicBezTo>
                              <a:pt x="2811789" y="690563"/>
                              <a:pt x="2667962" y="506730"/>
                              <a:pt x="2437456" y="373380"/>
                            </a:cubicBezTo>
                            <a:cubicBezTo>
                              <a:pt x="2206951" y="240030"/>
                              <a:pt x="1887864" y="157163"/>
                              <a:pt x="1537344" y="157163"/>
                            </a:cubicBezTo>
                            <a:cubicBezTo>
                              <a:pt x="836304" y="157163"/>
                              <a:pt x="267661" y="487680"/>
                              <a:pt x="270519" y="893445"/>
                            </a:cubicBezTo>
                            <a:cubicBezTo>
                              <a:pt x="271471" y="1096328"/>
                              <a:pt x="415299" y="1280160"/>
                              <a:pt x="645804" y="1413510"/>
                            </a:cubicBezTo>
                            <a:cubicBezTo>
                              <a:pt x="876309" y="1546860"/>
                              <a:pt x="1195396" y="1629728"/>
                              <a:pt x="1545916" y="1629728"/>
                            </a:cubicBezTo>
                            <a:lnTo>
                              <a:pt x="1545916" y="17859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" name="Freeform: Shape 112">
                        <a:extLst>
                          <a:ext uri="{FF2B5EF4-FFF2-40B4-BE49-F238E27FC236}">
                            <a16:creationId xmlns:a16="http://schemas.microsoft.com/office/drawing/2014/main" id="{63496A67-AD43-8460-DFDF-E361AE3BA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1632" y="2290221"/>
                        <a:ext cx="3533775" cy="2047875"/>
                      </a:xfrm>
                      <a:custGeom>
                        <a:avLst/>
                        <a:gdLst>
                          <a:gd name="connsiteX0" fmla="*/ 3012773 w 3533775"/>
                          <a:gd name="connsiteY0" fmla="*/ 300038 h 2047875"/>
                          <a:gd name="connsiteX1" fmla="*/ 3534742 w 3533775"/>
                          <a:gd name="connsiteY1" fmla="*/ 1023938 h 2047875"/>
                          <a:gd name="connsiteX2" fmla="*/ 3532837 w 3533775"/>
                          <a:gd name="connsiteY2" fmla="*/ 1080135 h 2047875"/>
                          <a:gd name="connsiteX3" fmla="*/ 3306142 w 3533775"/>
                          <a:gd name="connsiteY3" fmla="*/ 1080135 h 2047875"/>
                          <a:gd name="connsiteX4" fmla="*/ 3309000 w 3533775"/>
                          <a:gd name="connsiteY4" fmla="*/ 1023938 h 2047875"/>
                          <a:gd name="connsiteX5" fmla="*/ 2853705 w 3533775"/>
                          <a:gd name="connsiteY5" fmla="*/ 392430 h 2047875"/>
                          <a:gd name="connsiteX6" fmla="*/ 1763092 w 3533775"/>
                          <a:gd name="connsiteY6" fmla="*/ 130492 h 2047875"/>
                          <a:gd name="connsiteX7" fmla="*/ 226710 w 3533775"/>
                          <a:gd name="connsiteY7" fmla="*/ 1022985 h 2047875"/>
                          <a:gd name="connsiteX8" fmla="*/ 682005 w 3533775"/>
                          <a:gd name="connsiteY8" fmla="*/ 1654492 h 2047875"/>
                          <a:gd name="connsiteX9" fmla="*/ 1772617 w 3533775"/>
                          <a:gd name="connsiteY9" fmla="*/ 1916430 h 2047875"/>
                          <a:gd name="connsiteX10" fmla="*/ 1773570 w 3533775"/>
                          <a:gd name="connsiteY10" fmla="*/ 2047875 h 2047875"/>
                          <a:gd name="connsiteX11" fmla="*/ 521985 w 3533775"/>
                          <a:gd name="connsiteY11" fmla="*/ 1747838 h 2047875"/>
                          <a:gd name="connsiteX12" fmla="*/ 15 w 3533775"/>
                          <a:gd name="connsiteY12" fmla="*/ 1023938 h 2047875"/>
                          <a:gd name="connsiteX13" fmla="*/ 513412 w 3533775"/>
                          <a:gd name="connsiteY13" fmla="*/ 300038 h 2047875"/>
                          <a:gd name="connsiteX14" fmla="*/ 1761187 w 3533775"/>
                          <a:gd name="connsiteY14" fmla="*/ 0 h 2047875"/>
                          <a:gd name="connsiteX15" fmla="*/ 3012773 w 3533775"/>
                          <a:gd name="connsiteY15" fmla="*/ 300038 h 2047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533775" h="2047875">
                            <a:moveTo>
                              <a:pt x="3012773" y="300038"/>
                            </a:moveTo>
                            <a:cubicBezTo>
                              <a:pt x="3348053" y="493395"/>
                              <a:pt x="3532837" y="750570"/>
                              <a:pt x="3534742" y="1023938"/>
                            </a:cubicBezTo>
                            <a:lnTo>
                              <a:pt x="3532837" y="1080135"/>
                            </a:lnTo>
                            <a:lnTo>
                              <a:pt x="3306142" y="1080135"/>
                            </a:lnTo>
                            <a:cubicBezTo>
                              <a:pt x="3308048" y="1062038"/>
                              <a:pt x="3309000" y="1042988"/>
                              <a:pt x="3309000" y="1023938"/>
                            </a:cubicBezTo>
                            <a:cubicBezTo>
                              <a:pt x="3308048" y="778193"/>
                              <a:pt x="3133740" y="554355"/>
                              <a:pt x="2853705" y="392430"/>
                            </a:cubicBezTo>
                            <a:cubicBezTo>
                              <a:pt x="2573670" y="230505"/>
                              <a:pt x="2187907" y="130492"/>
                              <a:pt x="1763092" y="130492"/>
                            </a:cubicBezTo>
                            <a:cubicBezTo>
                              <a:pt x="913462" y="130492"/>
                              <a:pt x="223852" y="531495"/>
                              <a:pt x="226710" y="1022985"/>
                            </a:cubicBezTo>
                            <a:cubicBezTo>
                              <a:pt x="227662" y="1268730"/>
                              <a:pt x="401970" y="1492567"/>
                              <a:pt x="682005" y="1654492"/>
                            </a:cubicBezTo>
                            <a:cubicBezTo>
                              <a:pt x="962040" y="1816417"/>
                              <a:pt x="1347802" y="1916430"/>
                              <a:pt x="1772617" y="1916430"/>
                            </a:cubicBezTo>
                            <a:lnTo>
                              <a:pt x="1773570" y="2047875"/>
                            </a:lnTo>
                            <a:cubicBezTo>
                              <a:pt x="1301130" y="2047875"/>
                              <a:pt x="857265" y="1941195"/>
                              <a:pt x="521985" y="1747838"/>
                            </a:cubicBezTo>
                            <a:cubicBezTo>
                              <a:pt x="153367" y="1505903"/>
                              <a:pt x="1920" y="1271588"/>
                              <a:pt x="15" y="1023938"/>
                            </a:cubicBezTo>
                            <a:cubicBezTo>
                              <a:pt x="-1890" y="750570"/>
                              <a:pt x="180990" y="493395"/>
                              <a:pt x="513412" y="300038"/>
                            </a:cubicBezTo>
                            <a:cubicBezTo>
                              <a:pt x="845835" y="106680"/>
                              <a:pt x="1289700" y="0"/>
                              <a:pt x="1761187" y="0"/>
                            </a:cubicBezTo>
                            <a:cubicBezTo>
                              <a:pt x="2232675" y="952"/>
                              <a:pt x="2677492" y="106680"/>
                              <a:pt x="3012773" y="300038"/>
                            </a:cubicBezTo>
                            <a:close/>
                          </a:path>
                        </a:pathLst>
                      </a:custGeom>
                      <a:solidFill>
                        <a:srgbClr val="FF3E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00" name="Freeform: Shape 113">
                    <a:extLst>
                      <a:ext uri="{FF2B5EF4-FFF2-40B4-BE49-F238E27FC236}">
                        <a16:creationId xmlns:a16="http://schemas.microsoft.com/office/drawing/2014/main" id="{41507C48-1515-671E-BE18-0DCBA31B28D4}"/>
                      </a:ext>
                    </a:extLst>
                  </p:cNvPr>
                  <p:cNvSpPr/>
                  <p:nvPr/>
                </p:nvSpPr>
                <p:spPr>
                  <a:xfrm>
                    <a:off x="7893552" y="2289269"/>
                    <a:ext cx="2371725" cy="1095375"/>
                  </a:xfrm>
                  <a:custGeom>
                    <a:avLst/>
                    <a:gdLst>
                      <a:gd name="connsiteX0" fmla="*/ 0 w 2371725"/>
                      <a:gd name="connsiteY0" fmla="*/ 1096328 h 1095375"/>
                      <a:gd name="connsiteX1" fmla="*/ 0 w 2371725"/>
                      <a:gd name="connsiteY1" fmla="*/ 1067753 h 1095375"/>
                      <a:gd name="connsiteX2" fmla="*/ 715328 w 2371725"/>
                      <a:gd name="connsiteY2" fmla="*/ 1067753 h 1095375"/>
                      <a:gd name="connsiteX3" fmla="*/ 721995 w 2371725"/>
                      <a:gd name="connsiteY3" fmla="*/ 1043940 h 1095375"/>
                      <a:gd name="connsiteX4" fmla="*/ 681990 w 2371725"/>
                      <a:gd name="connsiteY4" fmla="*/ 1023938 h 1095375"/>
                      <a:gd name="connsiteX5" fmla="*/ 598170 w 2371725"/>
                      <a:gd name="connsiteY5" fmla="*/ 903922 h 1095375"/>
                      <a:gd name="connsiteX6" fmla="*/ 682942 w 2371725"/>
                      <a:gd name="connsiteY6" fmla="*/ 780097 h 1095375"/>
                      <a:gd name="connsiteX7" fmla="*/ 880110 w 2371725"/>
                      <a:gd name="connsiteY7" fmla="*/ 732472 h 1095375"/>
                      <a:gd name="connsiteX8" fmla="*/ 880110 w 2371725"/>
                      <a:gd name="connsiteY8" fmla="*/ 732472 h 1095375"/>
                      <a:gd name="connsiteX9" fmla="*/ 1077278 w 2371725"/>
                      <a:gd name="connsiteY9" fmla="*/ 780097 h 1095375"/>
                      <a:gd name="connsiteX10" fmla="*/ 1163955 w 2371725"/>
                      <a:gd name="connsiteY10" fmla="*/ 902970 h 1095375"/>
                      <a:gd name="connsiteX11" fmla="*/ 1078230 w 2371725"/>
                      <a:gd name="connsiteY11" fmla="*/ 1025843 h 1095375"/>
                      <a:gd name="connsiteX12" fmla="*/ 1038225 w 2371725"/>
                      <a:gd name="connsiteY12" fmla="*/ 1044893 h 1095375"/>
                      <a:gd name="connsiteX13" fmla="*/ 1047750 w 2371725"/>
                      <a:gd name="connsiteY13" fmla="*/ 1067753 h 1095375"/>
                      <a:gd name="connsiteX14" fmla="*/ 1750695 w 2371725"/>
                      <a:gd name="connsiteY14" fmla="*/ 1067753 h 1095375"/>
                      <a:gd name="connsiteX15" fmla="*/ 1747838 w 2371725"/>
                      <a:gd name="connsiteY15" fmla="*/ 622935 h 1095375"/>
                      <a:gd name="connsiteX16" fmla="*/ 1871663 w 2371725"/>
                      <a:gd name="connsiteY16" fmla="*/ 609600 h 1095375"/>
                      <a:gd name="connsiteX17" fmla="*/ 1876425 w 2371725"/>
                      <a:gd name="connsiteY17" fmla="*/ 614363 h 1095375"/>
                      <a:gd name="connsiteX18" fmla="*/ 1914525 w 2371725"/>
                      <a:gd name="connsiteY18" fmla="*/ 641033 h 1095375"/>
                      <a:gd name="connsiteX19" fmla="*/ 2095500 w 2371725"/>
                      <a:gd name="connsiteY19" fmla="*/ 682943 h 1095375"/>
                      <a:gd name="connsiteX20" fmla="*/ 2095500 w 2371725"/>
                      <a:gd name="connsiteY20" fmla="*/ 682943 h 1095375"/>
                      <a:gd name="connsiteX21" fmla="*/ 2277428 w 2371725"/>
                      <a:gd name="connsiteY21" fmla="*/ 639128 h 1095375"/>
                      <a:gd name="connsiteX22" fmla="*/ 2348865 w 2371725"/>
                      <a:gd name="connsiteY22" fmla="*/ 541020 h 1095375"/>
                      <a:gd name="connsiteX23" fmla="*/ 2276475 w 2371725"/>
                      <a:gd name="connsiteY23" fmla="*/ 442913 h 1095375"/>
                      <a:gd name="connsiteX24" fmla="*/ 2093595 w 2371725"/>
                      <a:gd name="connsiteY24" fmla="*/ 399097 h 1095375"/>
                      <a:gd name="connsiteX25" fmla="*/ 2093595 w 2371725"/>
                      <a:gd name="connsiteY25" fmla="*/ 399097 h 1095375"/>
                      <a:gd name="connsiteX26" fmla="*/ 1911667 w 2371725"/>
                      <a:gd name="connsiteY26" fmla="*/ 441960 h 1095375"/>
                      <a:gd name="connsiteX27" fmla="*/ 1872615 w 2371725"/>
                      <a:gd name="connsiteY27" fmla="*/ 471488 h 1095375"/>
                      <a:gd name="connsiteX28" fmla="*/ 1867853 w 2371725"/>
                      <a:gd name="connsiteY28" fmla="*/ 476250 h 1095375"/>
                      <a:gd name="connsiteX29" fmla="*/ 1747838 w 2371725"/>
                      <a:gd name="connsiteY29" fmla="*/ 459105 h 1095375"/>
                      <a:gd name="connsiteX30" fmla="*/ 1744980 w 2371725"/>
                      <a:gd name="connsiteY30" fmla="*/ 0 h 1095375"/>
                      <a:gd name="connsiteX31" fmla="*/ 1773555 w 2371725"/>
                      <a:gd name="connsiteY31" fmla="*/ 0 h 1095375"/>
                      <a:gd name="connsiteX32" fmla="*/ 1776413 w 2371725"/>
                      <a:gd name="connsiteY32" fmla="*/ 434340 h 1095375"/>
                      <a:gd name="connsiteX33" fmla="*/ 1858328 w 2371725"/>
                      <a:gd name="connsiteY33" fmla="*/ 445770 h 1095375"/>
                      <a:gd name="connsiteX34" fmla="*/ 1898332 w 2371725"/>
                      <a:gd name="connsiteY34" fmla="*/ 417195 h 1095375"/>
                      <a:gd name="connsiteX35" fmla="*/ 2094548 w 2371725"/>
                      <a:gd name="connsiteY35" fmla="*/ 370522 h 1095375"/>
                      <a:gd name="connsiteX36" fmla="*/ 2094548 w 2371725"/>
                      <a:gd name="connsiteY36" fmla="*/ 370522 h 1095375"/>
                      <a:gd name="connsiteX37" fmla="*/ 2291715 w 2371725"/>
                      <a:gd name="connsiteY37" fmla="*/ 418147 h 1095375"/>
                      <a:gd name="connsiteX38" fmla="*/ 2378392 w 2371725"/>
                      <a:gd name="connsiteY38" fmla="*/ 541020 h 1095375"/>
                      <a:gd name="connsiteX39" fmla="*/ 2293620 w 2371725"/>
                      <a:gd name="connsiteY39" fmla="*/ 663893 h 1095375"/>
                      <a:gd name="connsiteX40" fmla="*/ 2096453 w 2371725"/>
                      <a:gd name="connsiteY40" fmla="*/ 711518 h 1095375"/>
                      <a:gd name="connsiteX41" fmla="*/ 2096453 w 2371725"/>
                      <a:gd name="connsiteY41" fmla="*/ 711518 h 1095375"/>
                      <a:gd name="connsiteX42" fmla="*/ 1901190 w 2371725"/>
                      <a:gd name="connsiteY42" fmla="*/ 665797 h 1095375"/>
                      <a:gd name="connsiteX43" fmla="*/ 1863090 w 2371725"/>
                      <a:gd name="connsiteY43" fmla="*/ 639128 h 1095375"/>
                      <a:gd name="connsiteX44" fmla="*/ 1777365 w 2371725"/>
                      <a:gd name="connsiteY44" fmla="*/ 647700 h 1095375"/>
                      <a:gd name="connsiteX45" fmla="*/ 1780223 w 2371725"/>
                      <a:gd name="connsiteY45" fmla="*/ 1095375 h 1095375"/>
                      <a:gd name="connsiteX46" fmla="*/ 1029653 w 2371725"/>
                      <a:gd name="connsiteY46" fmla="*/ 1095375 h 1095375"/>
                      <a:gd name="connsiteX47" fmla="*/ 1001078 w 2371725"/>
                      <a:gd name="connsiteY47" fmla="*/ 1027747 h 1095375"/>
                      <a:gd name="connsiteX48" fmla="*/ 1015365 w 2371725"/>
                      <a:gd name="connsiteY48" fmla="*/ 1022985 h 1095375"/>
                      <a:gd name="connsiteX49" fmla="*/ 1064895 w 2371725"/>
                      <a:gd name="connsiteY49" fmla="*/ 1001078 h 1095375"/>
                      <a:gd name="connsiteX50" fmla="*/ 1136332 w 2371725"/>
                      <a:gd name="connsiteY50" fmla="*/ 902970 h 1095375"/>
                      <a:gd name="connsiteX51" fmla="*/ 1063942 w 2371725"/>
                      <a:gd name="connsiteY51" fmla="*/ 804863 h 1095375"/>
                      <a:gd name="connsiteX52" fmla="*/ 881063 w 2371725"/>
                      <a:gd name="connsiteY52" fmla="*/ 761047 h 1095375"/>
                      <a:gd name="connsiteX53" fmla="*/ 881063 w 2371725"/>
                      <a:gd name="connsiteY53" fmla="*/ 761047 h 1095375"/>
                      <a:gd name="connsiteX54" fmla="*/ 698182 w 2371725"/>
                      <a:gd name="connsiteY54" fmla="*/ 804863 h 1095375"/>
                      <a:gd name="connsiteX55" fmla="*/ 626745 w 2371725"/>
                      <a:gd name="connsiteY55" fmla="*/ 902970 h 1095375"/>
                      <a:gd name="connsiteX56" fmla="*/ 697230 w 2371725"/>
                      <a:gd name="connsiteY56" fmla="*/ 999172 h 1095375"/>
                      <a:gd name="connsiteX57" fmla="*/ 744855 w 2371725"/>
                      <a:gd name="connsiteY57" fmla="*/ 1021080 h 1095375"/>
                      <a:gd name="connsiteX58" fmla="*/ 757238 w 2371725"/>
                      <a:gd name="connsiteY58" fmla="*/ 1025843 h 1095375"/>
                      <a:gd name="connsiteX59" fmla="*/ 738188 w 2371725"/>
                      <a:gd name="connsiteY59" fmla="*/ 1096328 h 1095375"/>
                      <a:gd name="connsiteX60" fmla="*/ 0 w 2371725"/>
                      <a:gd name="connsiteY60" fmla="*/ 1096328 h 1095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371725" h="1095375">
                        <a:moveTo>
                          <a:pt x="0" y="1096328"/>
                        </a:moveTo>
                        <a:lnTo>
                          <a:pt x="0" y="1067753"/>
                        </a:lnTo>
                        <a:lnTo>
                          <a:pt x="715328" y="1067753"/>
                        </a:lnTo>
                        <a:lnTo>
                          <a:pt x="721995" y="1043940"/>
                        </a:lnTo>
                        <a:cubicBezTo>
                          <a:pt x="708660" y="1038225"/>
                          <a:pt x="695325" y="1032510"/>
                          <a:pt x="681990" y="1023938"/>
                        </a:cubicBezTo>
                        <a:cubicBezTo>
                          <a:pt x="629603" y="993457"/>
                          <a:pt x="601027" y="951547"/>
                          <a:pt x="598170" y="903922"/>
                        </a:cubicBezTo>
                        <a:cubicBezTo>
                          <a:pt x="598170" y="856297"/>
                          <a:pt x="627697" y="812483"/>
                          <a:pt x="682942" y="780097"/>
                        </a:cubicBezTo>
                        <a:cubicBezTo>
                          <a:pt x="735330" y="749618"/>
                          <a:pt x="805815" y="732472"/>
                          <a:pt x="880110" y="732472"/>
                        </a:cubicBezTo>
                        <a:cubicBezTo>
                          <a:pt x="880110" y="732472"/>
                          <a:pt x="880110" y="732472"/>
                          <a:pt x="880110" y="732472"/>
                        </a:cubicBezTo>
                        <a:cubicBezTo>
                          <a:pt x="954405" y="732472"/>
                          <a:pt x="1024890" y="749618"/>
                          <a:pt x="1077278" y="780097"/>
                        </a:cubicBezTo>
                        <a:cubicBezTo>
                          <a:pt x="1132523" y="812483"/>
                          <a:pt x="1163955" y="855345"/>
                          <a:pt x="1163955" y="902970"/>
                        </a:cubicBezTo>
                        <a:cubicBezTo>
                          <a:pt x="1163955" y="950595"/>
                          <a:pt x="1133475" y="993457"/>
                          <a:pt x="1078230" y="1025843"/>
                        </a:cubicBezTo>
                        <a:cubicBezTo>
                          <a:pt x="1065848" y="1033463"/>
                          <a:pt x="1052513" y="1039178"/>
                          <a:pt x="1038225" y="1044893"/>
                        </a:cubicBezTo>
                        <a:lnTo>
                          <a:pt x="1047750" y="1067753"/>
                        </a:lnTo>
                        <a:lnTo>
                          <a:pt x="1750695" y="1067753"/>
                        </a:lnTo>
                        <a:lnTo>
                          <a:pt x="1747838" y="622935"/>
                        </a:lnTo>
                        <a:lnTo>
                          <a:pt x="1871663" y="609600"/>
                        </a:lnTo>
                        <a:lnTo>
                          <a:pt x="1876425" y="614363"/>
                        </a:lnTo>
                        <a:cubicBezTo>
                          <a:pt x="1886903" y="623888"/>
                          <a:pt x="1898332" y="632460"/>
                          <a:pt x="1914525" y="641033"/>
                        </a:cubicBezTo>
                        <a:cubicBezTo>
                          <a:pt x="1962150" y="667703"/>
                          <a:pt x="2023110" y="681990"/>
                          <a:pt x="2095500" y="682943"/>
                        </a:cubicBezTo>
                        <a:cubicBezTo>
                          <a:pt x="2095500" y="682943"/>
                          <a:pt x="2095500" y="682943"/>
                          <a:pt x="2095500" y="682943"/>
                        </a:cubicBezTo>
                        <a:cubicBezTo>
                          <a:pt x="2165033" y="682943"/>
                          <a:pt x="2229803" y="667703"/>
                          <a:pt x="2277428" y="639128"/>
                        </a:cubicBezTo>
                        <a:cubicBezTo>
                          <a:pt x="2323148" y="612458"/>
                          <a:pt x="2348865" y="578168"/>
                          <a:pt x="2348865" y="541020"/>
                        </a:cubicBezTo>
                        <a:cubicBezTo>
                          <a:pt x="2348865" y="504825"/>
                          <a:pt x="2323148" y="469583"/>
                          <a:pt x="2276475" y="442913"/>
                        </a:cubicBezTo>
                        <a:cubicBezTo>
                          <a:pt x="2227898" y="414338"/>
                          <a:pt x="2162175" y="399097"/>
                          <a:pt x="2093595" y="399097"/>
                        </a:cubicBezTo>
                        <a:cubicBezTo>
                          <a:pt x="2093595" y="399097"/>
                          <a:pt x="2093595" y="399097"/>
                          <a:pt x="2093595" y="399097"/>
                        </a:cubicBezTo>
                        <a:cubicBezTo>
                          <a:pt x="2025015" y="399097"/>
                          <a:pt x="1960245" y="414338"/>
                          <a:pt x="1911667" y="441960"/>
                        </a:cubicBezTo>
                        <a:cubicBezTo>
                          <a:pt x="1896428" y="450533"/>
                          <a:pt x="1883092" y="460058"/>
                          <a:pt x="1872615" y="471488"/>
                        </a:cubicBezTo>
                        <a:lnTo>
                          <a:pt x="1867853" y="476250"/>
                        </a:lnTo>
                        <a:lnTo>
                          <a:pt x="1747838" y="459105"/>
                        </a:lnTo>
                        <a:lnTo>
                          <a:pt x="1744980" y="0"/>
                        </a:lnTo>
                        <a:lnTo>
                          <a:pt x="1773555" y="0"/>
                        </a:lnTo>
                        <a:lnTo>
                          <a:pt x="1776413" y="434340"/>
                        </a:lnTo>
                        <a:lnTo>
                          <a:pt x="1858328" y="445770"/>
                        </a:lnTo>
                        <a:cubicBezTo>
                          <a:pt x="1869757" y="435292"/>
                          <a:pt x="1883092" y="425767"/>
                          <a:pt x="1898332" y="417195"/>
                        </a:cubicBezTo>
                        <a:cubicBezTo>
                          <a:pt x="1950720" y="386715"/>
                          <a:pt x="2020253" y="370522"/>
                          <a:pt x="2094548" y="370522"/>
                        </a:cubicBezTo>
                        <a:cubicBezTo>
                          <a:pt x="2094548" y="370522"/>
                          <a:pt x="2094548" y="370522"/>
                          <a:pt x="2094548" y="370522"/>
                        </a:cubicBezTo>
                        <a:cubicBezTo>
                          <a:pt x="2168842" y="370522"/>
                          <a:pt x="2239328" y="387667"/>
                          <a:pt x="2291715" y="418147"/>
                        </a:cubicBezTo>
                        <a:cubicBezTo>
                          <a:pt x="2346960" y="450533"/>
                          <a:pt x="2378392" y="493395"/>
                          <a:pt x="2378392" y="541020"/>
                        </a:cubicBezTo>
                        <a:cubicBezTo>
                          <a:pt x="2378392" y="587693"/>
                          <a:pt x="2348865" y="631508"/>
                          <a:pt x="2293620" y="663893"/>
                        </a:cubicBezTo>
                        <a:cubicBezTo>
                          <a:pt x="2241233" y="694372"/>
                          <a:pt x="2170748" y="711518"/>
                          <a:pt x="2096453" y="711518"/>
                        </a:cubicBezTo>
                        <a:cubicBezTo>
                          <a:pt x="2096453" y="711518"/>
                          <a:pt x="2096453" y="711518"/>
                          <a:pt x="2096453" y="711518"/>
                        </a:cubicBezTo>
                        <a:cubicBezTo>
                          <a:pt x="2018348" y="709613"/>
                          <a:pt x="1952625" y="694372"/>
                          <a:pt x="1901190" y="665797"/>
                        </a:cubicBezTo>
                        <a:cubicBezTo>
                          <a:pt x="1885950" y="657225"/>
                          <a:pt x="1873567" y="648653"/>
                          <a:pt x="1863090" y="639128"/>
                        </a:cubicBezTo>
                        <a:lnTo>
                          <a:pt x="1777365" y="647700"/>
                        </a:lnTo>
                        <a:lnTo>
                          <a:pt x="1780223" y="1095375"/>
                        </a:lnTo>
                        <a:lnTo>
                          <a:pt x="1029653" y="1095375"/>
                        </a:lnTo>
                        <a:lnTo>
                          <a:pt x="1001078" y="1027747"/>
                        </a:lnTo>
                        <a:lnTo>
                          <a:pt x="1015365" y="1022985"/>
                        </a:lnTo>
                        <a:cubicBezTo>
                          <a:pt x="1033463" y="1016318"/>
                          <a:pt x="1050607" y="1009650"/>
                          <a:pt x="1064895" y="1001078"/>
                        </a:cubicBezTo>
                        <a:cubicBezTo>
                          <a:pt x="1111567" y="974407"/>
                          <a:pt x="1137285" y="939165"/>
                          <a:pt x="1136332" y="902970"/>
                        </a:cubicBezTo>
                        <a:cubicBezTo>
                          <a:pt x="1136332" y="866775"/>
                          <a:pt x="1110615" y="831533"/>
                          <a:pt x="1063942" y="804863"/>
                        </a:cubicBezTo>
                        <a:cubicBezTo>
                          <a:pt x="1015365" y="776288"/>
                          <a:pt x="949642" y="761047"/>
                          <a:pt x="881063" y="761047"/>
                        </a:cubicBezTo>
                        <a:cubicBezTo>
                          <a:pt x="881063" y="761047"/>
                          <a:pt x="881063" y="761047"/>
                          <a:pt x="881063" y="761047"/>
                        </a:cubicBezTo>
                        <a:cubicBezTo>
                          <a:pt x="811530" y="761047"/>
                          <a:pt x="746760" y="776288"/>
                          <a:pt x="698182" y="804863"/>
                        </a:cubicBezTo>
                        <a:cubicBezTo>
                          <a:pt x="652463" y="831533"/>
                          <a:pt x="626745" y="865822"/>
                          <a:pt x="626745" y="902970"/>
                        </a:cubicBezTo>
                        <a:cubicBezTo>
                          <a:pt x="629603" y="941070"/>
                          <a:pt x="652463" y="973455"/>
                          <a:pt x="697230" y="999172"/>
                        </a:cubicBezTo>
                        <a:cubicBezTo>
                          <a:pt x="712470" y="1007745"/>
                          <a:pt x="727710" y="1015365"/>
                          <a:pt x="744855" y="1021080"/>
                        </a:cubicBezTo>
                        <a:lnTo>
                          <a:pt x="757238" y="1025843"/>
                        </a:lnTo>
                        <a:lnTo>
                          <a:pt x="738188" y="1096328"/>
                        </a:lnTo>
                        <a:lnTo>
                          <a:pt x="0" y="1096328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aphic 61">
                <a:extLst>
                  <a:ext uri="{FF2B5EF4-FFF2-40B4-BE49-F238E27FC236}">
                    <a16:creationId xmlns:a16="http://schemas.microsoft.com/office/drawing/2014/main" id="{9475C05F-AF70-AA1A-8AA8-06CF585BA7A0}"/>
                  </a:ext>
                </a:extLst>
              </p:cNvPr>
              <p:cNvGrpSpPr/>
              <p:nvPr/>
            </p:nvGrpSpPr>
            <p:grpSpPr>
              <a:xfrm>
                <a:off x="10096018" y="784876"/>
                <a:ext cx="3001042" cy="1994905"/>
                <a:chOff x="10096018" y="784876"/>
                <a:chExt cx="3001042" cy="1994905"/>
              </a:xfrm>
              <a:solidFill>
                <a:schemeClr val="accent1"/>
              </a:solidFill>
            </p:grpSpPr>
            <p:sp>
              <p:nvSpPr>
                <p:cNvPr id="78" name="Freeform: Shape 115">
                  <a:extLst>
                    <a:ext uri="{FF2B5EF4-FFF2-40B4-BE49-F238E27FC236}">
                      <a16:creationId xmlns:a16="http://schemas.microsoft.com/office/drawing/2014/main" id="{4993C9FC-6625-AB02-E4D3-E0645755825A}"/>
                    </a:ext>
                  </a:extLst>
                </p:cNvPr>
                <p:cNvSpPr/>
                <p:nvPr/>
              </p:nvSpPr>
              <p:spPr>
                <a:xfrm>
                  <a:off x="11544485" y="784876"/>
                  <a:ext cx="1552575" cy="1628775"/>
                </a:xfrm>
                <a:custGeom>
                  <a:avLst/>
                  <a:gdLst>
                    <a:gd name="connsiteX0" fmla="*/ 734377 w 1552575"/>
                    <a:gd name="connsiteY0" fmla="*/ 32780 h 1628775"/>
                    <a:gd name="connsiteX1" fmla="*/ 1078230 w 1552575"/>
                    <a:gd name="connsiteY1" fmla="*/ 66117 h 1628775"/>
                    <a:gd name="connsiteX2" fmla="*/ 1559242 w 1552575"/>
                    <a:gd name="connsiteY2" fmla="*/ 899555 h 1628775"/>
                    <a:gd name="connsiteX3" fmla="*/ 1418272 w 1552575"/>
                    <a:gd name="connsiteY3" fmla="*/ 1209118 h 1628775"/>
                    <a:gd name="connsiteX4" fmla="*/ 683895 w 1552575"/>
                    <a:gd name="connsiteY4" fmla="*/ 1635838 h 1628775"/>
                    <a:gd name="connsiteX5" fmla="*/ 824865 w 1552575"/>
                    <a:gd name="connsiteY5" fmla="*/ 1326275 h 1628775"/>
                    <a:gd name="connsiteX6" fmla="*/ 343852 w 1552575"/>
                    <a:gd name="connsiteY6" fmla="*/ 492837 h 1628775"/>
                    <a:gd name="connsiteX7" fmla="*/ 0 w 1552575"/>
                    <a:gd name="connsiteY7" fmla="*/ 459500 h 1628775"/>
                    <a:gd name="connsiteX8" fmla="*/ 734377 w 1552575"/>
                    <a:gd name="connsiteY8" fmla="*/ 32780 h 162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2575" h="1628775">
                      <a:moveTo>
                        <a:pt x="734377" y="32780"/>
                      </a:moveTo>
                      <a:cubicBezTo>
                        <a:pt x="822007" y="-18655"/>
                        <a:pt x="943927" y="-11035"/>
                        <a:pt x="1078230" y="66117"/>
                      </a:cubicBezTo>
                      <a:cubicBezTo>
                        <a:pt x="1344930" y="220422"/>
                        <a:pt x="1560195" y="593802"/>
                        <a:pt x="1559242" y="899555"/>
                      </a:cubicBezTo>
                      <a:cubicBezTo>
                        <a:pt x="1559242" y="1051955"/>
                        <a:pt x="1504950" y="1158635"/>
                        <a:pt x="1418272" y="1209118"/>
                      </a:cubicBezTo>
                      <a:lnTo>
                        <a:pt x="683895" y="1635838"/>
                      </a:lnTo>
                      <a:cubicBezTo>
                        <a:pt x="770572" y="1585355"/>
                        <a:pt x="823913" y="1478675"/>
                        <a:pt x="824865" y="1326275"/>
                      </a:cubicBezTo>
                      <a:cubicBezTo>
                        <a:pt x="825817" y="1019570"/>
                        <a:pt x="610552" y="646190"/>
                        <a:pt x="343852" y="492837"/>
                      </a:cubicBezTo>
                      <a:cubicBezTo>
                        <a:pt x="209550" y="415685"/>
                        <a:pt x="87630" y="408065"/>
                        <a:pt x="0" y="459500"/>
                      </a:cubicBezTo>
                      <a:lnTo>
                        <a:pt x="734377" y="327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116">
                  <a:extLst>
                    <a:ext uri="{FF2B5EF4-FFF2-40B4-BE49-F238E27FC236}">
                      <a16:creationId xmlns:a16="http://schemas.microsoft.com/office/drawing/2014/main" id="{60518C7E-CD3D-9A84-4A54-323269E0C9B4}"/>
                    </a:ext>
                  </a:extLst>
                </p:cNvPr>
                <p:cNvSpPr/>
                <p:nvPr/>
              </p:nvSpPr>
              <p:spPr>
                <a:xfrm>
                  <a:off x="11403511" y="1211314"/>
                  <a:ext cx="962025" cy="1238250"/>
                </a:xfrm>
                <a:custGeom>
                  <a:avLst/>
                  <a:gdLst>
                    <a:gd name="connsiteX0" fmla="*/ 484826 w 962025"/>
                    <a:gd name="connsiteY0" fmla="*/ 66399 h 1238250"/>
                    <a:gd name="connsiteX1" fmla="*/ 3 w 962025"/>
                    <a:gd name="connsiteY1" fmla="*/ 342624 h 1238250"/>
                    <a:gd name="connsiteX2" fmla="*/ 481016 w 962025"/>
                    <a:gd name="connsiteY2" fmla="*/ 1176062 h 1238250"/>
                    <a:gd name="connsiteX3" fmla="*/ 965838 w 962025"/>
                    <a:gd name="connsiteY3" fmla="*/ 899837 h 1238250"/>
                    <a:gd name="connsiteX4" fmla="*/ 484826 w 962025"/>
                    <a:gd name="connsiteY4" fmla="*/ 66399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2025" h="1238250">
                      <a:moveTo>
                        <a:pt x="484826" y="66399"/>
                      </a:moveTo>
                      <a:cubicBezTo>
                        <a:pt x="218126" y="-87906"/>
                        <a:pt x="956" y="35919"/>
                        <a:pt x="3" y="342624"/>
                      </a:cubicBezTo>
                      <a:cubicBezTo>
                        <a:pt x="-949" y="649329"/>
                        <a:pt x="214316" y="1022709"/>
                        <a:pt x="481016" y="1176062"/>
                      </a:cubicBezTo>
                      <a:cubicBezTo>
                        <a:pt x="747716" y="1330367"/>
                        <a:pt x="964886" y="1206542"/>
                        <a:pt x="965838" y="899837"/>
                      </a:cubicBezTo>
                      <a:cubicBezTo>
                        <a:pt x="966791" y="594084"/>
                        <a:pt x="751526" y="220704"/>
                        <a:pt x="484826" y="66399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117">
                  <a:extLst>
                    <a:ext uri="{FF2B5EF4-FFF2-40B4-BE49-F238E27FC236}">
                      <a16:creationId xmlns:a16="http://schemas.microsoft.com/office/drawing/2014/main" id="{68CC27F2-3C00-DA7E-F6A0-399BA58999A0}"/>
                    </a:ext>
                  </a:extLst>
                </p:cNvPr>
                <p:cNvSpPr/>
                <p:nvPr/>
              </p:nvSpPr>
              <p:spPr>
                <a:xfrm>
                  <a:off x="11344460" y="1348667"/>
                  <a:ext cx="904875" cy="1104900"/>
                </a:xfrm>
                <a:custGeom>
                  <a:avLst/>
                  <a:gdLst>
                    <a:gd name="connsiteX0" fmla="*/ 249555 w 904875"/>
                    <a:gd name="connsiteY0" fmla="*/ 26202 h 1104900"/>
                    <a:gd name="connsiteX1" fmla="*/ 523875 w 904875"/>
                    <a:gd name="connsiteY1" fmla="*/ 52872 h 1104900"/>
                    <a:gd name="connsiteX2" fmla="*/ 907732 w 904875"/>
                    <a:gd name="connsiteY2" fmla="*/ 717717 h 1104900"/>
                    <a:gd name="connsiteX3" fmla="*/ 795338 w 904875"/>
                    <a:gd name="connsiteY3" fmla="*/ 964414 h 1104900"/>
                    <a:gd name="connsiteX4" fmla="*/ 545782 w 904875"/>
                    <a:gd name="connsiteY4" fmla="*/ 1110147 h 1104900"/>
                    <a:gd name="connsiteX5" fmla="*/ 658177 w 904875"/>
                    <a:gd name="connsiteY5" fmla="*/ 863449 h 1104900"/>
                    <a:gd name="connsiteX6" fmla="*/ 274320 w 904875"/>
                    <a:gd name="connsiteY6" fmla="*/ 198604 h 1104900"/>
                    <a:gd name="connsiteX7" fmla="*/ 0 w 904875"/>
                    <a:gd name="connsiteY7" fmla="*/ 171934 h 1104900"/>
                    <a:gd name="connsiteX8" fmla="*/ 249555 w 904875"/>
                    <a:gd name="connsiteY8" fmla="*/ 26202 h 1104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4875" h="1104900">
                      <a:moveTo>
                        <a:pt x="249555" y="26202"/>
                      </a:moveTo>
                      <a:cubicBezTo>
                        <a:pt x="319088" y="-14756"/>
                        <a:pt x="416242" y="-9041"/>
                        <a:pt x="523875" y="52872"/>
                      </a:cubicBezTo>
                      <a:cubicBezTo>
                        <a:pt x="736282" y="175744"/>
                        <a:pt x="908685" y="472924"/>
                        <a:pt x="907732" y="717717"/>
                      </a:cubicBezTo>
                      <a:cubicBezTo>
                        <a:pt x="907732" y="838684"/>
                        <a:pt x="864870" y="924409"/>
                        <a:pt x="795338" y="964414"/>
                      </a:cubicBezTo>
                      <a:lnTo>
                        <a:pt x="545782" y="1110147"/>
                      </a:lnTo>
                      <a:cubicBezTo>
                        <a:pt x="615315" y="1070142"/>
                        <a:pt x="658177" y="984417"/>
                        <a:pt x="658177" y="863449"/>
                      </a:cubicBezTo>
                      <a:cubicBezTo>
                        <a:pt x="659130" y="619609"/>
                        <a:pt x="486727" y="321477"/>
                        <a:pt x="274320" y="198604"/>
                      </a:cubicBezTo>
                      <a:cubicBezTo>
                        <a:pt x="167640" y="136692"/>
                        <a:pt x="70485" y="130977"/>
                        <a:pt x="0" y="171934"/>
                      </a:cubicBezTo>
                      <a:lnTo>
                        <a:pt x="249555" y="2620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118">
                  <a:extLst>
                    <a:ext uri="{FF2B5EF4-FFF2-40B4-BE49-F238E27FC236}">
                      <a16:creationId xmlns:a16="http://schemas.microsoft.com/office/drawing/2014/main" id="{16534521-6708-3CEA-970F-6CDDD057DBCE}"/>
                    </a:ext>
                  </a:extLst>
                </p:cNvPr>
                <p:cNvSpPr/>
                <p:nvPr/>
              </p:nvSpPr>
              <p:spPr>
                <a:xfrm>
                  <a:off x="11233013" y="1495435"/>
                  <a:ext cx="762000" cy="981075"/>
                </a:xfrm>
                <a:custGeom>
                  <a:avLst/>
                  <a:gdLst>
                    <a:gd name="connsiteX0" fmla="*/ 385766 w 762000"/>
                    <a:gd name="connsiteY0" fmla="*/ 52789 h 981075"/>
                    <a:gd name="connsiteX1" fmla="*/ 4 w 762000"/>
                    <a:gd name="connsiteY1" fmla="*/ 272816 h 981075"/>
                    <a:gd name="connsiteX2" fmla="*/ 383861 w 762000"/>
                    <a:gd name="connsiteY2" fmla="*/ 937661 h 981075"/>
                    <a:gd name="connsiteX3" fmla="*/ 769624 w 762000"/>
                    <a:gd name="connsiteY3" fmla="*/ 717634 h 981075"/>
                    <a:gd name="connsiteX4" fmla="*/ 385766 w 762000"/>
                    <a:gd name="connsiteY4" fmla="*/ 52789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0" h="981075">
                      <a:moveTo>
                        <a:pt x="385766" y="52789"/>
                      </a:moveTo>
                      <a:cubicBezTo>
                        <a:pt x="173359" y="-70084"/>
                        <a:pt x="4" y="28976"/>
                        <a:pt x="4" y="272816"/>
                      </a:cubicBezTo>
                      <a:cubicBezTo>
                        <a:pt x="-949" y="516656"/>
                        <a:pt x="171454" y="814789"/>
                        <a:pt x="383861" y="937661"/>
                      </a:cubicBezTo>
                      <a:cubicBezTo>
                        <a:pt x="596269" y="1060534"/>
                        <a:pt x="769624" y="961474"/>
                        <a:pt x="769624" y="717634"/>
                      </a:cubicBezTo>
                      <a:cubicBezTo>
                        <a:pt x="769624" y="472841"/>
                        <a:pt x="598174" y="174709"/>
                        <a:pt x="385766" y="5278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119">
                  <a:extLst>
                    <a:ext uri="{FF2B5EF4-FFF2-40B4-BE49-F238E27FC236}">
                      <a16:creationId xmlns:a16="http://schemas.microsoft.com/office/drawing/2014/main" id="{31179A90-493B-5ADA-106C-8B00B86CB08F}"/>
                    </a:ext>
                  </a:extLst>
                </p:cNvPr>
                <p:cNvSpPr/>
                <p:nvPr/>
              </p:nvSpPr>
              <p:spPr>
                <a:xfrm>
                  <a:off x="11280642" y="2208306"/>
                  <a:ext cx="609600" cy="438150"/>
                </a:xfrm>
                <a:custGeom>
                  <a:avLst/>
                  <a:gdLst>
                    <a:gd name="connsiteX0" fmla="*/ 138113 w 609600"/>
                    <a:gd name="connsiteY0" fmla="*/ 134303 h 438150"/>
                    <a:gd name="connsiteX1" fmla="*/ 0 w 609600"/>
                    <a:gd name="connsiteY1" fmla="*/ 261938 h 438150"/>
                    <a:gd name="connsiteX2" fmla="*/ 135255 w 609600"/>
                    <a:gd name="connsiteY2" fmla="*/ 444817 h 438150"/>
                    <a:gd name="connsiteX3" fmla="*/ 360045 w 609600"/>
                    <a:gd name="connsiteY3" fmla="*/ 351472 h 438150"/>
                    <a:gd name="connsiteX4" fmla="*/ 584835 w 609600"/>
                    <a:gd name="connsiteY4" fmla="*/ 151447 h 438150"/>
                    <a:gd name="connsiteX5" fmla="*/ 616268 w 609600"/>
                    <a:gd name="connsiteY5" fmla="*/ 0 h 438150"/>
                    <a:gd name="connsiteX6" fmla="*/ 138113 w 609600"/>
                    <a:gd name="connsiteY6" fmla="*/ 134303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9600" h="438150">
                      <a:moveTo>
                        <a:pt x="138113" y="134303"/>
                      </a:moveTo>
                      <a:cubicBezTo>
                        <a:pt x="124777" y="161925"/>
                        <a:pt x="66675" y="209550"/>
                        <a:pt x="0" y="261938"/>
                      </a:cubicBezTo>
                      <a:cubicBezTo>
                        <a:pt x="42863" y="321945"/>
                        <a:pt x="88582" y="384810"/>
                        <a:pt x="135255" y="444817"/>
                      </a:cubicBezTo>
                      <a:cubicBezTo>
                        <a:pt x="236220" y="408622"/>
                        <a:pt x="326707" y="372428"/>
                        <a:pt x="360045" y="351472"/>
                      </a:cubicBezTo>
                      <a:cubicBezTo>
                        <a:pt x="416243" y="315278"/>
                        <a:pt x="508635" y="282892"/>
                        <a:pt x="584835" y="151447"/>
                      </a:cubicBezTo>
                      <a:cubicBezTo>
                        <a:pt x="609600" y="108585"/>
                        <a:pt x="610552" y="35242"/>
                        <a:pt x="616268" y="0"/>
                      </a:cubicBezTo>
                      <a:lnTo>
                        <a:pt x="138113" y="134303"/>
                      </a:lnTo>
                      <a:close/>
                    </a:path>
                  </a:pathLst>
                </a:custGeom>
                <a:solidFill>
                  <a:srgbClr val="C29A8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3" name="Graphic 61">
                  <a:extLst>
                    <a:ext uri="{FF2B5EF4-FFF2-40B4-BE49-F238E27FC236}">
                      <a16:creationId xmlns:a16="http://schemas.microsoft.com/office/drawing/2014/main" id="{D27ACCA4-EB6B-0A06-E56C-1E4DC131C463}"/>
                    </a:ext>
                  </a:extLst>
                </p:cNvPr>
                <p:cNvGrpSpPr/>
                <p:nvPr/>
              </p:nvGrpSpPr>
              <p:grpSpPr>
                <a:xfrm>
                  <a:off x="10096018" y="1579631"/>
                  <a:ext cx="1800225" cy="1200150"/>
                  <a:chOff x="10096018" y="1579631"/>
                  <a:chExt cx="1800225" cy="1200150"/>
                </a:xfrm>
                <a:solidFill>
                  <a:schemeClr val="accent1"/>
                </a:solidFill>
              </p:grpSpPr>
              <p:sp>
                <p:nvSpPr>
                  <p:cNvPr id="84" name="Freeform: Shape 121">
                    <a:extLst>
                      <a:ext uri="{FF2B5EF4-FFF2-40B4-BE49-F238E27FC236}">
                        <a16:creationId xmlns:a16="http://schemas.microsoft.com/office/drawing/2014/main" id="{71A558D2-8184-43DD-EBC2-E2D9143C16F5}"/>
                      </a:ext>
                    </a:extLst>
                  </p:cNvPr>
                  <p:cNvSpPr/>
                  <p:nvPr/>
                </p:nvSpPr>
                <p:spPr>
                  <a:xfrm>
                    <a:off x="10096018" y="2074956"/>
                    <a:ext cx="1123950" cy="638175"/>
                  </a:xfrm>
                  <a:custGeom>
                    <a:avLst/>
                    <a:gdLst>
                      <a:gd name="connsiteX0" fmla="*/ 13050 w 1123950"/>
                      <a:gd name="connsiteY0" fmla="*/ 481013 h 638175"/>
                      <a:gd name="connsiteX1" fmla="*/ 12097 w 1123950"/>
                      <a:gd name="connsiteY1" fmla="*/ 581025 h 638175"/>
                      <a:gd name="connsiteX2" fmla="*/ 151162 w 1123950"/>
                      <a:gd name="connsiteY2" fmla="*/ 633413 h 638175"/>
                      <a:gd name="connsiteX3" fmla="*/ 701707 w 1123950"/>
                      <a:gd name="connsiteY3" fmla="*/ 348615 h 638175"/>
                      <a:gd name="connsiteX4" fmla="*/ 1124617 w 1123950"/>
                      <a:gd name="connsiteY4" fmla="*/ 106680 h 638175"/>
                      <a:gd name="connsiteX5" fmla="*/ 1005555 w 1123950"/>
                      <a:gd name="connsiteY5" fmla="*/ 0 h 638175"/>
                      <a:gd name="connsiteX6" fmla="*/ 13050 w 1123950"/>
                      <a:gd name="connsiteY6" fmla="*/ 481013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3950" h="638175">
                        <a:moveTo>
                          <a:pt x="13050" y="481013"/>
                        </a:moveTo>
                        <a:cubicBezTo>
                          <a:pt x="7334" y="488633"/>
                          <a:pt x="-12668" y="544830"/>
                          <a:pt x="12097" y="581025"/>
                        </a:cubicBezTo>
                        <a:cubicBezTo>
                          <a:pt x="33052" y="610553"/>
                          <a:pt x="91154" y="653415"/>
                          <a:pt x="151162" y="633413"/>
                        </a:cubicBezTo>
                        <a:cubicBezTo>
                          <a:pt x="290227" y="586740"/>
                          <a:pt x="471202" y="484822"/>
                          <a:pt x="701707" y="348615"/>
                        </a:cubicBezTo>
                        <a:cubicBezTo>
                          <a:pt x="936975" y="210503"/>
                          <a:pt x="1124617" y="106680"/>
                          <a:pt x="1124617" y="106680"/>
                        </a:cubicBezTo>
                        <a:lnTo>
                          <a:pt x="1005555" y="0"/>
                        </a:lnTo>
                        <a:lnTo>
                          <a:pt x="13050" y="481013"/>
                        </a:ln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122">
                    <a:extLst>
                      <a:ext uri="{FF2B5EF4-FFF2-40B4-BE49-F238E27FC236}">
                        <a16:creationId xmlns:a16="http://schemas.microsoft.com/office/drawing/2014/main" id="{B5CC1B09-CAFC-DF51-EF56-36D87F53174C}"/>
                      </a:ext>
                    </a:extLst>
                  </p:cNvPr>
                  <p:cNvSpPr/>
                  <p:nvPr/>
                </p:nvSpPr>
                <p:spPr>
                  <a:xfrm>
                    <a:off x="10110835" y="1864454"/>
                    <a:ext cx="1143000" cy="638175"/>
                  </a:xfrm>
                  <a:custGeom>
                    <a:avLst/>
                    <a:gdLst>
                      <a:gd name="connsiteX0" fmla="*/ 8710 w 1143000"/>
                      <a:gd name="connsiteY0" fmla="*/ 508635 h 638175"/>
                      <a:gd name="connsiteX1" fmla="*/ 11567 w 1143000"/>
                      <a:gd name="connsiteY1" fmla="*/ 594360 h 638175"/>
                      <a:gd name="connsiteX2" fmla="*/ 154442 w 1143000"/>
                      <a:gd name="connsiteY2" fmla="*/ 633412 h 638175"/>
                      <a:gd name="connsiteX3" fmla="*/ 725942 w 1143000"/>
                      <a:gd name="connsiteY3" fmla="*/ 348615 h 638175"/>
                      <a:gd name="connsiteX4" fmla="*/ 1148852 w 1143000"/>
                      <a:gd name="connsiteY4" fmla="*/ 106680 h 638175"/>
                      <a:gd name="connsiteX5" fmla="*/ 1029790 w 1143000"/>
                      <a:gd name="connsiteY5" fmla="*/ 0 h 638175"/>
                      <a:gd name="connsiteX6" fmla="*/ 8710 w 1143000"/>
                      <a:gd name="connsiteY6" fmla="*/ 508635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3000" h="638175">
                        <a:moveTo>
                          <a:pt x="8710" y="508635"/>
                        </a:moveTo>
                        <a:cubicBezTo>
                          <a:pt x="4900" y="509587"/>
                          <a:pt x="-10340" y="565785"/>
                          <a:pt x="11567" y="594360"/>
                        </a:cubicBezTo>
                        <a:cubicBezTo>
                          <a:pt x="33475" y="623887"/>
                          <a:pt x="94435" y="653415"/>
                          <a:pt x="154442" y="633412"/>
                        </a:cubicBezTo>
                        <a:cubicBezTo>
                          <a:pt x="293507" y="586740"/>
                          <a:pt x="494485" y="483870"/>
                          <a:pt x="725942" y="348615"/>
                        </a:cubicBezTo>
                        <a:cubicBezTo>
                          <a:pt x="961210" y="210502"/>
                          <a:pt x="1148852" y="106680"/>
                          <a:pt x="1148852" y="106680"/>
                        </a:cubicBezTo>
                        <a:lnTo>
                          <a:pt x="1029790" y="0"/>
                        </a:lnTo>
                        <a:lnTo>
                          <a:pt x="8710" y="508635"/>
                        </a:ln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123">
                    <a:extLst>
                      <a:ext uri="{FF2B5EF4-FFF2-40B4-BE49-F238E27FC236}">
                        <a16:creationId xmlns:a16="http://schemas.microsoft.com/office/drawing/2014/main" id="{0EE378E5-3D9E-2E72-F4EA-0CF782798C18}"/>
                      </a:ext>
                    </a:extLst>
                  </p:cNvPr>
                  <p:cNvSpPr/>
                  <p:nvPr/>
                </p:nvSpPr>
                <p:spPr>
                  <a:xfrm>
                    <a:off x="10265685" y="1800636"/>
                    <a:ext cx="771525" cy="457200"/>
                  </a:xfrm>
                  <a:custGeom>
                    <a:avLst/>
                    <a:gdLst>
                      <a:gd name="connsiteX0" fmla="*/ 4354 w 771525"/>
                      <a:gd name="connsiteY0" fmla="*/ 332423 h 457200"/>
                      <a:gd name="connsiteX1" fmla="*/ 665389 w 771525"/>
                      <a:gd name="connsiteY1" fmla="*/ 0 h 457200"/>
                      <a:gd name="connsiteX2" fmla="*/ 665389 w 771525"/>
                      <a:gd name="connsiteY2" fmla="*/ 134303 h 457200"/>
                      <a:gd name="connsiteX3" fmla="*/ 777784 w 771525"/>
                      <a:gd name="connsiteY3" fmla="*/ 134303 h 457200"/>
                      <a:gd name="connsiteX4" fmla="*/ 756829 w 771525"/>
                      <a:gd name="connsiteY4" fmla="*/ 146685 h 457200"/>
                      <a:gd name="connsiteX5" fmla="*/ 152944 w 771525"/>
                      <a:gd name="connsiteY5" fmla="*/ 456248 h 457200"/>
                      <a:gd name="connsiteX6" fmla="*/ 11022 w 771525"/>
                      <a:gd name="connsiteY6" fmla="*/ 404813 h 457200"/>
                      <a:gd name="connsiteX7" fmla="*/ 4354 w 771525"/>
                      <a:gd name="connsiteY7" fmla="*/ 332423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1525" h="457200">
                        <a:moveTo>
                          <a:pt x="4354" y="332423"/>
                        </a:moveTo>
                        <a:lnTo>
                          <a:pt x="665389" y="0"/>
                        </a:lnTo>
                        <a:lnTo>
                          <a:pt x="665389" y="134303"/>
                        </a:lnTo>
                        <a:lnTo>
                          <a:pt x="777784" y="134303"/>
                        </a:lnTo>
                        <a:cubicBezTo>
                          <a:pt x="771117" y="138113"/>
                          <a:pt x="763497" y="142875"/>
                          <a:pt x="756829" y="146685"/>
                        </a:cubicBezTo>
                        <a:cubicBezTo>
                          <a:pt x="525372" y="281940"/>
                          <a:pt x="292009" y="409575"/>
                          <a:pt x="152944" y="456248"/>
                        </a:cubicBezTo>
                        <a:cubicBezTo>
                          <a:pt x="92937" y="476250"/>
                          <a:pt x="30072" y="436245"/>
                          <a:pt x="11022" y="404813"/>
                        </a:cubicBezTo>
                        <a:cubicBezTo>
                          <a:pt x="-8981" y="376238"/>
                          <a:pt x="4354" y="332423"/>
                          <a:pt x="4354" y="332423"/>
                        </a:cubicBez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124">
                    <a:extLst>
                      <a:ext uri="{FF2B5EF4-FFF2-40B4-BE49-F238E27FC236}">
                        <a16:creationId xmlns:a16="http://schemas.microsoft.com/office/drawing/2014/main" id="{9087F14C-02B6-AEDB-9EE3-B0EC1E89C21A}"/>
                      </a:ext>
                    </a:extLst>
                  </p:cNvPr>
                  <p:cNvSpPr/>
                  <p:nvPr/>
                </p:nvSpPr>
                <p:spPr>
                  <a:xfrm>
                    <a:off x="10282099" y="2094958"/>
                    <a:ext cx="142875" cy="85725"/>
                  </a:xfrm>
                  <a:custGeom>
                    <a:avLst/>
                    <a:gdLst>
                      <a:gd name="connsiteX0" fmla="*/ 39376 w 142875"/>
                      <a:gd name="connsiteY0" fmla="*/ 2857 h 85725"/>
                      <a:gd name="connsiteX1" fmla="*/ 27946 w 142875"/>
                      <a:gd name="connsiteY1" fmla="*/ 9525 h 85725"/>
                      <a:gd name="connsiteX2" fmla="*/ 22231 w 142875"/>
                      <a:gd name="connsiteY2" fmla="*/ 72390 h 85725"/>
                      <a:gd name="connsiteX3" fmla="*/ 125101 w 142875"/>
                      <a:gd name="connsiteY3" fmla="*/ 74295 h 85725"/>
                      <a:gd name="connsiteX4" fmla="*/ 143198 w 142875"/>
                      <a:gd name="connsiteY4" fmla="*/ 63818 h 85725"/>
                      <a:gd name="connsiteX5" fmla="*/ 143198 w 142875"/>
                      <a:gd name="connsiteY5" fmla="*/ 51435 h 85725"/>
                      <a:gd name="connsiteX6" fmla="*/ 60331 w 142875"/>
                      <a:gd name="connsiteY6" fmla="*/ 2857 h 85725"/>
                      <a:gd name="connsiteX7" fmla="*/ 39376 w 142875"/>
                      <a:gd name="connsiteY7" fmla="*/ 2857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875" h="85725">
                        <a:moveTo>
                          <a:pt x="39376" y="2857"/>
                        </a:moveTo>
                        <a:cubicBezTo>
                          <a:pt x="35566" y="4763"/>
                          <a:pt x="31756" y="7620"/>
                          <a:pt x="27946" y="9525"/>
                        </a:cubicBezTo>
                        <a:cubicBezTo>
                          <a:pt x="18421" y="15240"/>
                          <a:pt x="-26346" y="44768"/>
                          <a:pt x="22231" y="72390"/>
                        </a:cubicBezTo>
                        <a:cubicBezTo>
                          <a:pt x="67951" y="99060"/>
                          <a:pt x="106051" y="84773"/>
                          <a:pt x="125101" y="74295"/>
                        </a:cubicBezTo>
                        <a:cubicBezTo>
                          <a:pt x="130816" y="70485"/>
                          <a:pt x="137483" y="67627"/>
                          <a:pt x="143198" y="63818"/>
                        </a:cubicBezTo>
                        <a:cubicBezTo>
                          <a:pt x="148914" y="60007"/>
                          <a:pt x="148914" y="54293"/>
                          <a:pt x="143198" y="51435"/>
                        </a:cubicBezTo>
                        <a:lnTo>
                          <a:pt x="60331" y="2857"/>
                        </a:lnTo>
                        <a:cubicBezTo>
                          <a:pt x="55569" y="-952"/>
                          <a:pt x="46044" y="-952"/>
                          <a:pt x="39376" y="2857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: Shape 125">
                    <a:extLst>
                      <a:ext uri="{FF2B5EF4-FFF2-40B4-BE49-F238E27FC236}">
                        <a16:creationId xmlns:a16="http://schemas.microsoft.com/office/drawing/2014/main" id="{E3A9B42B-8CD1-D4CF-E1CA-BBF017DCEEFE}"/>
                      </a:ext>
                    </a:extLst>
                  </p:cNvPr>
                  <p:cNvSpPr/>
                  <p:nvPr/>
                </p:nvSpPr>
                <p:spPr>
                  <a:xfrm>
                    <a:off x="10136472" y="2326284"/>
                    <a:ext cx="161925" cy="95250"/>
                  </a:xfrm>
                  <a:custGeom>
                    <a:avLst/>
                    <a:gdLst>
                      <a:gd name="connsiteX0" fmla="*/ 54510 w 161925"/>
                      <a:gd name="connsiteY0" fmla="*/ 2037 h 95250"/>
                      <a:gd name="connsiteX1" fmla="*/ 25935 w 161925"/>
                      <a:gd name="connsiteY1" fmla="*/ 19182 h 95250"/>
                      <a:gd name="connsiteX2" fmla="*/ 25935 w 161925"/>
                      <a:gd name="connsiteY2" fmla="*/ 82047 h 95250"/>
                      <a:gd name="connsiteX3" fmla="*/ 128805 w 161925"/>
                      <a:gd name="connsiteY3" fmla="*/ 87762 h 95250"/>
                      <a:gd name="connsiteX4" fmla="*/ 165000 w 161925"/>
                      <a:gd name="connsiteY4" fmla="*/ 66807 h 95250"/>
                      <a:gd name="connsiteX5" fmla="*/ 165000 w 161925"/>
                      <a:gd name="connsiteY5" fmla="*/ 58234 h 95250"/>
                      <a:gd name="connsiteX6" fmla="*/ 69750 w 161925"/>
                      <a:gd name="connsiteY6" fmla="*/ 2989 h 95250"/>
                      <a:gd name="connsiteX7" fmla="*/ 54510 w 161925"/>
                      <a:gd name="connsiteY7" fmla="*/ 2037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1925" h="95250">
                        <a:moveTo>
                          <a:pt x="54510" y="2037"/>
                        </a:moveTo>
                        <a:lnTo>
                          <a:pt x="25935" y="19182"/>
                        </a:lnTo>
                        <a:cubicBezTo>
                          <a:pt x="5933" y="30612"/>
                          <a:pt x="-20738" y="54424"/>
                          <a:pt x="25935" y="82047"/>
                        </a:cubicBezTo>
                        <a:cubicBezTo>
                          <a:pt x="63083" y="103002"/>
                          <a:pt x="97372" y="104907"/>
                          <a:pt x="128805" y="87762"/>
                        </a:cubicBezTo>
                        <a:cubicBezTo>
                          <a:pt x="140235" y="81094"/>
                          <a:pt x="164047" y="67759"/>
                          <a:pt x="165000" y="66807"/>
                        </a:cubicBezTo>
                        <a:cubicBezTo>
                          <a:pt x="168810" y="63949"/>
                          <a:pt x="168810" y="60139"/>
                          <a:pt x="165000" y="58234"/>
                        </a:cubicBezTo>
                        <a:lnTo>
                          <a:pt x="69750" y="2989"/>
                        </a:lnTo>
                        <a:cubicBezTo>
                          <a:pt x="65940" y="-821"/>
                          <a:pt x="59272" y="-821"/>
                          <a:pt x="54510" y="2037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: Shape 126">
                    <a:extLst>
                      <a:ext uri="{FF2B5EF4-FFF2-40B4-BE49-F238E27FC236}">
                        <a16:creationId xmlns:a16="http://schemas.microsoft.com/office/drawing/2014/main" id="{7C152588-725A-404F-54FF-EFBF151518FA}"/>
                      </a:ext>
                    </a:extLst>
                  </p:cNvPr>
                  <p:cNvSpPr/>
                  <p:nvPr/>
                </p:nvSpPr>
                <p:spPr>
                  <a:xfrm>
                    <a:off x="10127121" y="2513820"/>
                    <a:ext cx="171450" cy="104775"/>
                  </a:xfrm>
                  <a:custGeom>
                    <a:avLst/>
                    <a:gdLst>
                      <a:gd name="connsiteX0" fmla="*/ 52431 w 171450"/>
                      <a:gd name="connsiteY0" fmla="*/ 2143 h 104775"/>
                      <a:gd name="connsiteX1" fmla="*/ 22903 w 171450"/>
                      <a:gd name="connsiteY1" fmla="*/ 19288 h 104775"/>
                      <a:gd name="connsiteX2" fmla="*/ 29571 w 171450"/>
                      <a:gd name="connsiteY2" fmla="*/ 85963 h 104775"/>
                      <a:gd name="connsiteX3" fmla="*/ 138156 w 171450"/>
                      <a:gd name="connsiteY3" fmla="*/ 94536 h 104775"/>
                      <a:gd name="connsiteX4" fmla="*/ 175303 w 171450"/>
                      <a:gd name="connsiteY4" fmla="*/ 73581 h 104775"/>
                      <a:gd name="connsiteX5" fmla="*/ 175303 w 171450"/>
                      <a:gd name="connsiteY5" fmla="*/ 65008 h 104775"/>
                      <a:gd name="connsiteX6" fmla="*/ 67671 w 171450"/>
                      <a:gd name="connsiteY6" fmla="*/ 2143 h 104775"/>
                      <a:gd name="connsiteX7" fmla="*/ 52431 w 171450"/>
                      <a:gd name="connsiteY7" fmla="*/ 2143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104775">
                        <a:moveTo>
                          <a:pt x="52431" y="2143"/>
                        </a:moveTo>
                        <a:cubicBezTo>
                          <a:pt x="41953" y="7858"/>
                          <a:pt x="32428" y="13573"/>
                          <a:pt x="22903" y="19288"/>
                        </a:cubicBezTo>
                        <a:cubicBezTo>
                          <a:pt x="17188" y="22146"/>
                          <a:pt x="-29484" y="51673"/>
                          <a:pt x="29571" y="85963"/>
                        </a:cubicBezTo>
                        <a:cubicBezTo>
                          <a:pt x="84816" y="118348"/>
                          <a:pt x="123868" y="103108"/>
                          <a:pt x="138156" y="94536"/>
                        </a:cubicBezTo>
                        <a:lnTo>
                          <a:pt x="175303" y="73581"/>
                        </a:lnTo>
                        <a:cubicBezTo>
                          <a:pt x="179113" y="70723"/>
                          <a:pt x="180066" y="66913"/>
                          <a:pt x="175303" y="65008"/>
                        </a:cubicBezTo>
                        <a:lnTo>
                          <a:pt x="67671" y="2143"/>
                        </a:lnTo>
                        <a:cubicBezTo>
                          <a:pt x="63861" y="-714"/>
                          <a:pt x="56241" y="-714"/>
                          <a:pt x="52431" y="2143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127">
                    <a:extLst>
                      <a:ext uri="{FF2B5EF4-FFF2-40B4-BE49-F238E27FC236}">
                        <a16:creationId xmlns:a16="http://schemas.microsoft.com/office/drawing/2014/main" id="{6C63AA34-0D13-2571-538C-D74168EDCA33}"/>
                      </a:ext>
                    </a:extLst>
                  </p:cNvPr>
                  <p:cNvSpPr/>
                  <p:nvPr/>
                </p:nvSpPr>
                <p:spPr>
                  <a:xfrm>
                    <a:off x="10678041" y="2175921"/>
                    <a:ext cx="666750" cy="609600"/>
                  </a:xfrm>
                  <a:custGeom>
                    <a:avLst/>
                    <a:gdLst>
                      <a:gd name="connsiteX0" fmla="*/ 17766 w 666750"/>
                      <a:gd name="connsiteY0" fmla="*/ 499110 h 609600"/>
                      <a:gd name="connsiteX1" fmla="*/ 54913 w 666750"/>
                      <a:gd name="connsiteY1" fmla="*/ 605790 h 609600"/>
                      <a:gd name="connsiteX2" fmla="*/ 192073 w 666750"/>
                      <a:gd name="connsiteY2" fmla="*/ 539115 h 609600"/>
                      <a:gd name="connsiteX3" fmla="*/ 333996 w 666750"/>
                      <a:gd name="connsiteY3" fmla="*/ 305752 h 609600"/>
                      <a:gd name="connsiteX4" fmla="*/ 669276 w 666750"/>
                      <a:gd name="connsiteY4" fmla="*/ 111442 h 609600"/>
                      <a:gd name="connsiteX5" fmla="*/ 434961 w 666750"/>
                      <a:gd name="connsiteY5" fmla="*/ 0 h 609600"/>
                      <a:gd name="connsiteX6" fmla="*/ 184453 w 666750"/>
                      <a:gd name="connsiteY6" fmla="*/ 175260 h 609600"/>
                      <a:gd name="connsiteX7" fmla="*/ 147306 w 666750"/>
                      <a:gd name="connsiteY7" fmla="*/ 219075 h 609600"/>
                      <a:gd name="connsiteX8" fmla="*/ 17766 w 666750"/>
                      <a:gd name="connsiteY8" fmla="*/ 49911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6750" h="609600">
                        <a:moveTo>
                          <a:pt x="17766" y="499110"/>
                        </a:moveTo>
                        <a:cubicBezTo>
                          <a:pt x="-1284" y="547688"/>
                          <a:pt x="-22239" y="576263"/>
                          <a:pt x="54913" y="605790"/>
                        </a:cubicBezTo>
                        <a:cubicBezTo>
                          <a:pt x="103491" y="624840"/>
                          <a:pt x="168261" y="583882"/>
                          <a:pt x="192073" y="539115"/>
                        </a:cubicBezTo>
                        <a:cubicBezTo>
                          <a:pt x="214933" y="495300"/>
                          <a:pt x="333996" y="305752"/>
                          <a:pt x="333996" y="305752"/>
                        </a:cubicBezTo>
                        <a:cubicBezTo>
                          <a:pt x="333996" y="305752"/>
                          <a:pt x="619746" y="87630"/>
                          <a:pt x="669276" y="111442"/>
                        </a:cubicBezTo>
                        <a:cubicBezTo>
                          <a:pt x="662608" y="46672"/>
                          <a:pt x="501636" y="38100"/>
                          <a:pt x="434961" y="0"/>
                        </a:cubicBezTo>
                        <a:cubicBezTo>
                          <a:pt x="403528" y="18097"/>
                          <a:pt x="245413" y="131445"/>
                          <a:pt x="184453" y="175260"/>
                        </a:cubicBezTo>
                        <a:cubicBezTo>
                          <a:pt x="169213" y="186690"/>
                          <a:pt x="155878" y="201930"/>
                          <a:pt x="147306" y="219075"/>
                        </a:cubicBezTo>
                        <a:cubicBezTo>
                          <a:pt x="116826" y="282892"/>
                          <a:pt x="39673" y="442913"/>
                          <a:pt x="17766" y="499110"/>
                        </a:cubicBez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128">
                    <a:extLst>
                      <a:ext uri="{FF2B5EF4-FFF2-40B4-BE49-F238E27FC236}">
                        <a16:creationId xmlns:a16="http://schemas.microsoft.com/office/drawing/2014/main" id="{B6F47FF3-F89B-CE28-1089-4A7963C48DF0}"/>
                      </a:ext>
                    </a:extLst>
                  </p:cNvPr>
                  <p:cNvSpPr/>
                  <p:nvPr/>
                </p:nvSpPr>
                <p:spPr>
                  <a:xfrm>
                    <a:off x="10104226" y="2067336"/>
                    <a:ext cx="990600" cy="581025"/>
                  </a:xfrm>
                  <a:custGeom>
                    <a:avLst/>
                    <a:gdLst>
                      <a:gd name="connsiteX0" fmla="*/ 33416 w 990600"/>
                      <a:gd name="connsiteY0" fmla="*/ 458153 h 581025"/>
                      <a:gd name="connsiteX1" fmla="*/ 409654 w 990600"/>
                      <a:gd name="connsiteY1" fmla="*/ 250508 h 581025"/>
                      <a:gd name="connsiteX2" fmla="*/ 843994 w 990600"/>
                      <a:gd name="connsiteY2" fmla="*/ 0 h 581025"/>
                      <a:gd name="connsiteX3" fmla="*/ 996394 w 990600"/>
                      <a:gd name="connsiteY3" fmla="*/ 93345 h 581025"/>
                      <a:gd name="connsiteX4" fmla="*/ 796369 w 990600"/>
                      <a:gd name="connsiteY4" fmla="*/ 207645 h 581025"/>
                      <a:gd name="connsiteX5" fmla="*/ 193436 w 990600"/>
                      <a:gd name="connsiteY5" fmla="*/ 561023 h 581025"/>
                      <a:gd name="connsiteX6" fmla="*/ 32464 w 990600"/>
                      <a:gd name="connsiteY6" fmla="*/ 572453 h 581025"/>
                      <a:gd name="connsiteX7" fmla="*/ 33416 w 990600"/>
                      <a:gd name="connsiteY7" fmla="*/ 458153 h 581025"/>
                      <a:gd name="connsiteX8" fmla="*/ 53419 w 990600"/>
                      <a:gd name="connsiteY8" fmla="*/ 531495 h 581025"/>
                      <a:gd name="connsiteX9" fmla="*/ 162004 w 990600"/>
                      <a:gd name="connsiteY9" fmla="*/ 540068 h 581025"/>
                      <a:gd name="connsiteX10" fmla="*/ 199151 w 990600"/>
                      <a:gd name="connsiteY10" fmla="*/ 519113 h 581025"/>
                      <a:gd name="connsiteX11" fmla="*/ 199151 w 990600"/>
                      <a:gd name="connsiteY11" fmla="*/ 510540 h 581025"/>
                      <a:gd name="connsiteX12" fmla="*/ 91519 w 990600"/>
                      <a:gd name="connsiteY12" fmla="*/ 447675 h 581025"/>
                      <a:gd name="connsiteX13" fmla="*/ 76279 w 990600"/>
                      <a:gd name="connsiteY13" fmla="*/ 447675 h 581025"/>
                      <a:gd name="connsiteX14" fmla="*/ 46751 w 990600"/>
                      <a:gd name="connsiteY14" fmla="*/ 464820 h 581025"/>
                      <a:gd name="connsiteX15" fmla="*/ 53419 w 990600"/>
                      <a:gd name="connsiteY15" fmla="*/ 531495 h 581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90600" h="581025">
                        <a:moveTo>
                          <a:pt x="33416" y="458153"/>
                        </a:moveTo>
                        <a:cubicBezTo>
                          <a:pt x="128666" y="401955"/>
                          <a:pt x="223916" y="357188"/>
                          <a:pt x="409654" y="250508"/>
                        </a:cubicBezTo>
                        <a:cubicBezTo>
                          <a:pt x="596344" y="142875"/>
                          <a:pt x="776366" y="39053"/>
                          <a:pt x="843994" y="0"/>
                        </a:cubicBezTo>
                        <a:cubicBezTo>
                          <a:pt x="897334" y="33338"/>
                          <a:pt x="947816" y="65723"/>
                          <a:pt x="996394" y="93345"/>
                        </a:cubicBezTo>
                        <a:cubicBezTo>
                          <a:pt x="957341" y="116205"/>
                          <a:pt x="883999" y="157163"/>
                          <a:pt x="796369" y="207645"/>
                        </a:cubicBezTo>
                        <a:cubicBezTo>
                          <a:pt x="563006" y="340995"/>
                          <a:pt x="332501" y="482917"/>
                          <a:pt x="193436" y="561023"/>
                        </a:cubicBezTo>
                        <a:cubicBezTo>
                          <a:pt x="166766" y="576263"/>
                          <a:pt x="91519" y="605790"/>
                          <a:pt x="32464" y="572453"/>
                        </a:cubicBezTo>
                        <a:cubicBezTo>
                          <a:pt x="-25639" y="538163"/>
                          <a:pt x="6746" y="473392"/>
                          <a:pt x="33416" y="458153"/>
                        </a:cubicBezTo>
                        <a:close/>
                        <a:moveTo>
                          <a:pt x="53419" y="531495"/>
                        </a:moveTo>
                        <a:cubicBezTo>
                          <a:pt x="108664" y="563880"/>
                          <a:pt x="147716" y="548640"/>
                          <a:pt x="162004" y="540068"/>
                        </a:cubicBezTo>
                        <a:lnTo>
                          <a:pt x="199151" y="519113"/>
                        </a:lnTo>
                        <a:cubicBezTo>
                          <a:pt x="202961" y="516255"/>
                          <a:pt x="203914" y="512445"/>
                          <a:pt x="199151" y="510540"/>
                        </a:cubicBezTo>
                        <a:lnTo>
                          <a:pt x="91519" y="447675"/>
                        </a:lnTo>
                        <a:cubicBezTo>
                          <a:pt x="87709" y="444817"/>
                          <a:pt x="80089" y="444817"/>
                          <a:pt x="76279" y="447675"/>
                        </a:cubicBezTo>
                        <a:cubicBezTo>
                          <a:pt x="65801" y="453390"/>
                          <a:pt x="56276" y="459105"/>
                          <a:pt x="46751" y="464820"/>
                        </a:cubicBezTo>
                        <a:cubicBezTo>
                          <a:pt x="41036" y="468630"/>
                          <a:pt x="-5636" y="498158"/>
                          <a:pt x="53419" y="531495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: Shape 129">
                    <a:extLst>
                      <a:ext uri="{FF2B5EF4-FFF2-40B4-BE49-F238E27FC236}">
                        <a16:creationId xmlns:a16="http://schemas.microsoft.com/office/drawing/2014/main" id="{B612211C-C575-B6C3-6AB9-2C20B3433592}"/>
                      </a:ext>
                    </a:extLst>
                  </p:cNvPr>
                  <p:cNvSpPr/>
                  <p:nvPr/>
                </p:nvSpPr>
                <p:spPr>
                  <a:xfrm>
                    <a:off x="10112800" y="1579631"/>
                    <a:ext cx="1781175" cy="1181100"/>
                  </a:xfrm>
                  <a:custGeom>
                    <a:avLst/>
                    <a:gdLst>
                      <a:gd name="connsiteX0" fmla="*/ 1787919 w 1781175"/>
                      <a:gd name="connsiteY0" fmla="*/ 538188 h 1181100"/>
                      <a:gd name="connsiteX1" fmla="*/ 1289762 w 1781175"/>
                      <a:gd name="connsiteY1" fmla="*/ 25 h 1181100"/>
                      <a:gd name="connsiteX2" fmla="*/ 603009 w 1781175"/>
                      <a:gd name="connsiteY2" fmla="*/ 292443 h 1181100"/>
                      <a:gd name="connsiteX3" fmla="*/ 562052 w 1781175"/>
                      <a:gd name="connsiteY3" fmla="*/ 317208 h 1181100"/>
                      <a:gd name="connsiteX4" fmla="*/ 562052 w 1781175"/>
                      <a:gd name="connsiteY4" fmla="*/ 317208 h 1181100"/>
                      <a:gd name="connsiteX5" fmla="*/ 187719 w 1781175"/>
                      <a:gd name="connsiteY5" fmla="*/ 519138 h 1181100"/>
                      <a:gd name="connsiteX6" fmla="*/ 178194 w 1781175"/>
                      <a:gd name="connsiteY6" fmla="*/ 607720 h 1181100"/>
                      <a:gd name="connsiteX7" fmla="*/ 304877 w 1781175"/>
                      <a:gd name="connsiteY7" fmla="*/ 596290 h 1181100"/>
                      <a:gd name="connsiteX8" fmla="*/ 691592 w 1781175"/>
                      <a:gd name="connsiteY8" fmla="*/ 396265 h 1181100"/>
                      <a:gd name="connsiteX9" fmla="*/ 684924 w 1781175"/>
                      <a:gd name="connsiteY9" fmla="*/ 392455 h 1181100"/>
                      <a:gd name="connsiteX10" fmla="*/ 691592 w 1781175"/>
                      <a:gd name="connsiteY10" fmla="*/ 396265 h 1181100"/>
                      <a:gd name="connsiteX11" fmla="*/ 691592 w 1781175"/>
                      <a:gd name="connsiteY11" fmla="*/ 396265 h 1181100"/>
                      <a:gd name="connsiteX12" fmla="*/ 36272 w 1781175"/>
                      <a:gd name="connsiteY12" fmla="*/ 758215 h 1181100"/>
                      <a:gd name="connsiteX13" fmla="*/ 28652 w 1781175"/>
                      <a:gd name="connsiteY13" fmla="*/ 857275 h 1181100"/>
                      <a:gd name="connsiteX14" fmla="*/ 157239 w 1781175"/>
                      <a:gd name="connsiteY14" fmla="*/ 862990 h 1181100"/>
                      <a:gd name="connsiteX15" fmla="*/ 833514 w 1781175"/>
                      <a:gd name="connsiteY15" fmla="*/ 487705 h 1181100"/>
                      <a:gd name="connsiteX16" fmla="*/ 986867 w 1781175"/>
                      <a:gd name="connsiteY16" fmla="*/ 582003 h 1181100"/>
                      <a:gd name="connsiteX17" fmla="*/ 986867 w 1781175"/>
                      <a:gd name="connsiteY17" fmla="*/ 582003 h 1181100"/>
                      <a:gd name="connsiteX18" fmla="*/ 986867 w 1781175"/>
                      <a:gd name="connsiteY18" fmla="*/ 582003 h 1181100"/>
                      <a:gd name="connsiteX19" fmla="*/ 736359 w 1781175"/>
                      <a:gd name="connsiteY19" fmla="*/ 757263 h 1181100"/>
                      <a:gd name="connsiteX20" fmla="*/ 699212 w 1781175"/>
                      <a:gd name="connsiteY20" fmla="*/ 801078 h 1181100"/>
                      <a:gd name="connsiteX21" fmla="*/ 568719 w 1781175"/>
                      <a:gd name="connsiteY21" fmla="*/ 1081113 h 1181100"/>
                      <a:gd name="connsiteX22" fmla="*/ 605867 w 1781175"/>
                      <a:gd name="connsiteY22" fmla="*/ 1187793 h 1181100"/>
                      <a:gd name="connsiteX23" fmla="*/ 743027 w 1781175"/>
                      <a:gd name="connsiteY23" fmla="*/ 1121118 h 1181100"/>
                      <a:gd name="connsiteX24" fmla="*/ 884949 w 1781175"/>
                      <a:gd name="connsiteY24" fmla="*/ 887755 h 1181100"/>
                      <a:gd name="connsiteX25" fmla="*/ 1235469 w 1781175"/>
                      <a:gd name="connsiteY25" fmla="*/ 708685 h 1181100"/>
                      <a:gd name="connsiteX26" fmla="*/ 1235469 w 1781175"/>
                      <a:gd name="connsiteY26" fmla="*/ 708685 h 1181100"/>
                      <a:gd name="connsiteX27" fmla="*/ 1241185 w 1781175"/>
                      <a:gd name="connsiteY27" fmla="*/ 710590 h 1181100"/>
                      <a:gd name="connsiteX28" fmla="*/ 1276427 w 1781175"/>
                      <a:gd name="connsiteY28" fmla="*/ 770598 h 1181100"/>
                      <a:gd name="connsiteX29" fmla="*/ 1158317 w 1781175"/>
                      <a:gd name="connsiteY29" fmla="*/ 881088 h 1181100"/>
                      <a:gd name="connsiteX30" fmla="*/ 1272617 w 1781175"/>
                      <a:gd name="connsiteY30" fmla="*/ 1038250 h 1181100"/>
                      <a:gd name="connsiteX31" fmla="*/ 1488835 w 1781175"/>
                      <a:gd name="connsiteY31" fmla="*/ 937285 h 1181100"/>
                      <a:gd name="connsiteX32" fmla="*/ 1769822 w 1781175"/>
                      <a:gd name="connsiteY32" fmla="*/ 676300 h 1181100"/>
                      <a:gd name="connsiteX33" fmla="*/ 1787919 w 1781175"/>
                      <a:gd name="connsiteY33" fmla="*/ 538188 h 1181100"/>
                      <a:gd name="connsiteX34" fmla="*/ 313449 w 1781175"/>
                      <a:gd name="connsiteY34" fmla="*/ 579145 h 1181100"/>
                      <a:gd name="connsiteX35" fmla="*/ 295352 w 1781175"/>
                      <a:gd name="connsiteY35" fmla="*/ 589623 h 1181100"/>
                      <a:gd name="connsiteX36" fmla="*/ 192482 w 1781175"/>
                      <a:gd name="connsiteY36" fmla="*/ 587718 h 1181100"/>
                      <a:gd name="connsiteX37" fmla="*/ 198197 w 1781175"/>
                      <a:gd name="connsiteY37" fmla="*/ 524853 h 1181100"/>
                      <a:gd name="connsiteX38" fmla="*/ 209627 w 1781175"/>
                      <a:gd name="connsiteY38" fmla="*/ 518185 h 1181100"/>
                      <a:gd name="connsiteX39" fmla="*/ 231534 w 1781175"/>
                      <a:gd name="connsiteY39" fmla="*/ 518185 h 1181100"/>
                      <a:gd name="connsiteX40" fmla="*/ 314402 w 1781175"/>
                      <a:gd name="connsiteY40" fmla="*/ 566763 h 1181100"/>
                      <a:gd name="connsiteX41" fmla="*/ 313449 w 1781175"/>
                      <a:gd name="connsiteY41" fmla="*/ 579145 h 1181100"/>
                      <a:gd name="connsiteX42" fmla="*/ 675399 w 1781175"/>
                      <a:gd name="connsiteY42" fmla="*/ 384835 h 1181100"/>
                      <a:gd name="connsiteX43" fmla="*/ 676352 w 1781175"/>
                      <a:gd name="connsiteY43" fmla="*/ 385788 h 1181100"/>
                      <a:gd name="connsiteX44" fmla="*/ 675399 w 1781175"/>
                      <a:gd name="connsiteY44" fmla="*/ 384835 h 1181100"/>
                      <a:gd name="connsiteX45" fmla="*/ 189624 w 1781175"/>
                      <a:gd name="connsiteY45" fmla="*/ 812508 h 1181100"/>
                      <a:gd name="connsiteX46" fmla="*/ 153429 w 1781175"/>
                      <a:gd name="connsiteY46" fmla="*/ 833463 h 1181100"/>
                      <a:gd name="connsiteX47" fmla="*/ 50559 w 1781175"/>
                      <a:gd name="connsiteY47" fmla="*/ 827748 h 1181100"/>
                      <a:gd name="connsiteX48" fmla="*/ 50559 w 1781175"/>
                      <a:gd name="connsiteY48" fmla="*/ 764883 h 1181100"/>
                      <a:gd name="connsiteX49" fmla="*/ 79134 w 1781175"/>
                      <a:gd name="connsiteY49" fmla="*/ 747738 h 1181100"/>
                      <a:gd name="connsiteX50" fmla="*/ 94374 w 1781175"/>
                      <a:gd name="connsiteY50" fmla="*/ 747738 h 1181100"/>
                      <a:gd name="connsiteX51" fmla="*/ 189624 w 1781175"/>
                      <a:gd name="connsiteY51" fmla="*/ 802983 h 1181100"/>
                      <a:gd name="connsiteX52" fmla="*/ 189624 w 1781175"/>
                      <a:gd name="connsiteY52" fmla="*/ 812508 h 1181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781175" h="1181100">
                        <a:moveTo>
                          <a:pt x="1787919" y="538188"/>
                        </a:moveTo>
                        <a:cubicBezTo>
                          <a:pt x="1765060" y="236245"/>
                          <a:pt x="1593610" y="-2832"/>
                          <a:pt x="1289762" y="25"/>
                        </a:cubicBezTo>
                        <a:cubicBezTo>
                          <a:pt x="1085927" y="1930"/>
                          <a:pt x="729692" y="219100"/>
                          <a:pt x="603009" y="292443"/>
                        </a:cubicBezTo>
                        <a:cubicBezTo>
                          <a:pt x="588722" y="301015"/>
                          <a:pt x="575387" y="308635"/>
                          <a:pt x="562052" y="317208"/>
                        </a:cubicBezTo>
                        <a:cubicBezTo>
                          <a:pt x="562052" y="317208"/>
                          <a:pt x="562052" y="317208"/>
                          <a:pt x="562052" y="317208"/>
                        </a:cubicBezTo>
                        <a:cubicBezTo>
                          <a:pt x="521094" y="341020"/>
                          <a:pt x="375362" y="409600"/>
                          <a:pt x="187719" y="519138"/>
                        </a:cubicBezTo>
                        <a:cubicBezTo>
                          <a:pt x="162002" y="534378"/>
                          <a:pt x="129617" y="579145"/>
                          <a:pt x="178194" y="607720"/>
                        </a:cubicBezTo>
                        <a:cubicBezTo>
                          <a:pt x="227724" y="636295"/>
                          <a:pt x="278207" y="610578"/>
                          <a:pt x="304877" y="596290"/>
                        </a:cubicBezTo>
                        <a:cubicBezTo>
                          <a:pt x="490614" y="490563"/>
                          <a:pt x="643014" y="422935"/>
                          <a:pt x="691592" y="396265"/>
                        </a:cubicBezTo>
                        <a:cubicBezTo>
                          <a:pt x="688734" y="394360"/>
                          <a:pt x="686829" y="393408"/>
                          <a:pt x="684924" y="392455"/>
                        </a:cubicBezTo>
                        <a:cubicBezTo>
                          <a:pt x="686829" y="393408"/>
                          <a:pt x="688734" y="395313"/>
                          <a:pt x="691592" y="396265"/>
                        </a:cubicBezTo>
                        <a:cubicBezTo>
                          <a:pt x="691592" y="396265"/>
                          <a:pt x="691592" y="396265"/>
                          <a:pt x="691592" y="396265"/>
                        </a:cubicBezTo>
                        <a:cubicBezTo>
                          <a:pt x="592532" y="454368"/>
                          <a:pt x="226772" y="645820"/>
                          <a:pt x="36272" y="758215"/>
                        </a:cubicBezTo>
                        <a:cubicBezTo>
                          <a:pt x="10554" y="773455"/>
                          <a:pt x="-26593" y="824890"/>
                          <a:pt x="28652" y="857275"/>
                        </a:cubicBezTo>
                        <a:cubicBezTo>
                          <a:pt x="83897" y="889660"/>
                          <a:pt x="130569" y="877278"/>
                          <a:pt x="157239" y="862990"/>
                        </a:cubicBezTo>
                        <a:cubicBezTo>
                          <a:pt x="345834" y="756310"/>
                          <a:pt x="720167" y="551523"/>
                          <a:pt x="833514" y="487705"/>
                        </a:cubicBezTo>
                        <a:cubicBezTo>
                          <a:pt x="887807" y="521995"/>
                          <a:pt x="938289" y="553428"/>
                          <a:pt x="986867" y="582003"/>
                        </a:cubicBezTo>
                        <a:lnTo>
                          <a:pt x="986867" y="582003"/>
                        </a:lnTo>
                        <a:lnTo>
                          <a:pt x="986867" y="582003"/>
                        </a:lnTo>
                        <a:cubicBezTo>
                          <a:pt x="955435" y="600100"/>
                          <a:pt x="797319" y="713448"/>
                          <a:pt x="736359" y="757263"/>
                        </a:cubicBezTo>
                        <a:cubicBezTo>
                          <a:pt x="721119" y="768693"/>
                          <a:pt x="707784" y="783933"/>
                          <a:pt x="699212" y="801078"/>
                        </a:cubicBezTo>
                        <a:cubicBezTo>
                          <a:pt x="668732" y="864895"/>
                          <a:pt x="591579" y="1024915"/>
                          <a:pt x="568719" y="1081113"/>
                        </a:cubicBezTo>
                        <a:cubicBezTo>
                          <a:pt x="549669" y="1129690"/>
                          <a:pt x="555384" y="1177315"/>
                          <a:pt x="605867" y="1187793"/>
                        </a:cubicBezTo>
                        <a:cubicBezTo>
                          <a:pt x="657302" y="1198270"/>
                          <a:pt x="719214" y="1165885"/>
                          <a:pt x="743027" y="1121118"/>
                        </a:cubicBezTo>
                        <a:cubicBezTo>
                          <a:pt x="765887" y="1077303"/>
                          <a:pt x="884949" y="887755"/>
                          <a:pt x="884949" y="887755"/>
                        </a:cubicBezTo>
                        <a:cubicBezTo>
                          <a:pt x="884949" y="887755"/>
                          <a:pt x="1185939" y="684873"/>
                          <a:pt x="1235469" y="708685"/>
                        </a:cubicBezTo>
                        <a:cubicBezTo>
                          <a:pt x="1235469" y="708685"/>
                          <a:pt x="1235469" y="708685"/>
                          <a:pt x="1235469" y="708685"/>
                        </a:cubicBezTo>
                        <a:cubicBezTo>
                          <a:pt x="1237374" y="709638"/>
                          <a:pt x="1239280" y="710590"/>
                          <a:pt x="1241185" y="710590"/>
                        </a:cubicBezTo>
                        <a:cubicBezTo>
                          <a:pt x="1268807" y="731545"/>
                          <a:pt x="1278332" y="751548"/>
                          <a:pt x="1276427" y="770598"/>
                        </a:cubicBezTo>
                        <a:cubicBezTo>
                          <a:pt x="1271664" y="808698"/>
                          <a:pt x="1218324" y="843940"/>
                          <a:pt x="1158317" y="881088"/>
                        </a:cubicBezTo>
                        <a:cubicBezTo>
                          <a:pt x="1194512" y="932523"/>
                          <a:pt x="1233564" y="985863"/>
                          <a:pt x="1272617" y="1038250"/>
                        </a:cubicBezTo>
                        <a:cubicBezTo>
                          <a:pt x="1365962" y="998245"/>
                          <a:pt x="1451687" y="960145"/>
                          <a:pt x="1488835" y="937285"/>
                        </a:cubicBezTo>
                        <a:cubicBezTo>
                          <a:pt x="1529792" y="912520"/>
                          <a:pt x="1714577" y="855370"/>
                          <a:pt x="1769822" y="676300"/>
                        </a:cubicBezTo>
                        <a:cubicBezTo>
                          <a:pt x="1784110" y="634390"/>
                          <a:pt x="1790777" y="589623"/>
                          <a:pt x="1787919" y="538188"/>
                        </a:cubicBezTo>
                        <a:close/>
                        <a:moveTo>
                          <a:pt x="313449" y="579145"/>
                        </a:moveTo>
                        <a:cubicBezTo>
                          <a:pt x="306782" y="582955"/>
                          <a:pt x="301067" y="585813"/>
                          <a:pt x="295352" y="589623"/>
                        </a:cubicBezTo>
                        <a:cubicBezTo>
                          <a:pt x="276302" y="600100"/>
                          <a:pt x="238202" y="614388"/>
                          <a:pt x="192482" y="587718"/>
                        </a:cubicBezTo>
                        <a:cubicBezTo>
                          <a:pt x="143904" y="559143"/>
                          <a:pt x="188672" y="529615"/>
                          <a:pt x="198197" y="524853"/>
                        </a:cubicBezTo>
                        <a:cubicBezTo>
                          <a:pt x="202007" y="522948"/>
                          <a:pt x="205817" y="520090"/>
                          <a:pt x="209627" y="518185"/>
                        </a:cubicBezTo>
                        <a:cubicBezTo>
                          <a:pt x="215342" y="514375"/>
                          <a:pt x="225819" y="514375"/>
                          <a:pt x="231534" y="518185"/>
                        </a:cubicBezTo>
                        <a:lnTo>
                          <a:pt x="314402" y="566763"/>
                        </a:lnTo>
                        <a:cubicBezTo>
                          <a:pt x="320117" y="569620"/>
                          <a:pt x="320117" y="575335"/>
                          <a:pt x="313449" y="579145"/>
                        </a:cubicBezTo>
                        <a:close/>
                        <a:moveTo>
                          <a:pt x="675399" y="384835"/>
                        </a:moveTo>
                        <a:cubicBezTo>
                          <a:pt x="675399" y="384835"/>
                          <a:pt x="676352" y="384835"/>
                          <a:pt x="676352" y="385788"/>
                        </a:cubicBezTo>
                        <a:cubicBezTo>
                          <a:pt x="676352" y="385788"/>
                          <a:pt x="675399" y="385788"/>
                          <a:pt x="675399" y="384835"/>
                        </a:cubicBezTo>
                        <a:close/>
                        <a:moveTo>
                          <a:pt x="189624" y="812508"/>
                        </a:moveTo>
                        <a:cubicBezTo>
                          <a:pt x="188672" y="813460"/>
                          <a:pt x="164859" y="826795"/>
                          <a:pt x="153429" y="833463"/>
                        </a:cubicBezTo>
                        <a:cubicBezTo>
                          <a:pt x="121997" y="851560"/>
                          <a:pt x="87707" y="849655"/>
                          <a:pt x="50559" y="827748"/>
                        </a:cubicBezTo>
                        <a:cubicBezTo>
                          <a:pt x="3887" y="800125"/>
                          <a:pt x="30557" y="776313"/>
                          <a:pt x="50559" y="764883"/>
                        </a:cubicBezTo>
                        <a:lnTo>
                          <a:pt x="79134" y="747738"/>
                        </a:lnTo>
                        <a:cubicBezTo>
                          <a:pt x="82944" y="744880"/>
                          <a:pt x="90564" y="744880"/>
                          <a:pt x="94374" y="747738"/>
                        </a:cubicBezTo>
                        <a:lnTo>
                          <a:pt x="189624" y="802983"/>
                        </a:lnTo>
                        <a:cubicBezTo>
                          <a:pt x="193434" y="805840"/>
                          <a:pt x="193434" y="809650"/>
                          <a:pt x="189624" y="812508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130">
                    <a:extLst>
                      <a:ext uri="{FF2B5EF4-FFF2-40B4-BE49-F238E27FC236}">
                        <a16:creationId xmlns:a16="http://schemas.microsoft.com/office/drawing/2014/main" id="{564EEB37-B7F1-5ED3-648F-E8B9787AF8E3}"/>
                      </a:ext>
                    </a:extLst>
                  </p:cNvPr>
                  <p:cNvSpPr/>
                  <p:nvPr/>
                </p:nvSpPr>
                <p:spPr>
                  <a:xfrm>
                    <a:off x="10669101" y="2622644"/>
                    <a:ext cx="104775" cy="95250"/>
                  </a:xfrm>
                  <a:custGeom>
                    <a:avLst/>
                    <a:gdLst>
                      <a:gd name="connsiteX0" fmla="*/ 31469 w 104775"/>
                      <a:gd name="connsiteY0" fmla="*/ 0 h 95250"/>
                      <a:gd name="connsiteX1" fmla="*/ 103859 w 104775"/>
                      <a:gd name="connsiteY1" fmla="*/ 16192 h 95250"/>
                      <a:gd name="connsiteX2" fmla="*/ 106716 w 104775"/>
                      <a:gd name="connsiteY2" fmla="*/ 28575 h 95250"/>
                      <a:gd name="connsiteX3" fmla="*/ 73379 w 104775"/>
                      <a:gd name="connsiteY3" fmla="*/ 82867 h 95250"/>
                      <a:gd name="connsiteX4" fmla="*/ 28611 w 104775"/>
                      <a:gd name="connsiteY4" fmla="*/ 101917 h 95250"/>
                      <a:gd name="connsiteX5" fmla="*/ 36 w 104775"/>
                      <a:gd name="connsiteY5" fmla="*/ 86678 h 95250"/>
                      <a:gd name="connsiteX6" fmla="*/ 23849 w 104775"/>
                      <a:gd name="connsiteY6" fmla="*/ 4763 h 95250"/>
                      <a:gd name="connsiteX7" fmla="*/ 31469 w 104775"/>
                      <a:gd name="connsiteY7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775" h="95250">
                        <a:moveTo>
                          <a:pt x="31469" y="0"/>
                        </a:moveTo>
                        <a:cubicBezTo>
                          <a:pt x="46709" y="0"/>
                          <a:pt x="80999" y="953"/>
                          <a:pt x="103859" y="16192"/>
                        </a:cubicBezTo>
                        <a:cubicBezTo>
                          <a:pt x="108621" y="19050"/>
                          <a:pt x="109574" y="23813"/>
                          <a:pt x="106716" y="28575"/>
                        </a:cubicBezTo>
                        <a:cubicBezTo>
                          <a:pt x="99096" y="41910"/>
                          <a:pt x="89571" y="63817"/>
                          <a:pt x="73379" y="82867"/>
                        </a:cubicBezTo>
                        <a:cubicBezTo>
                          <a:pt x="63854" y="94297"/>
                          <a:pt x="42899" y="103822"/>
                          <a:pt x="28611" y="101917"/>
                        </a:cubicBezTo>
                        <a:cubicBezTo>
                          <a:pt x="17181" y="100013"/>
                          <a:pt x="989" y="96203"/>
                          <a:pt x="36" y="86678"/>
                        </a:cubicBezTo>
                        <a:cubicBezTo>
                          <a:pt x="-916" y="68580"/>
                          <a:pt x="17181" y="18097"/>
                          <a:pt x="23849" y="4763"/>
                        </a:cubicBezTo>
                        <a:cubicBezTo>
                          <a:pt x="24801" y="1905"/>
                          <a:pt x="28611" y="953"/>
                          <a:pt x="31469" y="0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131">
                    <a:extLst>
                      <a:ext uri="{FF2B5EF4-FFF2-40B4-BE49-F238E27FC236}">
                        <a16:creationId xmlns:a16="http://schemas.microsoft.com/office/drawing/2014/main" id="{470CE884-263C-BF28-1801-391FC6692495}"/>
                      </a:ext>
                    </a:extLst>
                  </p:cNvPr>
                  <p:cNvSpPr/>
                  <p:nvPr/>
                </p:nvSpPr>
                <p:spPr>
                  <a:xfrm>
                    <a:off x="10282099" y="2094958"/>
                    <a:ext cx="142875" cy="85725"/>
                  </a:xfrm>
                  <a:custGeom>
                    <a:avLst/>
                    <a:gdLst>
                      <a:gd name="connsiteX0" fmla="*/ 144151 w 142875"/>
                      <a:gd name="connsiteY0" fmla="*/ 63818 h 85725"/>
                      <a:gd name="connsiteX1" fmla="*/ 125101 w 142875"/>
                      <a:gd name="connsiteY1" fmla="*/ 74295 h 85725"/>
                      <a:gd name="connsiteX2" fmla="*/ 22231 w 142875"/>
                      <a:gd name="connsiteY2" fmla="*/ 72390 h 85725"/>
                      <a:gd name="connsiteX3" fmla="*/ 27946 w 142875"/>
                      <a:gd name="connsiteY3" fmla="*/ 9525 h 85725"/>
                      <a:gd name="connsiteX4" fmla="*/ 39376 w 142875"/>
                      <a:gd name="connsiteY4" fmla="*/ 2857 h 85725"/>
                      <a:gd name="connsiteX5" fmla="*/ 61283 w 142875"/>
                      <a:gd name="connsiteY5" fmla="*/ 2857 h 85725"/>
                      <a:gd name="connsiteX6" fmla="*/ 144151 w 142875"/>
                      <a:gd name="connsiteY6" fmla="*/ 51435 h 85725"/>
                      <a:gd name="connsiteX7" fmla="*/ 144151 w 142875"/>
                      <a:gd name="connsiteY7" fmla="*/ 6381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875" h="85725">
                        <a:moveTo>
                          <a:pt x="144151" y="63818"/>
                        </a:moveTo>
                        <a:cubicBezTo>
                          <a:pt x="137483" y="67627"/>
                          <a:pt x="131769" y="70485"/>
                          <a:pt x="125101" y="74295"/>
                        </a:cubicBezTo>
                        <a:cubicBezTo>
                          <a:pt x="106051" y="84773"/>
                          <a:pt x="67951" y="99060"/>
                          <a:pt x="22231" y="72390"/>
                        </a:cubicBezTo>
                        <a:cubicBezTo>
                          <a:pt x="-26346" y="43815"/>
                          <a:pt x="18421" y="14288"/>
                          <a:pt x="27946" y="9525"/>
                        </a:cubicBezTo>
                        <a:cubicBezTo>
                          <a:pt x="31756" y="7620"/>
                          <a:pt x="35566" y="4763"/>
                          <a:pt x="39376" y="2857"/>
                        </a:cubicBezTo>
                        <a:cubicBezTo>
                          <a:pt x="45091" y="-952"/>
                          <a:pt x="55569" y="-952"/>
                          <a:pt x="61283" y="2857"/>
                        </a:cubicBezTo>
                        <a:lnTo>
                          <a:pt x="144151" y="51435"/>
                        </a:lnTo>
                        <a:cubicBezTo>
                          <a:pt x="150819" y="54293"/>
                          <a:pt x="150819" y="60007"/>
                          <a:pt x="144151" y="63818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132">
                    <a:extLst>
                      <a:ext uri="{FF2B5EF4-FFF2-40B4-BE49-F238E27FC236}">
                        <a16:creationId xmlns:a16="http://schemas.microsoft.com/office/drawing/2014/main" id="{64C95410-A393-6A4F-3269-0C25B6E72F6B}"/>
                      </a:ext>
                    </a:extLst>
                  </p:cNvPr>
                  <p:cNvSpPr/>
                  <p:nvPr/>
                </p:nvSpPr>
                <p:spPr>
                  <a:xfrm>
                    <a:off x="10137425" y="2325225"/>
                    <a:ext cx="161925" cy="95250"/>
                  </a:xfrm>
                  <a:custGeom>
                    <a:avLst/>
                    <a:gdLst>
                      <a:gd name="connsiteX0" fmla="*/ 25935 w 161925"/>
                      <a:gd name="connsiteY0" fmla="*/ 19288 h 95250"/>
                      <a:gd name="connsiteX1" fmla="*/ 54510 w 161925"/>
                      <a:gd name="connsiteY1" fmla="*/ 2143 h 95250"/>
                      <a:gd name="connsiteX2" fmla="*/ 69750 w 161925"/>
                      <a:gd name="connsiteY2" fmla="*/ 2143 h 95250"/>
                      <a:gd name="connsiteX3" fmla="*/ 165000 w 161925"/>
                      <a:gd name="connsiteY3" fmla="*/ 57388 h 95250"/>
                      <a:gd name="connsiteX4" fmla="*/ 165000 w 161925"/>
                      <a:gd name="connsiteY4" fmla="*/ 65961 h 95250"/>
                      <a:gd name="connsiteX5" fmla="*/ 128805 w 161925"/>
                      <a:gd name="connsiteY5" fmla="*/ 86916 h 95250"/>
                      <a:gd name="connsiteX6" fmla="*/ 25935 w 161925"/>
                      <a:gd name="connsiteY6" fmla="*/ 81201 h 95250"/>
                      <a:gd name="connsiteX7" fmla="*/ 25935 w 161925"/>
                      <a:gd name="connsiteY7" fmla="*/ 19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1925" h="95250">
                        <a:moveTo>
                          <a:pt x="25935" y="19288"/>
                        </a:moveTo>
                        <a:lnTo>
                          <a:pt x="54510" y="2143"/>
                        </a:lnTo>
                        <a:cubicBezTo>
                          <a:pt x="58320" y="-714"/>
                          <a:pt x="65940" y="-714"/>
                          <a:pt x="69750" y="2143"/>
                        </a:cubicBezTo>
                        <a:lnTo>
                          <a:pt x="165000" y="57388"/>
                        </a:lnTo>
                        <a:cubicBezTo>
                          <a:pt x="168810" y="60246"/>
                          <a:pt x="168810" y="64056"/>
                          <a:pt x="165000" y="65961"/>
                        </a:cubicBezTo>
                        <a:cubicBezTo>
                          <a:pt x="164047" y="66913"/>
                          <a:pt x="140235" y="80248"/>
                          <a:pt x="128805" y="86916"/>
                        </a:cubicBezTo>
                        <a:cubicBezTo>
                          <a:pt x="97372" y="105013"/>
                          <a:pt x="63082" y="103108"/>
                          <a:pt x="25935" y="81201"/>
                        </a:cubicBezTo>
                        <a:cubicBezTo>
                          <a:pt x="-20738" y="54531"/>
                          <a:pt x="5932" y="30718"/>
                          <a:pt x="25935" y="19288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: Shape 133">
                    <a:extLst>
                      <a:ext uri="{FF2B5EF4-FFF2-40B4-BE49-F238E27FC236}">
                        <a16:creationId xmlns:a16="http://schemas.microsoft.com/office/drawing/2014/main" id="{57B03FBF-6765-7F78-FEE8-F567C3A2B4DD}"/>
                      </a:ext>
                    </a:extLst>
                  </p:cNvPr>
                  <p:cNvSpPr/>
                  <p:nvPr/>
                </p:nvSpPr>
                <p:spPr>
                  <a:xfrm>
                    <a:off x="10733907" y="1931129"/>
                    <a:ext cx="66675" cy="38100"/>
                  </a:xfrm>
                  <a:custGeom>
                    <a:avLst/>
                    <a:gdLst>
                      <a:gd name="connsiteX0" fmla="*/ 70485 w 66675"/>
                      <a:gd name="connsiteY0" fmla="*/ 43815 h 38100"/>
                      <a:gd name="connsiteX1" fmla="*/ 0 w 66675"/>
                      <a:gd name="connsiteY1" fmla="*/ 0 h 38100"/>
                      <a:gd name="connsiteX2" fmla="*/ 70485 w 66675"/>
                      <a:gd name="connsiteY2" fmla="*/ 4381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" h="38100">
                        <a:moveTo>
                          <a:pt x="70485" y="43815"/>
                        </a:moveTo>
                        <a:cubicBezTo>
                          <a:pt x="47625" y="29527"/>
                          <a:pt x="23813" y="15240"/>
                          <a:pt x="0" y="0"/>
                        </a:cubicBezTo>
                        <a:cubicBezTo>
                          <a:pt x="24765" y="15240"/>
                          <a:pt x="47625" y="29527"/>
                          <a:pt x="70485" y="43815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aphic 61">
                <a:extLst>
                  <a:ext uri="{FF2B5EF4-FFF2-40B4-BE49-F238E27FC236}">
                    <a16:creationId xmlns:a16="http://schemas.microsoft.com/office/drawing/2014/main" id="{5C7F785F-3383-6A84-D49F-C0A99025CBBA}"/>
                  </a:ext>
                </a:extLst>
              </p:cNvPr>
              <p:cNvGrpSpPr/>
              <p:nvPr/>
            </p:nvGrpSpPr>
            <p:grpSpPr>
              <a:xfrm>
                <a:off x="6078084" y="3482990"/>
                <a:ext cx="3041336" cy="2203528"/>
                <a:chOff x="6078084" y="3482990"/>
                <a:chExt cx="3041336" cy="2203528"/>
              </a:xfrm>
              <a:solidFill>
                <a:schemeClr val="accent1"/>
              </a:solidFill>
            </p:grpSpPr>
            <p:grpSp>
              <p:nvGrpSpPr>
                <p:cNvPr id="56" name="Graphic 61">
                  <a:extLst>
                    <a:ext uri="{FF2B5EF4-FFF2-40B4-BE49-F238E27FC236}">
                      <a16:creationId xmlns:a16="http://schemas.microsoft.com/office/drawing/2014/main" id="{9FEC347D-FCBD-E0E4-B1F2-11F6CADC8D95}"/>
                    </a:ext>
                  </a:extLst>
                </p:cNvPr>
                <p:cNvGrpSpPr/>
                <p:nvPr/>
              </p:nvGrpSpPr>
              <p:grpSpPr>
                <a:xfrm>
                  <a:off x="7109645" y="3482990"/>
                  <a:ext cx="2009775" cy="1380886"/>
                  <a:chOff x="7109645" y="3482990"/>
                  <a:chExt cx="2009775" cy="1380886"/>
                </a:xfrm>
                <a:solidFill>
                  <a:schemeClr val="accent1"/>
                </a:solidFill>
              </p:grpSpPr>
              <p:sp>
                <p:nvSpPr>
                  <p:cNvPr id="61" name="Freeform: Shape 136">
                    <a:extLst>
                      <a:ext uri="{FF2B5EF4-FFF2-40B4-BE49-F238E27FC236}">
                        <a16:creationId xmlns:a16="http://schemas.microsoft.com/office/drawing/2014/main" id="{15735134-A312-D9A0-B2E3-1355D856A998}"/>
                      </a:ext>
                    </a:extLst>
                  </p:cNvPr>
                  <p:cNvSpPr/>
                  <p:nvPr/>
                </p:nvSpPr>
                <p:spPr>
                  <a:xfrm>
                    <a:off x="7882122" y="3536091"/>
                    <a:ext cx="866775" cy="695325"/>
                  </a:xfrm>
                  <a:custGeom>
                    <a:avLst/>
                    <a:gdLst>
                      <a:gd name="connsiteX0" fmla="*/ 822008 w 866775"/>
                      <a:gd name="connsiteY0" fmla="*/ 55245 h 695325"/>
                      <a:gd name="connsiteX1" fmla="*/ 0 w 866775"/>
                      <a:gd name="connsiteY1" fmla="*/ 553403 h 695325"/>
                      <a:gd name="connsiteX2" fmla="*/ 0 w 866775"/>
                      <a:gd name="connsiteY2" fmla="*/ 699135 h 695325"/>
                      <a:gd name="connsiteX3" fmla="*/ 822008 w 866775"/>
                      <a:gd name="connsiteY3" fmla="*/ 200978 h 695325"/>
                      <a:gd name="connsiteX4" fmla="*/ 852488 w 866775"/>
                      <a:gd name="connsiteY4" fmla="*/ 161925 h 695325"/>
                      <a:gd name="connsiteX5" fmla="*/ 849630 w 866775"/>
                      <a:gd name="connsiteY5" fmla="*/ 0 h 695325"/>
                      <a:gd name="connsiteX6" fmla="*/ 822008 w 866775"/>
                      <a:gd name="connsiteY6" fmla="*/ 55245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6775" h="695325">
                        <a:moveTo>
                          <a:pt x="822008" y="55245"/>
                        </a:moveTo>
                        <a:cubicBezTo>
                          <a:pt x="600075" y="186690"/>
                          <a:pt x="109538" y="487680"/>
                          <a:pt x="0" y="553403"/>
                        </a:cubicBezTo>
                        <a:lnTo>
                          <a:pt x="0" y="699135"/>
                        </a:lnTo>
                        <a:cubicBezTo>
                          <a:pt x="110490" y="633413"/>
                          <a:pt x="600075" y="332422"/>
                          <a:pt x="822008" y="200978"/>
                        </a:cubicBezTo>
                        <a:cubicBezTo>
                          <a:pt x="838200" y="191453"/>
                          <a:pt x="852488" y="178118"/>
                          <a:pt x="852488" y="161925"/>
                        </a:cubicBezTo>
                        <a:cubicBezTo>
                          <a:pt x="863918" y="104775"/>
                          <a:pt x="886778" y="34290"/>
                          <a:pt x="849630" y="0"/>
                        </a:cubicBezTo>
                        <a:cubicBezTo>
                          <a:pt x="848678" y="16193"/>
                          <a:pt x="838200" y="45720"/>
                          <a:pt x="822008" y="55245"/>
                        </a:cubicBezTo>
                        <a:close/>
                      </a:path>
                    </a:pathLst>
                  </a:custGeom>
                  <a:solidFill>
                    <a:srgbClr val="A9877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2" name="Graphic 61">
                    <a:extLst>
                      <a:ext uri="{FF2B5EF4-FFF2-40B4-BE49-F238E27FC236}">
                        <a16:creationId xmlns:a16="http://schemas.microsoft.com/office/drawing/2014/main" id="{DCC1967B-A630-B9AD-8C88-9E8C094AAF38}"/>
                      </a:ext>
                    </a:extLst>
                  </p:cNvPr>
                  <p:cNvGrpSpPr/>
                  <p:nvPr/>
                </p:nvGrpSpPr>
                <p:grpSpPr>
                  <a:xfrm>
                    <a:off x="8300270" y="3553236"/>
                    <a:ext cx="809625" cy="581025"/>
                    <a:chOff x="8300270" y="3553236"/>
                    <a:chExt cx="809625" cy="581025"/>
                  </a:xfrm>
                  <a:solidFill>
                    <a:srgbClr val="B5907E"/>
                  </a:solidFill>
                </p:grpSpPr>
                <p:sp>
                  <p:nvSpPr>
                    <p:cNvPr id="76" name="Freeform: Shape 138">
                      <a:extLst>
                        <a:ext uri="{FF2B5EF4-FFF2-40B4-BE49-F238E27FC236}">
                          <a16:creationId xmlns:a16="http://schemas.microsoft.com/office/drawing/2014/main" id="{23DA39DD-717D-8AFF-D85B-30692073E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270" y="3553236"/>
                      <a:ext cx="800100" cy="581025"/>
                    </a:xfrm>
                    <a:custGeom>
                      <a:avLst/>
                      <a:gdLst>
                        <a:gd name="connsiteX0" fmla="*/ 781050 w 800100"/>
                        <a:gd name="connsiteY0" fmla="*/ 38100 h 581025"/>
                        <a:gd name="connsiteX1" fmla="*/ 8572 w 800100"/>
                        <a:gd name="connsiteY1" fmla="*/ 488632 h 581025"/>
                        <a:gd name="connsiteX2" fmla="*/ 0 w 800100"/>
                        <a:gd name="connsiteY2" fmla="*/ 586740 h 581025"/>
                        <a:gd name="connsiteX3" fmla="*/ 760095 w 800100"/>
                        <a:gd name="connsiteY3" fmla="*/ 127635 h 581025"/>
                        <a:gd name="connsiteX4" fmla="*/ 798195 w 800100"/>
                        <a:gd name="connsiteY4" fmla="*/ 0 h 581025"/>
                        <a:gd name="connsiteX5" fmla="*/ 781050 w 800100"/>
                        <a:gd name="connsiteY5" fmla="*/ 38100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00100" h="581025">
                          <a:moveTo>
                            <a:pt x="781050" y="38100"/>
                          </a:moveTo>
                          <a:cubicBezTo>
                            <a:pt x="622935" y="132397"/>
                            <a:pt x="276225" y="330517"/>
                            <a:pt x="8572" y="488632"/>
                          </a:cubicBezTo>
                          <a:lnTo>
                            <a:pt x="0" y="586740"/>
                          </a:lnTo>
                          <a:cubicBezTo>
                            <a:pt x="268605" y="428625"/>
                            <a:pt x="567690" y="280035"/>
                            <a:pt x="760095" y="127635"/>
                          </a:cubicBezTo>
                          <a:cubicBezTo>
                            <a:pt x="817245" y="81915"/>
                            <a:pt x="798195" y="0"/>
                            <a:pt x="798195" y="0"/>
                          </a:cubicBezTo>
                          <a:cubicBezTo>
                            <a:pt x="794385" y="12382"/>
                            <a:pt x="793433" y="30480"/>
                            <a:pt x="781050" y="38100"/>
                          </a:cubicBezTo>
                          <a:close/>
                        </a:path>
                      </a:pathLst>
                    </a:custGeom>
                    <a:solidFill>
                      <a:srgbClr val="B5907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139">
                      <a:extLst>
                        <a:ext uri="{FF2B5EF4-FFF2-40B4-BE49-F238E27FC236}">
                          <a16:creationId xmlns:a16="http://schemas.microsoft.com/office/drawing/2014/main" id="{D12CB8E5-4FE0-B26F-A984-155F431A0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1800" y="3563713"/>
                      <a:ext cx="9525" cy="9525"/>
                    </a:xfrm>
                    <a:custGeom>
                      <a:avLst/>
                      <a:gdLst>
                        <a:gd name="connsiteX0" fmla="*/ 0 w 0"/>
                        <a:gd name="connsiteY0" fmla="*/ 7620 h 0"/>
                        <a:gd name="connsiteX1" fmla="*/ 953 w 0"/>
                        <a:gd name="connsiteY1" fmla="*/ 0 h 0"/>
                        <a:gd name="connsiteX2" fmla="*/ 0 w 0"/>
                        <a:gd name="connsiteY2" fmla="*/ 762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>
                          <a:moveTo>
                            <a:pt x="0" y="7620"/>
                          </a:moveTo>
                          <a:cubicBezTo>
                            <a:pt x="953" y="4763"/>
                            <a:pt x="953" y="2858"/>
                            <a:pt x="953" y="0"/>
                          </a:cubicBezTo>
                          <a:lnTo>
                            <a:pt x="0" y="7620"/>
                          </a:lnTo>
                          <a:close/>
                        </a:path>
                      </a:pathLst>
                    </a:custGeom>
                    <a:solidFill>
                      <a:srgbClr val="B5907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" name="Freeform: Shape 140">
                    <a:extLst>
                      <a:ext uri="{FF2B5EF4-FFF2-40B4-BE49-F238E27FC236}">
                        <a16:creationId xmlns:a16="http://schemas.microsoft.com/office/drawing/2014/main" id="{2C0AD892-B091-874D-4A45-5E993217BA5C}"/>
                      </a:ext>
                    </a:extLst>
                  </p:cNvPr>
                  <p:cNvSpPr/>
                  <p:nvPr/>
                </p:nvSpPr>
                <p:spPr>
                  <a:xfrm>
                    <a:off x="7883075" y="3485400"/>
                    <a:ext cx="1209675" cy="704850"/>
                  </a:xfrm>
                  <a:custGeom>
                    <a:avLst/>
                    <a:gdLst>
                      <a:gd name="connsiteX0" fmla="*/ 429578 w 1209675"/>
                      <a:gd name="connsiteY0" fmla="*/ 565993 h 704850"/>
                      <a:gd name="connsiteX1" fmla="*/ 181928 w 1209675"/>
                      <a:gd name="connsiteY1" fmla="*/ 711725 h 704850"/>
                      <a:gd name="connsiteX2" fmla="*/ 0 w 1209675"/>
                      <a:gd name="connsiteY2" fmla="*/ 604093 h 704850"/>
                      <a:gd name="connsiteX3" fmla="*/ 1018222 w 1209675"/>
                      <a:gd name="connsiteY3" fmla="*/ 19258 h 704850"/>
                      <a:gd name="connsiteX4" fmla="*/ 1183005 w 1209675"/>
                      <a:gd name="connsiteY4" fmla="*/ 24021 h 704850"/>
                      <a:gd name="connsiteX5" fmla="*/ 1166813 w 1209675"/>
                      <a:gd name="connsiteY5" fmla="*/ 146893 h 704850"/>
                      <a:gd name="connsiteX6" fmla="*/ 429578 w 1209675"/>
                      <a:gd name="connsiteY6" fmla="*/ 565993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9675" h="704850">
                        <a:moveTo>
                          <a:pt x="429578" y="565993"/>
                        </a:moveTo>
                        <a:cubicBezTo>
                          <a:pt x="313372" y="634573"/>
                          <a:pt x="220028" y="688865"/>
                          <a:pt x="181928" y="711725"/>
                        </a:cubicBezTo>
                        <a:cubicBezTo>
                          <a:pt x="124778" y="676483"/>
                          <a:pt x="63817" y="641240"/>
                          <a:pt x="0" y="604093"/>
                        </a:cubicBezTo>
                        <a:cubicBezTo>
                          <a:pt x="133350" y="526940"/>
                          <a:pt x="786765" y="150703"/>
                          <a:pt x="1018222" y="19258"/>
                        </a:cubicBezTo>
                        <a:cubicBezTo>
                          <a:pt x="1048703" y="1161"/>
                          <a:pt x="1115378" y="-15032"/>
                          <a:pt x="1183005" y="24021"/>
                        </a:cubicBezTo>
                        <a:cubicBezTo>
                          <a:pt x="1251585" y="64025"/>
                          <a:pt x="1197293" y="128796"/>
                          <a:pt x="1166813" y="146893"/>
                        </a:cubicBezTo>
                        <a:cubicBezTo>
                          <a:pt x="1009650" y="240238"/>
                          <a:pt x="698182" y="407878"/>
                          <a:pt x="429578" y="565993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141">
                    <a:extLst>
                      <a:ext uri="{FF2B5EF4-FFF2-40B4-BE49-F238E27FC236}">
                        <a16:creationId xmlns:a16="http://schemas.microsoft.com/office/drawing/2014/main" id="{CE4603F7-763C-FA36-45D0-16AB95CF67A8}"/>
                      </a:ext>
                    </a:extLst>
                  </p:cNvPr>
                  <p:cNvSpPr/>
                  <p:nvPr/>
                </p:nvSpPr>
                <p:spPr>
                  <a:xfrm>
                    <a:off x="8887962" y="3501128"/>
                    <a:ext cx="171450" cy="95250"/>
                  </a:xfrm>
                  <a:custGeom>
                    <a:avLst/>
                    <a:gdLst>
                      <a:gd name="connsiteX0" fmla="*/ 143828 w 171450"/>
                      <a:gd name="connsiteY0" fmla="*/ 16865 h 95250"/>
                      <a:gd name="connsiteX1" fmla="*/ 159068 w 171450"/>
                      <a:gd name="connsiteY1" fmla="*/ 77825 h 95250"/>
                      <a:gd name="connsiteX2" fmla="*/ 123825 w 171450"/>
                      <a:gd name="connsiteY2" fmla="*/ 98780 h 95250"/>
                      <a:gd name="connsiteX3" fmla="*/ 108585 w 171450"/>
                      <a:gd name="connsiteY3" fmla="*/ 98780 h 95250"/>
                      <a:gd name="connsiteX4" fmla="*/ 2857 w 171450"/>
                      <a:gd name="connsiteY4" fmla="*/ 37820 h 95250"/>
                      <a:gd name="connsiteX5" fmla="*/ 2857 w 171450"/>
                      <a:gd name="connsiteY5" fmla="*/ 29248 h 95250"/>
                      <a:gd name="connsiteX6" fmla="*/ 31432 w 171450"/>
                      <a:gd name="connsiteY6" fmla="*/ 13055 h 95250"/>
                      <a:gd name="connsiteX7" fmla="*/ 143828 w 171450"/>
                      <a:gd name="connsiteY7" fmla="*/ 16865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95250">
                        <a:moveTo>
                          <a:pt x="143828" y="16865"/>
                        </a:moveTo>
                        <a:cubicBezTo>
                          <a:pt x="198120" y="48298"/>
                          <a:pt x="172403" y="70205"/>
                          <a:pt x="159068" y="77825"/>
                        </a:cubicBezTo>
                        <a:lnTo>
                          <a:pt x="123825" y="98780"/>
                        </a:lnTo>
                        <a:cubicBezTo>
                          <a:pt x="120015" y="101638"/>
                          <a:pt x="113348" y="101638"/>
                          <a:pt x="108585" y="98780"/>
                        </a:cubicBezTo>
                        <a:lnTo>
                          <a:pt x="2857" y="37820"/>
                        </a:lnTo>
                        <a:cubicBezTo>
                          <a:pt x="-952" y="35915"/>
                          <a:pt x="-952" y="31153"/>
                          <a:pt x="2857" y="29248"/>
                        </a:cubicBezTo>
                        <a:cubicBezTo>
                          <a:pt x="13335" y="23533"/>
                          <a:pt x="22860" y="17818"/>
                          <a:pt x="31432" y="13055"/>
                        </a:cubicBezTo>
                        <a:cubicBezTo>
                          <a:pt x="37148" y="9245"/>
                          <a:pt x="86678" y="-16472"/>
                          <a:pt x="143828" y="16865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142">
                    <a:extLst>
                      <a:ext uri="{FF2B5EF4-FFF2-40B4-BE49-F238E27FC236}">
                        <a16:creationId xmlns:a16="http://schemas.microsoft.com/office/drawing/2014/main" id="{F5071938-F94C-A957-A736-856D5D038A42}"/>
                      </a:ext>
                    </a:extLst>
                  </p:cNvPr>
                  <p:cNvSpPr/>
                  <p:nvPr/>
                </p:nvSpPr>
                <p:spPr>
                  <a:xfrm>
                    <a:off x="7705909" y="3566534"/>
                    <a:ext cx="628650" cy="561975"/>
                  </a:xfrm>
                  <a:custGeom>
                    <a:avLst/>
                    <a:gdLst>
                      <a:gd name="connsiteX0" fmla="*/ 590550 w 628650"/>
                      <a:gd name="connsiteY0" fmla="*/ 50519 h 561975"/>
                      <a:gd name="connsiteX1" fmla="*/ 0 w 628650"/>
                      <a:gd name="connsiteY1" fmla="*/ 421042 h 561975"/>
                      <a:gd name="connsiteX2" fmla="*/ 0 w 628650"/>
                      <a:gd name="connsiteY2" fmla="*/ 566774 h 561975"/>
                      <a:gd name="connsiteX3" fmla="*/ 590550 w 628650"/>
                      <a:gd name="connsiteY3" fmla="*/ 196252 h 561975"/>
                      <a:gd name="connsiteX4" fmla="*/ 590550 w 628650"/>
                      <a:gd name="connsiteY4" fmla="*/ 127672 h 561975"/>
                      <a:gd name="connsiteX5" fmla="*/ 621983 w 628650"/>
                      <a:gd name="connsiteY5" fmla="*/ 156247 h 561975"/>
                      <a:gd name="connsiteX6" fmla="*/ 621030 w 628650"/>
                      <a:gd name="connsiteY6" fmla="*/ 1942 h 561975"/>
                      <a:gd name="connsiteX7" fmla="*/ 590550 w 628650"/>
                      <a:gd name="connsiteY7" fmla="*/ 50519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561975">
                        <a:moveTo>
                          <a:pt x="590550" y="50519"/>
                        </a:moveTo>
                        <a:cubicBezTo>
                          <a:pt x="561975" y="64807"/>
                          <a:pt x="49530" y="391514"/>
                          <a:pt x="0" y="421042"/>
                        </a:cubicBezTo>
                        <a:lnTo>
                          <a:pt x="0" y="566774"/>
                        </a:lnTo>
                        <a:cubicBezTo>
                          <a:pt x="49530" y="536294"/>
                          <a:pt x="373380" y="323887"/>
                          <a:pt x="590550" y="196252"/>
                        </a:cubicBezTo>
                        <a:lnTo>
                          <a:pt x="590550" y="127672"/>
                        </a:lnTo>
                        <a:cubicBezTo>
                          <a:pt x="609600" y="184822"/>
                          <a:pt x="620078" y="171487"/>
                          <a:pt x="621983" y="156247"/>
                        </a:cubicBezTo>
                        <a:cubicBezTo>
                          <a:pt x="628650" y="109574"/>
                          <a:pt x="650558" y="34327"/>
                          <a:pt x="621030" y="1942"/>
                        </a:cubicBezTo>
                        <a:cubicBezTo>
                          <a:pt x="610553" y="-10441"/>
                          <a:pt x="606743" y="40042"/>
                          <a:pt x="590550" y="50519"/>
                        </a:cubicBezTo>
                        <a:close/>
                      </a:path>
                    </a:pathLst>
                  </a:custGeom>
                  <a:solidFill>
                    <a:srgbClr val="A9877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143">
                    <a:extLst>
                      <a:ext uri="{FF2B5EF4-FFF2-40B4-BE49-F238E27FC236}">
                        <a16:creationId xmlns:a16="http://schemas.microsoft.com/office/drawing/2014/main" id="{CAA41FBC-A114-B29E-ED00-6CB3F5A0BFD6}"/>
                      </a:ext>
                    </a:extLst>
                  </p:cNvPr>
                  <p:cNvSpPr/>
                  <p:nvPr/>
                </p:nvSpPr>
                <p:spPr>
                  <a:xfrm>
                    <a:off x="7706862" y="3482990"/>
                    <a:ext cx="1019175" cy="600075"/>
                  </a:xfrm>
                  <a:custGeom>
                    <a:avLst/>
                    <a:gdLst>
                      <a:gd name="connsiteX0" fmla="*/ 997268 w 1019175"/>
                      <a:gd name="connsiteY0" fmla="*/ 108346 h 600075"/>
                      <a:gd name="connsiteX1" fmla="*/ 175260 w 1019175"/>
                      <a:gd name="connsiteY1" fmla="*/ 606504 h 600075"/>
                      <a:gd name="connsiteX2" fmla="*/ 122872 w 1019175"/>
                      <a:gd name="connsiteY2" fmla="*/ 576024 h 600075"/>
                      <a:gd name="connsiteX3" fmla="*/ 0 w 1019175"/>
                      <a:gd name="connsiteY3" fmla="*/ 505539 h 600075"/>
                      <a:gd name="connsiteX4" fmla="*/ 828675 w 1019175"/>
                      <a:gd name="connsiteY4" fmla="*/ 20716 h 600075"/>
                      <a:gd name="connsiteX5" fmla="*/ 985838 w 1019175"/>
                      <a:gd name="connsiteY5" fmla="*/ 21669 h 600075"/>
                      <a:gd name="connsiteX6" fmla="*/ 997268 w 1019175"/>
                      <a:gd name="connsiteY6" fmla="*/ 108346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9175" h="600075">
                        <a:moveTo>
                          <a:pt x="997268" y="108346"/>
                        </a:moveTo>
                        <a:cubicBezTo>
                          <a:pt x="775335" y="239791"/>
                          <a:pt x="284797" y="540781"/>
                          <a:pt x="175260" y="606504"/>
                        </a:cubicBezTo>
                        <a:cubicBezTo>
                          <a:pt x="158115" y="596026"/>
                          <a:pt x="140017" y="586501"/>
                          <a:pt x="122872" y="576024"/>
                        </a:cubicBezTo>
                        <a:cubicBezTo>
                          <a:pt x="82867" y="553164"/>
                          <a:pt x="41910" y="529351"/>
                          <a:pt x="0" y="505539"/>
                        </a:cubicBezTo>
                        <a:cubicBezTo>
                          <a:pt x="110490" y="441721"/>
                          <a:pt x="601980" y="150256"/>
                          <a:pt x="828675" y="20716"/>
                        </a:cubicBezTo>
                        <a:cubicBezTo>
                          <a:pt x="859155" y="2619"/>
                          <a:pt x="922020" y="-15479"/>
                          <a:pt x="985838" y="21669"/>
                        </a:cubicBezTo>
                        <a:cubicBezTo>
                          <a:pt x="1051560" y="58816"/>
                          <a:pt x="1027747" y="90249"/>
                          <a:pt x="997268" y="108346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144">
                    <a:extLst>
                      <a:ext uri="{FF2B5EF4-FFF2-40B4-BE49-F238E27FC236}">
                        <a16:creationId xmlns:a16="http://schemas.microsoft.com/office/drawing/2014/main" id="{3B98F201-4E69-13A0-EA8B-73E8FE23D66E}"/>
                      </a:ext>
                    </a:extLst>
                  </p:cNvPr>
                  <p:cNvSpPr/>
                  <p:nvPr/>
                </p:nvSpPr>
                <p:spPr>
                  <a:xfrm>
                    <a:off x="8512915" y="3494853"/>
                    <a:ext cx="190500" cy="104775"/>
                  </a:xfrm>
                  <a:custGeom>
                    <a:avLst/>
                    <a:gdLst>
                      <a:gd name="connsiteX0" fmla="*/ 164544 w 190500"/>
                      <a:gd name="connsiteY0" fmla="*/ 17426 h 104775"/>
                      <a:gd name="connsiteX1" fmla="*/ 175974 w 190500"/>
                      <a:gd name="connsiteY1" fmla="*/ 86959 h 104775"/>
                      <a:gd name="connsiteX2" fmla="*/ 135017 w 190500"/>
                      <a:gd name="connsiteY2" fmla="*/ 111723 h 104775"/>
                      <a:gd name="connsiteX3" fmla="*/ 116919 w 190500"/>
                      <a:gd name="connsiteY3" fmla="*/ 111723 h 104775"/>
                      <a:gd name="connsiteX4" fmla="*/ 3572 w 190500"/>
                      <a:gd name="connsiteY4" fmla="*/ 46953 h 104775"/>
                      <a:gd name="connsiteX5" fmla="*/ 3572 w 190500"/>
                      <a:gd name="connsiteY5" fmla="*/ 36476 h 104775"/>
                      <a:gd name="connsiteX6" fmla="*/ 36909 w 190500"/>
                      <a:gd name="connsiteY6" fmla="*/ 17426 h 104775"/>
                      <a:gd name="connsiteX7" fmla="*/ 164544 w 190500"/>
                      <a:gd name="connsiteY7" fmla="*/ 17426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104775">
                        <a:moveTo>
                          <a:pt x="164544" y="17426"/>
                        </a:moveTo>
                        <a:cubicBezTo>
                          <a:pt x="207407" y="42191"/>
                          <a:pt x="211217" y="66003"/>
                          <a:pt x="175974" y="86959"/>
                        </a:cubicBezTo>
                        <a:cubicBezTo>
                          <a:pt x="163592" y="94578"/>
                          <a:pt x="135969" y="110771"/>
                          <a:pt x="135017" y="111723"/>
                        </a:cubicBezTo>
                        <a:cubicBezTo>
                          <a:pt x="130254" y="114581"/>
                          <a:pt x="121682" y="114581"/>
                          <a:pt x="116919" y="111723"/>
                        </a:cubicBezTo>
                        <a:lnTo>
                          <a:pt x="3572" y="46953"/>
                        </a:lnTo>
                        <a:cubicBezTo>
                          <a:pt x="-1191" y="44096"/>
                          <a:pt x="-1191" y="39334"/>
                          <a:pt x="3572" y="36476"/>
                        </a:cubicBezTo>
                        <a:lnTo>
                          <a:pt x="36909" y="17426"/>
                        </a:lnTo>
                        <a:cubicBezTo>
                          <a:pt x="61674" y="4091"/>
                          <a:pt x="109299" y="-14006"/>
                          <a:pt x="164544" y="17426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145">
                    <a:extLst>
                      <a:ext uri="{FF2B5EF4-FFF2-40B4-BE49-F238E27FC236}">
                        <a16:creationId xmlns:a16="http://schemas.microsoft.com/office/drawing/2014/main" id="{1E39D49A-FA00-27C5-4FDE-CD02A5B3EE09}"/>
                      </a:ext>
                    </a:extLst>
                  </p:cNvPr>
                  <p:cNvSpPr/>
                  <p:nvPr/>
                </p:nvSpPr>
                <p:spPr>
                  <a:xfrm>
                    <a:off x="7548747" y="3515372"/>
                    <a:ext cx="771525" cy="466725"/>
                  </a:xfrm>
                  <a:custGeom>
                    <a:avLst/>
                    <a:gdLst>
                      <a:gd name="connsiteX0" fmla="*/ 747713 w 771525"/>
                      <a:gd name="connsiteY0" fmla="*/ 101681 h 466725"/>
                      <a:gd name="connsiteX1" fmla="*/ 157163 w 771525"/>
                      <a:gd name="connsiteY1" fmla="*/ 472204 h 466725"/>
                      <a:gd name="connsiteX2" fmla="*/ 0 w 771525"/>
                      <a:gd name="connsiteY2" fmla="*/ 382669 h 466725"/>
                      <a:gd name="connsiteX3" fmla="*/ 593408 w 771525"/>
                      <a:gd name="connsiteY3" fmla="*/ 21671 h 466725"/>
                      <a:gd name="connsiteX4" fmla="*/ 743903 w 771525"/>
                      <a:gd name="connsiteY4" fmla="*/ 17861 h 466725"/>
                      <a:gd name="connsiteX5" fmla="*/ 747713 w 771525"/>
                      <a:gd name="connsiteY5" fmla="*/ 101681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1525" h="466725">
                        <a:moveTo>
                          <a:pt x="747713" y="101681"/>
                        </a:moveTo>
                        <a:cubicBezTo>
                          <a:pt x="539115" y="232174"/>
                          <a:pt x="211455" y="443629"/>
                          <a:pt x="157163" y="472204"/>
                        </a:cubicBezTo>
                        <a:cubicBezTo>
                          <a:pt x="105728" y="442676"/>
                          <a:pt x="53340" y="413149"/>
                          <a:pt x="0" y="382669"/>
                        </a:cubicBezTo>
                        <a:cubicBezTo>
                          <a:pt x="47625" y="355046"/>
                          <a:pt x="370523" y="149306"/>
                          <a:pt x="593408" y="21671"/>
                        </a:cubicBezTo>
                        <a:cubicBezTo>
                          <a:pt x="623888" y="3574"/>
                          <a:pt x="686753" y="-14524"/>
                          <a:pt x="743903" y="17861"/>
                        </a:cubicBezTo>
                        <a:cubicBezTo>
                          <a:pt x="802005" y="52151"/>
                          <a:pt x="778193" y="83584"/>
                          <a:pt x="747713" y="101681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146">
                    <a:extLst>
                      <a:ext uri="{FF2B5EF4-FFF2-40B4-BE49-F238E27FC236}">
                        <a16:creationId xmlns:a16="http://schemas.microsoft.com/office/drawing/2014/main" id="{5F07F1FB-F1C4-8E76-0B35-71F810398219}"/>
                      </a:ext>
                    </a:extLst>
                  </p:cNvPr>
                  <p:cNvSpPr/>
                  <p:nvPr/>
                </p:nvSpPr>
                <p:spPr>
                  <a:xfrm>
                    <a:off x="8133933" y="3525276"/>
                    <a:ext cx="171450" cy="95250"/>
                  </a:xfrm>
                  <a:custGeom>
                    <a:avLst/>
                    <a:gdLst>
                      <a:gd name="connsiteX0" fmla="*/ 146334 w 171450"/>
                      <a:gd name="connsiteY0" fmla="*/ 15578 h 95250"/>
                      <a:gd name="connsiteX1" fmla="*/ 150144 w 171450"/>
                      <a:gd name="connsiteY1" fmla="*/ 85110 h 95250"/>
                      <a:gd name="connsiteX2" fmla="*/ 129189 w 171450"/>
                      <a:gd name="connsiteY2" fmla="*/ 97493 h 95250"/>
                      <a:gd name="connsiteX3" fmla="*/ 103471 w 171450"/>
                      <a:gd name="connsiteY3" fmla="*/ 97493 h 95250"/>
                      <a:gd name="connsiteX4" fmla="*/ 5364 w 171450"/>
                      <a:gd name="connsiteY4" fmla="*/ 41295 h 95250"/>
                      <a:gd name="connsiteX5" fmla="*/ 5364 w 171450"/>
                      <a:gd name="connsiteY5" fmla="*/ 26055 h 95250"/>
                      <a:gd name="connsiteX6" fmla="*/ 18699 w 171450"/>
                      <a:gd name="connsiteY6" fmla="*/ 18435 h 95250"/>
                      <a:gd name="connsiteX7" fmla="*/ 146334 w 171450"/>
                      <a:gd name="connsiteY7" fmla="*/ 1557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95250">
                        <a:moveTo>
                          <a:pt x="146334" y="15578"/>
                        </a:moveTo>
                        <a:cubicBezTo>
                          <a:pt x="199674" y="47010"/>
                          <a:pt x="172051" y="72728"/>
                          <a:pt x="150144" y="85110"/>
                        </a:cubicBezTo>
                        <a:cubicBezTo>
                          <a:pt x="143476" y="88920"/>
                          <a:pt x="135856" y="93683"/>
                          <a:pt x="129189" y="97493"/>
                        </a:cubicBezTo>
                        <a:cubicBezTo>
                          <a:pt x="122521" y="101303"/>
                          <a:pt x="111091" y="101303"/>
                          <a:pt x="103471" y="97493"/>
                        </a:cubicBezTo>
                        <a:lnTo>
                          <a:pt x="5364" y="41295"/>
                        </a:lnTo>
                        <a:cubicBezTo>
                          <a:pt x="-1304" y="37485"/>
                          <a:pt x="-2256" y="30818"/>
                          <a:pt x="5364" y="26055"/>
                        </a:cubicBezTo>
                        <a:cubicBezTo>
                          <a:pt x="10126" y="23198"/>
                          <a:pt x="13936" y="21293"/>
                          <a:pt x="18699" y="18435"/>
                        </a:cubicBezTo>
                        <a:cubicBezTo>
                          <a:pt x="30129" y="11768"/>
                          <a:pt x="89184" y="-17760"/>
                          <a:pt x="146334" y="15578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147">
                    <a:extLst>
                      <a:ext uri="{FF2B5EF4-FFF2-40B4-BE49-F238E27FC236}">
                        <a16:creationId xmlns:a16="http://schemas.microsoft.com/office/drawing/2014/main" id="{BBD30A97-0D41-6741-6929-768E23749DAE}"/>
                      </a:ext>
                    </a:extLst>
                  </p:cNvPr>
                  <p:cNvSpPr/>
                  <p:nvPr/>
                </p:nvSpPr>
                <p:spPr>
                  <a:xfrm>
                    <a:off x="7109645" y="4244751"/>
                    <a:ext cx="819150" cy="619125"/>
                  </a:xfrm>
                  <a:custGeom>
                    <a:avLst/>
                    <a:gdLst>
                      <a:gd name="connsiteX0" fmla="*/ 827722 w 819150"/>
                      <a:gd name="connsiteY0" fmla="*/ 478155 h 619125"/>
                      <a:gd name="connsiteX1" fmla="*/ 827722 w 819150"/>
                      <a:gd name="connsiteY1" fmla="*/ 623888 h 619125"/>
                      <a:gd name="connsiteX2" fmla="*/ 0 w 819150"/>
                      <a:gd name="connsiteY2" fmla="*/ 145733 h 619125"/>
                      <a:gd name="connsiteX3" fmla="*/ 0 w 819150"/>
                      <a:gd name="connsiteY3" fmla="*/ 0 h 619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19125">
                        <a:moveTo>
                          <a:pt x="827722" y="478155"/>
                        </a:moveTo>
                        <a:lnTo>
                          <a:pt x="827722" y="623888"/>
                        </a:lnTo>
                        <a:lnTo>
                          <a:pt x="0" y="1457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E64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148">
                    <a:extLst>
                      <a:ext uri="{FF2B5EF4-FFF2-40B4-BE49-F238E27FC236}">
                        <a16:creationId xmlns:a16="http://schemas.microsoft.com/office/drawing/2014/main" id="{69706850-2C4E-3AEF-55EA-28D1DC4AF2C8}"/>
                      </a:ext>
                    </a:extLst>
                  </p:cNvPr>
                  <p:cNvSpPr/>
                  <p:nvPr/>
                </p:nvSpPr>
                <p:spPr>
                  <a:xfrm>
                    <a:off x="7109645" y="3898041"/>
                    <a:ext cx="2009775" cy="962025"/>
                  </a:xfrm>
                  <a:custGeom>
                    <a:avLst/>
                    <a:gdLst>
                      <a:gd name="connsiteX0" fmla="*/ 1592580 w 2009775"/>
                      <a:gd name="connsiteY0" fmla="*/ 250508 h 962025"/>
                      <a:gd name="connsiteX1" fmla="*/ 2016443 w 2009775"/>
                      <a:gd name="connsiteY1" fmla="*/ 91440 h 962025"/>
                      <a:gd name="connsiteX2" fmla="*/ 1458277 w 2009775"/>
                      <a:gd name="connsiteY2" fmla="*/ 31433 h 962025"/>
                      <a:gd name="connsiteX3" fmla="*/ 1203008 w 2009775"/>
                      <a:gd name="connsiteY3" fmla="*/ 153353 h 962025"/>
                      <a:gd name="connsiteX4" fmla="*/ 955358 w 2009775"/>
                      <a:gd name="connsiteY4" fmla="*/ 299085 h 962025"/>
                      <a:gd name="connsiteX5" fmla="*/ 955358 w 2009775"/>
                      <a:gd name="connsiteY5" fmla="*/ 299085 h 962025"/>
                      <a:gd name="connsiteX6" fmla="*/ 955358 w 2009775"/>
                      <a:gd name="connsiteY6" fmla="*/ 299085 h 962025"/>
                      <a:gd name="connsiteX7" fmla="*/ 771525 w 2009775"/>
                      <a:gd name="connsiteY7" fmla="*/ 190500 h 962025"/>
                      <a:gd name="connsiteX8" fmla="*/ 719138 w 2009775"/>
                      <a:gd name="connsiteY8" fmla="*/ 160020 h 962025"/>
                      <a:gd name="connsiteX9" fmla="*/ 596265 w 2009775"/>
                      <a:gd name="connsiteY9" fmla="*/ 89535 h 962025"/>
                      <a:gd name="connsiteX10" fmla="*/ 438150 w 2009775"/>
                      <a:gd name="connsiteY10" fmla="*/ 0 h 962025"/>
                      <a:gd name="connsiteX11" fmla="*/ 0 w 2009775"/>
                      <a:gd name="connsiteY11" fmla="*/ 346710 h 962025"/>
                      <a:gd name="connsiteX12" fmla="*/ 827722 w 2009775"/>
                      <a:gd name="connsiteY12" fmla="*/ 824865 h 962025"/>
                      <a:gd name="connsiteX13" fmla="*/ 827722 w 2009775"/>
                      <a:gd name="connsiteY13" fmla="*/ 970597 h 962025"/>
                      <a:gd name="connsiteX14" fmla="*/ 1192530 w 2009775"/>
                      <a:gd name="connsiteY14" fmla="*/ 899160 h 962025"/>
                      <a:gd name="connsiteX15" fmla="*/ 1299210 w 2009775"/>
                      <a:gd name="connsiteY15" fmla="*/ 565785 h 962025"/>
                      <a:gd name="connsiteX16" fmla="*/ 1592580 w 2009775"/>
                      <a:gd name="connsiteY16" fmla="*/ 250508 h 96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09775" h="962025">
                        <a:moveTo>
                          <a:pt x="1592580" y="250508"/>
                        </a:moveTo>
                        <a:cubicBezTo>
                          <a:pt x="1707833" y="184785"/>
                          <a:pt x="2046923" y="259080"/>
                          <a:pt x="2016443" y="91440"/>
                        </a:cubicBezTo>
                        <a:cubicBezTo>
                          <a:pt x="1988820" y="-60960"/>
                          <a:pt x="1458277" y="31433"/>
                          <a:pt x="1458277" y="31433"/>
                        </a:cubicBezTo>
                        <a:lnTo>
                          <a:pt x="1203008" y="153353"/>
                        </a:lnTo>
                        <a:cubicBezTo>
                          <a:pt x="1086802" y="221933"/>
                          <a:pt x="993458" y="276225"/>
                          <a:pt x="955358" y="299085"/>
                        </a:cubicBezTo>
                        <a:lnTo>
                          <a:pt x="955358" y="299085"/>
                        </a:lnTo>
                        <a:lnTo>
                          <a:pt x="955358" y="299085"/>
                        </a:lnTo>
                        <a:cubicBezTo>
                          <a:pt x="898208" y="263843"/>
                          <a:pt x="837247" y="228600"/>
                          <a:pt x="771525" y="190500"/>
                        </a:cubicBezTo>
                        <a:cubicBezTo>
                          <a:pt x="754380" y="180022"/>
                          <a:pt x="736283" y="170497"/>
                          <a:pt x="719138" y="160020"/>
                        </a:cubicBezTo>
                        <a:cubicBezTo>
                          <a:pt x="679133" y="137160"/>
                          <a:pt x="638175" y="113347"/>
                          <a:pt x="596265" y="89535"/>
                        </a:cubicBezTo>
                        <a:cubicBezTo>
                          <a:pt x="544830" y="60008"/>
                          <a:pt x="492442" y="30480"/>
                          <a:pt x="438150" y="0"/>
                        </a:cubicBezTo>
                        <a:cubicBezTo>
                          <a:pt x="275272" y="86678"/>
                          <a:pt x="106680" y="215265"/>
                          <a:pt x="0" y="346710"/>
                        </a:cubicBezTo>
                        <a:lnTo>
                          <a:pt x="827722" y="824865"/>
                        </a:lnTo>
                        <a:lnTo>
                          <a:pt x="827722" y="970597"/>
                        </a:lnTo>
                        <a:cubicBezTo>
                          <a:pt x="827722" y="970597"/>
                          <a:pt x="1001077" y="950595"/>
                          <a:pt x="1192530" y="899160"/>
                        </a:cubicBezTo>
                        <a:cubicBezTo>
                          <a:pt x="1215390" y="782955"/>
                          <a:pt x="1263015" y="677228"/>
                          <a:pt x="1299210" y="565785"/>
                        </a:cubicBezTo>
                        <a:cubicBezTo>
                          <a:pt x="1224915" y="527685"/>
                          <a:pt x="1358265" y="383858"/>
                          <a:pt x="1592580" y="250508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" name="Graphic 61">
                    <a:extLst>
                      <a:ext uri="{FF2B5EF4-FFF2-40B4-BE49-F238E27FC236}">
                        <a16:creationId xmlns:a16="http://schemas.microsoft.com/office/drawing/2014/main" id="{1289FDD8-8FE4-E2F7-7A72-CE4CF5086945}"/>
                      </a:ext>
                    </a:extLst>
                  </p:cNvPr>
                  <p:cNvGrpSpPr/>
                  <p:nvPr/>
                </p:nvGrpSpPr>
                <p:grpSpPr>
                  <a:xfrm>
                    <a:off x="7109645" y="4016151"/>
                    <a:ext cx="2009775" cy="847725"/>
                    <a:chOff x="7109645" y="4016151"/>
                    <a:chExt cx="2009775" cy="847725"/>
                  </a:xfrm>
                  <a:solidFill>
                    <a:srgbClr val="C29A88"/>
                  </a:solidFill>
                </p:grpSpPr>
                <p:sp>
                  <p:nvSpPr>
                    <p:cNvPr id="74" name="Freeform: Shape 150">
                      <a:extLst>
                        <a:ext uri="{FF2B5EF4-FFF2-40B4-BE49-F238E27FC236}">
                          <a16:creationId xmlns:a16="http://schemas.microsoft.com/office/drawing/2014/main" id="{4BFBAF4B-AB89-9EC8-F5FC-49E606C26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9645" y="4229511"/>
                      <a:ext cx="1219200" cy="638175"/>
                    </a:xfrm>
                    <a:custGeom>
                      <a:avLst/>
                      <a:gdLst>
                        <a:gd name="connsiteX0" fmla="*/ 829627 w 1219200"/>
                        <a:gd name="connsiteY0" fmla="*/ 471488 h 638175"/>
                        <a:gd name="connsiteX1" fmla="*/ 12382 w 1219200"/>
                        <a:gd name="connsiteY1" fmla="*/ 0 h 638175"/>
                        <a:gd name="connsiteX2" fmla="*/ 0 w 1219200"/>
                        <a:gd name="connsiteY2" fmla="*/ 15240 h 638175"/>
                        <a:gd name="connsiteX3" fmla="*/ 827722 w 1219200"/>
                        <a:gd name="connsiteY3" fmla="*/ 493395 h 638175"/>
                        <a:gd name="connsiteX4" fmla="*/ 827722 w 1219200"/>
                        <a:gd name="connsiteY4" fmla="*/ 639127 h 638175"/>
                        <a:gd name="connsiteX5" fmla="*/ 1192530 w 1219200"/>
                        <a:gd name="connsiteY5" fmla="*/ 567690 h 638175"/>
                        <a:gd name="connsiteX6" fmla="*/ 1223010 w 1219200"/>
                        <a:gd name="connsiteY6" fmla="*/ 450532 h 638175"/>
                        <a:gd name="connsiteX7" fmla="*/ 829627 w 1219200"/>
                        <a:gd name="connsiteY7" fmla="*/ 471488 h 638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9200" h="638175">
                          <a:moveTo>
                            <a:pt x="829627" y="471488"/>
                          </a:moveTo>
                          <a:lnTo>
                            <a:pt x="12382" y="0"/>
                          </a:lnTo>
                          <a:cubicBezTo>
                            <a:pt x="7620" y="4763"/>
                            <a:pt x="3810" y="10477"/>
                            <a:pt x="0" y="15240"/>
                          </a:cubicBezTo>
                          <a:lnTo>
                            <a:pt x="827722" y="493395"/>
                          </a:lnTo>
                          <a:lnTo>
                            <a:pt x="827722" y="639127"/>
                          </a:lnTo>
                          <a:cubicBezTo>
                            <a:pt x="827722" y="639127"/>
                            <a:pt x="1001077" y="619125"/>
                            <a:pt x="1192530" y="567690"/>
                          </a:cubicBezTo>
                          <a:cubicBezTo>
                            <a:pt x="1200150" y="527685"/>
                            <a:pt x="1211580" y="488632"/>
                            <a:pt x="1223010" y="450532"/>
                          </a:cubicBezTo>
                          <a:cubicBezTo>
                            <a:pt x="1015365" y="487680"/>
                            <a:pt x="829627" y="471488"/>
                            <a:pt x="829627" y="471488"/>
                          </a:cubicBezTo>
                          <a:close/>
                        </a:path>
                      </a:pathLst>
                    </a:custGeom>
                    <a:solidFill>
                      <a:srgbClr val="C29A8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: Shape 151">
                      <a:extLst>
                        <a:ext uri="{FF2B5EF4-FFF2-40B4-BE49-F238E27FC236}">
                          <a16:creationId xmlns:a16="http://schemas.microsoft.com/office/drawing/2014/main" id="{CC3B7000-8A60-C346-F988-0EE7A5331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74940" y="4016151"/>
                      <a:ext cx="742950" cy="409575"/>
                    </a:xfrm>
                    <a:custGeom>
                      <a:avLst/>
                      <a:gdLst>
                        <a:gd name="connsiteX0" fmla="*/ 308235 w 742950"/>
                        <a:gd name="connsiteY0" fmla="*/ 82868 h 409575"/>
                        <a:gd name="connsiteX1" fmla="*/ 12007 w 742950"/>
                        <a:gd name="connsiteY1" fmla="*/ 411480 h 409575"/>
                        <a:gd name="connsiteX2" fmla="*/ 327285 w 742950"/>
                        <a:gd name="connsiteY2" fmla="*/ 132398 h 409575"/>
                        <a:gd name="connsiteX3" fmla="*/ 752100 w 742950"/>
                        <a:gd name="connsiteY3" fmla="*/ 0 h 409575"/>
                        <a:gd name="connsiteX4" fmla="*/ 308235 w 742950"/>
                        <a:gd name="connsiteY4" fmla="*/ 82868 h 409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2950" h="409575">
                          <a:moveTo>
                            <a:pt x="308235" y="82868"/>
                          </a:moveTo>
                          <a:cubicBezTo>
                            <a:pt x="48202" y="219075"/>
                            <a:pt x="-33713" y="347663"/>
                            <a:pt x="12007" y="411480"/>
                          </a:cubicBezTo>
                          <a:cubicBezTo>
                            <a:pt x="28200" y="338138"/>
                            <a:pt x="151072" y="233363"/>
                            <a:pt x="327285" y="132398"/>
                          </a:cubicBezTo>
                          <a:cubicBezTo>
                            <a:pt x="435870" y="70485"/>
                            <a:pt x="740670" y="131445"/>
                            <a:pt x="752100" y="0"/>
                          </a:cubicBezTo>
                          <a:cubicBezTo>
                            <a:pt x="687330" y="43815"/>
                            <a:pt x="413010" y="27623"/>
                            <a:pt x="308235" y="82868"/>
                          </a:cubicBezTo>
                          <a:close/>
                        </a:path>
                      </a:pathLst>
                    </a:custGeom>
                    <a:solidFill>
                      <a:srgbClr val="C29A8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3" name="Freeform: Shape 152">
                    <a:extLst>
                      <a:ext uri="{FF2B5EF4-FFF2-40B4-BE49-F238E27FC236}">
                        <a16:creationId xmlns:a16="http://schemas.microsoft.com/office/drawing/2014/main" id="{D67B12AC-96EE-2324-0301-AC63F608C4C0}"/>
                      </a:ext>
                    </a:extLst>
                  </p:cNvPr>
                  <p:cNvSpPr/>
                  <p:nvPr/>
                </p:nvSpPr>
                <p:spPr>
                  <a:xfrm>
                    <a:off x="8991037" y="3915954"/>
                    <a:ext cx="123825" cy="114300"/>
                  </a:xfrm>
                  <a:custGeom>
                    <a:avLst/>
                    <a:gdLst>
                      <a:gd name="connsiteX0" fmla="*/ 120762 w 123825"/>
                      <a:gd name="connsiteY0" fmla="*/ 68765 h 114300"/>
                      <a:gd name="connsiteX1" fmla="*/ 82662 w 123825"/>
                      <a:gd name="connsiteY1" fmla="*/ 123057 h 114300"/>
                      <a:gd name="connsiteX2" fmla="*/ 59802 w 123825"/>
                      <a:gd name="connsiteY2" fmla="*/ 121152 h 114300"/>
                      <a:gd name="connsiteX3" fmla="*/ 49325 w 123825"/>
                      <a:gd name="connsiteY3" fmla="*/ 113532 h 114300"/>
                      <a:gd name="connsiteX4" fmla="*/ 747 w 123825"/>
                      <a:gd name="connsiteY4" fmla="*/ 5900 h 114300"/>
                      <a:gd name="connsiteX5" fmla="*/ 4557 w 123825"/>
                      <a:gd name="connsiteY5" fmla="*/ 185 h 114300"/>
                      <a:gd name="connsiteX6" fmla="*/ 27417 w 123825"/>
                      <a:gd name="connsiteY6" fmla="*/ 2090 h 114300"/>
                      <a:gd name="connsiteX7" fmla="*/ 120762 w 123825"/>
                      <a:gd name="connsiteY7" fmla="*/ 68765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825" h="114300">
                        <a:moveTo>
                          <a:pt x="120762" y="68765"/>
                        </a:moveTo>
                        <a:cubicBezTo>
                          <a:pt x="136002" y="102102"/>
                          <a:pt x="118857" y="125915"/>
                          <a:pt x="82662" y="123057"/>
                        </a:cubicBezTo>
                        <a:lnTo>
                          <a:pt x="59802" y="121152"/>
                        </a:lnTo>
                        <a:cubicBezTo>
                          <a:pt x="55992" y="121152"/>
                          <a:pt x="51230" y="117342"/>
                          <a:pt x="49325" y="113532"/>
                        </a:cubicBezTo>
                        <a:lnTo>
                          <a:pt x="747" y="5900"/>
                        </a:lnTo>
                        <a:cubicBezTo>
                          <a:pt x="-1158" y="2090"/>
                          <a:pt x="747" y="-768"/>
                          <a:pt x="4557" y="185"/>
                        </a:cubicBezTo>
                        <a:lnTo>
                          <a:pt x="27417" y="2090"/>
                        </a:lnTo>
                        <a:cubicBezTo>
                          <a:pt x="64565" y="5900"/>
                          <a:pt x="105522" y="36380"/>
                          <a:pt x="120762" y="68765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" name="Freeform: Shape 153">
                  <a:extLst>
                    <a:ext uri="{FF2B5EF4-FFF2-40B4-BE49-F238E27FC236}">
                      <a16:creationId xmlns:a16="http://schemas.microsoft.com/office/drawing/2014/main" id="{2C4FD07D-01FC-2E00-7686-9056863748D4}"/>
                    </a:ext>
                  </a:extLst>
                </p:cNvPr>
                <p:cNvSpPr/>
                <p:nvPr/>
              </p:nvSpPr>
              <p:spPr>
                <a:xfrm>
                  <a:off x="6639110" y="3955582"/>
                  <a:ext cx="1362075" cy="1390650"/>
                </a:xfrm>
                <a:custGeom>
                  <a:avLst/>
                  <a:gdLst>
                    <a:gd name="connsiteX0" fmla="*/ 967740 w 1362075"/>
                    <a:gd name="connsiteY0" fmla="*/ 54854 h 1390650"/>
                    <a:gd name="connsiteX1" fmla="*/ 682943 w 1362075"/>
                    <a:gd name="connsiteY1" fmla="*/ 27231 h 1390650"/>
                    <a:gd name="connsiteX2" fmla="*/ 0 w 1362075"/>
                    <a:gd name="connsiteY2" fmla="*/ 424424 h 1390650"/>
                    <a:gd name="connsiteX3" fmla="*/ 284798 w 1362075"/>
                    <a:gd name="connsiteY3" fmla="*/ 452046 h 1390650"/>
                    <a:gd name="connsiteX4" fmla="*/ 682943 w 1362075"/>
                    <a:gd name="connsiteY4" fmla="*/ 1142609 h 1390650"/>
                    <a:gd name="connsiteX5" fmla="*/ 566738 w 1362075"/>
                    <a:gd name="connsiteY5" fmla="*/ 1398831 h 1390650"/>
                    <a:gd name="connsiteX6" fmla="*/ 1249680 w 1362075"/>
                    <a:gd name="connsiteY6" fmla="*/ 1001639 h 1390650"/>
                    <a:gd name="connsiteX7" fmla="*/ 1365885 w 1362075"/>
                    <a:gd name="connsiteY7" fmla="*/ 745416 h 1390650"/>
                    <a:gd name="connsiteX8" fmla="*/ 967740 w 1362075"/>
                    <a:gd name="connsiteY8" fmla="*/ 54854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2075" h="1390650">
                      <a:moveTo>
                        <a:pt x="967740" y="54854"/>
                      </a:moveTo>
                      <a:cubicBezTo>
                        <a:pt x="856298" y="-8964"/>
                        <a:pt x="756285" y="-15632"/>
                        <a:pt x="682943" y="27231"/>
                      </a:cubicBezTo>
                      <a:lnTo>
                        <a:pt x="0" y="424424"/>
                      </a:lnTo>
                      <a:cubicBezTo>
                        <a:pt x="72390" y="382514"/>
                        <a:pt x="173355" y="388229"/>
                        <a:pt x="284798" y="452046"/>
                      </a:cubicBezTo>
                      <a:cubicBezTo>
                        <a:pt x="505778" y="579681"/>
                        <a:pt x="683895" y="888291"/>
                        <a:pt x="682943" y="1142609"/>
                      </a:cubicBezTo>
                      <a:cubicBezTo>
                        <a:pt x="682943" y="1268339"/>
                        <a:pt x="638175" y="1356921"/>
                        <a:pt x="566738" y="1398831"/>
                      </a:cubicBezTo>
                      <a:lnTo>
                        <a:pt x="1249680" y="1001639"/>
                      </a:lnTo>
                      <a:cubicBezTo>
                        <a:pt x="1321118" y="959729"/>
                        <a:pt x="1365885" y="871146"/>
                        <a:pt x="1365885" y="745416"/>
                      </a:cubicBezTo>
                      <a:cubicBezTo>
                        <a:pt x="1366837" y="492051"/>
                        <a:pt x="1188720" y="182489"/>
                        <a:pt x="967740" y="5485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8" name="Graphic 61">
                  <a:extLst>
                    <a:ext uri="{FF2B5EF4-FFF2-40B4-BE49-F238E27FC236}">
                      <a16:creationId xmlns:a16="http://schemas.microsoft.com/office/drawing/2014/main" id="{25A9598E-D5B4-1575-F37B-EDB4CD21768C}"/>
                    </a:ext>
                  </a:extLst>
                </p:cNvPr>
                <p:cNvGrpSpPr/>
                <p:nvPr/>
              </p:nvGrpSpPr>
              <p:grpSpPr>
                <a:xfrm>
                  <a:off x="6078084" y="4019643"/>
                  <a:ext cx="1733550" cy="1666875"/>
                  <a:chOff x="6078084" y="4019643"/>
                  <a:chExt cx="1733550" cy="1666875"/>
                </a:xfrm>
                <a:solidFill>
                  <a:schemeClr val="accent1"/>
                </a:solidFill>
              </p:grpSpPr>
              <p:sp>
                <p:nvSpPr>
                  <p:cNvPr id="59" name="Freeform: Shape 155">
                    <a:extLst>
                      <a:ext uri="{FF2B5EF4-FFF2-40B4-BE49-F238E27FC236}">
                        <a16:creationId xmlns:a16="http://schemas.microsoft.com/office/drawing/2014/main" id="{2E622F96-3663-4F49-35CA-2CCC8D7F6ADB}"/>
                      </a:ext>
                    </a:extLst>
                  </p:cNvPr>
                  <p:cNvSpPr/>
                  <p:nvPr/>
                </p:nvSpPr>
                <p:spPr>
                  <a:xfrm>
                    <a:off x="6215247" y="4019643"/>
                    <a:ext cx="1590675" cy="1628775"/>
                  </a:xfrm>
                  <a:custGeom>
                    <a:avLst/>
                    <a:gdLst>
                      <a:gd name="connsiteX0" fmla="*/ 1131570 w 1590675"/>
                      <a:gd name="connsiteY0" fmla="*/ 64136 h 1628775"/>
                      <a:gd name="connsiteX1" fmla="*/ 799148 w 1590675"/>
                      <a:gd name="connsiteY1" fmla="*/ 31751 h 1628775"/>
                      <a:gd name="connsiteX2" fmla="*/ 0 w 1590675"/>
                      <a:gd name="connsiteY2" fmla="*/ 496571 h 1628775"/>
                      <a:gd name="connsiteX3" fmla="*/ 332423 w 1590675"/>
                      <a:gd name="connsiteY3" fmla="*/ 528956 h 1628775"/>
                      <a:gd name="connsiteX4" fmla="*/ 798195 w 1590675"/>
                      <a:gd name="connsiteY4" fmla="*/ 1336676 h 1628775"/>
                      <a:gd name="connsiteX5" fmla="*/ 661988 w 1590675"/>
                      <a:gd name="connsiteY5" fmla="*/ 1636714 h 1628775"/>
                      <a:gd name="connsiteX6" fmla="*/ 1461135 w 1590675"/>
                      <a:gd name="connsiteY6" fmla="*/ 1171894 h 1628775"/>
                      <a:gd name="connsiteX7" fmla="*/ 1597343 w 1590675"/>
                      <a:gd name="connsiteY7" fmla="*/ 871856 h 1628775"/>
                      <a:gd name="connsiteX8" fmla="*/ 1131570 w 1590675"/>
                      <a:gd name="connsiteY8" fmla="*/ 64136 h 1628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90675" h="1628775">
                        <a:moveTo>
                          <a:pt x="1131570" y="64136"/>
                        </a:moveTo>
                        <a:cubicBezTo>
                          <a:pt x="1002030" y="-11112"/>
                          <a:pt x="883920" y="-17779"/>
                          <a:pt x="799148" y="31751"/>
                        </a:cubicBezTo>
                        <a:lnTo>
                          <a:pt x="0" y="496571"/>
                        </a:lnTo>
                        <a:cubicBezTo>
                          <a:pt x="84773" y="447041"/>
                          <a:pt x="202883" y="453708"/>
                          <a:pt x="332423" y="528956"/>
                        </a:cubicBezTo>
                        <a:cubicBezTo>
                          <a:pt x="590550" y="678498"/>
                          <a:pt x="799148" y="1039496"/>
                          <a:pt x="798195" y="1336676"/>
                        </a:cubicBezTo>
                        <a:cubicBezTo>
                          <a:pt x="798195" y="1484314"/>
                          <a:pt x="745808" y="1588136"/>
                          <a:pt x="661988" y="1636714"/>
                        </a:cubicBezTo>
                        <a:lnTo>
                          <a:pt x="1461135" y="1171894"/>
                        </a:lnTo>
                        <a:cubicBezTo>
                          <a:pt x="1544955" y="1123316"/>
                          <a:pt x="1597343" y="1019494"/>
                          <a:pt x="1597343" y="871856"/>
                        </a:cubicBezTo>
                        <a:cubicBezTo>
                          <a:pt x="1598295" y="574676"/>
                          <a:pt x="1389698" y="212726"/>
                          <a:pt x="1131570" y="6413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156">
                    <a:extLst>
                      <a:ext uri="{FF2B5EF4-FFF2-40B4-BE49-F238E27FC236}">
                        <a16:creationId xmlns:a16="http://schemas.microsoft.com/office/drawing/2014/main" id="{DB53E622-87E1-2FF4-6FB8-7D7EF38BAF9E}"/>
                      </a:ext>
                    </a:extLst>
                  </p:cNvPr>
                  <p:cNvSpPr/>
                  <p:nvPr/>
                </p:nvSpPr>
                <p:spPr>
                  <a:xfrm>
                    <a:off x="6078084" y="4483715"/>
                    <a:ext cx="933450" cy="1200150"/>
                  </a:xfrm>
                  <a:custGeom>
                    <a:avLst/>
                    <a:gdLst>
                      <a:gd name="connsiteX0" fmla="*/ 469586 w 933450"/>
                      <a:gd name="connsiteY0" fmla="*/ 63931 h 1200150"/>
                      <a:gd name="connsiteX1" fmla="*/ 935358 w 933450"/>
                      <a:gd name="connsiteY1" fmla="*/ 871651 h 1200150"/>
                      <a:gd name="connsiteX2" fmla="*/ 465776 w 933450"/>
                      <a:gd name="connsiteY2" fmla="*/ 1139303 h 1200150"/>
                      <a:gd name="connsiteX3" fmla="*/ 3 w 933450"/>
                      <a:gd name="connsiteY3" fmla="*/ 331583 h 1200150"/>
                      <a:gd name="connsiteX4" fmla="*/ 469586 w 933450"/>
                      <a:gd name="connsiteY4" fmla="*/ 63931 h 120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50" h="1200150">
                        <a:moveTo>
                          <a:pt x="469586" y="63931"/>
                        </a:moveTo>
                        <a:cubicBezTo>
                          <a:pt x="727713" y="213473"/>
                          <a:pt x="936311" y="574471"/>
                          <a:pt x="935358" y="871651"/>
                        </a:cubicBezTo>
                        <a:cubicBezTo>
                          <a:pt x="934406" y="1168830"/>
                          <a:pt x="724856" y="1287893"/>
                          <a:pt x="465776" y="1139303"/>
                        </a:cubicBezTo>
                        <a:cubicBezTo>
                          <a:pt x="207648" y="989761"/>
                          <a:pt x="-949" y="628763"/>
                          <a:pt x="3" y="331583"/>
                        </a:cubicBezTo>
                        <a:cubicBezTo>
                          <a:pt x="956" y="34403"/>
                          <a:pt x="210506" y="-84659"/>
                          <a:pt x="469586" y="63931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aphic 61">
                <a:extLst>
                  <a:ext uri="{FF2B5EF4-FFF2-40B4-BE49-F238E27FC236}">
                    <a16:creationId xmlns:a16="http://schemas.microsoft.com/office/drawing/2014/main" id="{094A3271-9121-AA66-51D2-6B0696B15129}"/>
                  </a:ext>
                </a:extLst>
              </p:cNvPr>
              <p:cNvGrpSpPr/>
              <p:nvPr/>
            </p:nvGrpSpPr>
            <p:grpSpPr>
              <a:xfrm>
                <a:off x="10721500" y="4339287"/>
                <a:ext cx="3048974" cy="2203528"/>
                <a:chOff x="10721500" y="4339287"/>
                <a:chExt cx="3048974" cy="2203528"/>
              </a:xfrm>
              <a:solidFill>
                <a:schemeClr val="accent1"/>
              </a:solidFill>
            </p:grpSpPr>
            <p:grpSp>
              <p:nvGrpSpPr>
                <p:cNvPr id="34" name="Graphic 61">
                  <a:extLst>
                    <a:ext uri="{FF2B5EF4-FFF2-40B4-BE49-F238E27FC236}">
                      <a16:creationId xmlns:a16="http://schemas.microsoft.com/office/drawing/2014/main" id="{3396E9C4-0B06-62C5-B0B4-C4260BB195A8}"/>
                    </a:ext>
                  </a:extLst>
                </p:cNvPr>
                <p:cNvGrpSpPr/>
                <p:nvPr/>
              </p:nvGrpSpPr>
              <p:grpSpPr>
                <a:xfrm>
                  <a:off x="10721500" y="4339287"/>
                  <a:ext cx="2010752" cy="1381839"/>
                  <a:chOff x="10721500" y="4339287"/>
                  <a:chExt cx="2010752" cy="1381839"/>
                </a:xfrm>
                <a:solidFill>
                  <a:schemeClr val="accent1"/>
                </a:solidFill>
              </p:grpSpPr>
              <p:sp>
                <p:nvSpPr>
                  <p:cNvPr id="39" name="Freeform: Shape 159">
                    <a:extLst>
                      <a:ext uri="{FF2B5EF4-FFF2-40B4-BE49-F238E27FC236}">
                        <a16:creationId xmlns:a16="http://schemas.microsoft.com/office/drawing/2014/main" id="{C1437BB1-F49C-D150-1F3D-D2F49504AB92}"/>
                      </a:ext>
                    </a:extLst>
                  </p:cNvPr>
                  <p:cNvSpPr/>
                  <p:nvPr/>
                </p:nvSpPr>
                <p:spPr>
                  <a:xfrm>
                    <a:off x="11097411" y="4392388"/>
                    <a:ext cx="866775" cy="695325"/>
                  </a:xfrm>
                  <a:custGeom>
                    <a:avLst/>
                    <a:gdLst>
                      <a:gd name="connsiteX0" fmla="*/ 47976 w 866775"/>
                      <a:gd name="connsiteY0" fmla="*/ 55245 h 695325"/>
                      <a:gd name="connsiteX1" fmla="*/ 869983 w 866775"/>
                      <a:gd name="connsiteY1" fmla="*/ 553403 h 695325"/>
                      <a:gd name="connsiteX2" fmla="*/ 869983 w 866775"/>
                      <a:gd name="connsiteY2" fmla="*/ 699135 h 695325"/>
                      <a:gd name="connsiteX3" fmla="*/ 47976 w 866775"/>
                      <a:gd name="connsiteY3" fmla="*/ 200978 h 695325"/>
                      <a:gd name="connsiteX4" fmla="*/ 17496 w 866775"/>
                      <a:gd name="connsiteY4" fmla="*/ 161925 h 695325"/>
                      <a:gd name="connsiteX5" fmla="*/ 20353 w 866775"/>
                      <a:gd name="connsiteY5" fmla="*/ 0 h 695325"/>
                      <a:gd name="connsiteX6" fmla="*/ 47976 w 866775"/>
                      <a:gd name="connsiteY6" fmla="*/ 55245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6775" h="695325">
                        <a:moveTo>
                          <a:pt x="47976" y="55245"/>
                        </a:moveTo>
                        <a:cubicBezTo>
                          <a:pt x="269908" y="186690"/>
                          <a:pt x="760446" y="487680"/>
                          <a:pt x="869983" y="553403"/>
                        </a:cubicBezTo>
                        <a:lnTo>
                          <a:pt x="869983" y="699135"/>
                        </a:lnTo>
                        <a:cubicBezTo>
                          <a:pt x="759493" y="633413"/>
                          <a:pt x="269908" y="332423"/>
                          <a:pt x="47976" y="200978"/>
                        </a:cubicBezTo>
                        <a:cubicBezTo>
                          <a:pt x="31783" y="191453"/>
                          <a:pt x="17496" y="178118"/>
                          <a:pt x="17496" y="161925"/>
                        </a:cubicBezTo>
                        <a:cubicBezTo>
                          <a:pt x="6066" y="104775"/>
                          <a:pt x="-16794" y="34290"/>
                          <a:pt x="20353" y="0"/>
                        </a:cubicBezTo>
                        <a:cubicBezTo>
                          <a:pt x="21306" y="17145"/>
                          <a:pt x="31783" y="45720"/>
                          <a:pt x="47976" y="55245"/>
                        </a:cubicBezTo>
                        <a:close/>
                      </a:path>
                    </a:pathLst>
                  </a:custGeom>
                  <a:solidFill>
                    <a:srgbClr val="A9877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" name="Graphic 61">
                    <a:extLst>
                      <a:ext uri="{FF2B5EF4-FFF2-40B4-BE49-F238E27FC236}">
                        <a16:creationId xmlns:a16="http://schemas.microsoft.com/office/drawing/2014/main" id="{531850E9-7191-6A07-19F4-393E9C65D402}"/>
                      </a:ext>
                    </a:extLst>
                  </p:cNvPr>
                  <p:cNvGrpSpPr/>
                  <p:nvPr/>
                </p:nvGrpSpPr>
                <p:grpSpPr>
                  <a:xfrm>
                    <a:off x="10736765" y="4410486"/>
                    <a:ext cx="809625" cy="581025"/>
                    <a:chOff x="10736765" y="4410486"/>
                    <a:chExt cx="809625" cy="581025"/>
                  </a:xfrm>
                  <a:solidFill>
                    <a:srgbClr val="B5907E"/>
                  </a:solidFill>
                </p:grpSpPr>
                <p:sp>
                  <p:nvSpPr>
                    <p:cNvPr id="54" name="Freeform: Shape 161">
                      <a:extLst>
                        <a:ext uri="{FF2B5EF4-FFF2-40B4-BE49-F238E27FC236}">
                          <a16:creationId xmlns:a16="http://schemas.microsoft.com/office/drawing/2014/main" id="{0AB8478A-3CB2-B69D-F66E-D7C3856B8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48004" y="4410486"/>
                      <a:ext cx="800100" cy="581025"/>
                    </a:xfrm>
                    <a:custGeom>
                      <a:avLst/>
                      <a:gdLst>
                        <a:gd name="connsiteX0" fmla="*/ 20193 w 800100"/>
                        <a:gd name="connsiteY0" fmla="*/ 38100 h 581025"/>
                        <a:gd name="connsiteX1" fmla="*/ 792670 w 800100"/>
                        <a:gd name="connsiteY1" fmla="*/ 488632 h 581025"/>
                        <a:gd name="connsiteX2" fmla="*/ 801243 w 800100"/>
                        <a:gd name="connsiteY2" fmla="*/ 586740 h 581025"/>
                        <a:gd name="connsiteX3" fmla="*/ 41148 w 800100"/>
                        <a:gd name="connsiteY3" fmla="*/ 127635 h 581025"/>
                        <a:gd name="connsiteX4" fmla="*/ 3048 w 800100"/>
                        <a:gd name="connsiteY4" fmla="*/ 0 h 581025"/>
                        <a:gd name="connsiteX5" fmla="*/ 20193 w 800100"/>
                        <a:gd name="connsiteY5" fmla="*/ 38100 h 58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00100" h="581025">
                          <a:moveTo>
                            <a:pt x="20193" y="38100"/>
                          </a:moveTo>
                          <a:cubicBezTo>
                            <a:pt x="178308" y="132397"/>
                            <a:pt x="525018" y="330517"/>
                            <a:pt x="792670" y="488632"/>
                          </a:cubicBezTo>
                          <a:lnTo>
                            <a:pt x="801243" y="586740"/>
                          </a:lnTo>
                          <a:cubicBezTo>
                            <a:pt x="532638" y="428625"/>
                            <a:pt x="233553" y="280035"/>
                            <a:pt x="41148" y="127635"/>
                          </a:cubicBezTo>
                          <a:cubicBezTo>
                            <a:pt x="-16002" y="81915"/>
                            <a:pt x="3048" y="0"/>
                            <a:pt x="3048" y="0"/>
                          </a:cubicBezTo>
                          <a:cubicBezTo>
                            <a:pt x="6858" y="11430"/>
                            <a:pt x="7811" y="30480"/>
                            <a:pt x="20193" y="38100"/>
                          </a:cubicBezTo>
                          <a:close/>
                        </a:path>
                      </a:pathLst>
                    </a:custGeom>
                    <a:solidFill>
                      <a:srgbClr val="B5907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: Shape 162">
                      <a:extLst>
                        <a:ext uri="{FF2B5EF4-FFF2-40B4-BE49-F238E27FC236}">
                          <a16:creationId xmlns:a16="http://schemas.microsoft.com/office/drawing/2014/main" id="{E307D232-590C-6A5D-86F2-A1A807AA0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36765" y="4420011"/>
                      <a:ext cx="9525" cy="9525"/>
                    </a:xfrm>
                    <a:custGeom>
                      <a:avLst/>
                      <a:gdLst>
                        <a:gd name="connsiteX0" fmla="*/ 953 w 0"/>
                        <a:gd name="connsiteY0" fmla="*/ 7620 h 0"/>
                        <a:gd name="connsiteX1" fmla="*/ 0 w 0"/>
                        <a:gd name="connsiteY1" fmla="*/ 0 h 0"/>
                        <a:gd name="connsiteX2" fmla="*/ 953 w 0"/>
                        <a:gd name="connsiteY2" fmla="*/ 762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>
                          <a:moveTo>
                            <a:pt x="953" y="7620"/>
                          </a:moveTo>
                          <a:cubicBezTo>
                            <a:pt x="0" y="4763"/>
                            <a:pt x="0" y="2857"/>
                            <a:pt x="0" y="0"/>
                          </a:cubicBezTo>
                          <a:lnTo>
                            <a:pt x="953" y="7620"/>
                          </a:lnTo>
                          <a:close/>
                        </a:path>
                      </a:pathLst>
                    </a:custGeom>
                    <a:solidFill>
                      <a:srgbClr val="B5907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" name="Freeform: Shape 163">
                    <a:extLst>
                      <a:ext uri="{FF2B5EF4-FFF2-40B4-BE49-F238E27FC236}">
                        <a16:creationId xmlns:a16="http://schemas.microsoft.com/office/drawing/2014/main" id="{9F6E2B69-EF49-9046-0476-385746807381}"/>
                      </a:ext>
                    </a:extLst>
                  </p:cNvPr>
                  <p:cNvSpPr/>
                  <p:nvPr/>
                </p:nvSpPr>
                <p:spPr>
                  <a:xfrm>
                    <a:off x="10750291" y="4342650"/>
                    <a:ext cx="1209675" cy="704850"/>
                  </a:xfrm>
                  <a:custGeom>
                    <a:avLst/>
                    <a:gdLst>
                      <a:gd name="connsiteX0" fmla="*/ 786573 w 1209675"/>
                      <a:gd name="connsiteY0" fmla="*/ 565993 h 704850"/>
                      <a:gd name="connsiteX1" fmla="*/ 1034223 w 1209675"/>
                      <a:gd name="connsiteY1" fmla="*/ 711725 h 704850"/>
                      <a:gd name="connsiteX2" fmla="*/ 1216151 w 1209675"/>
                      <a:gd name="connsiteY2" fmla="*/ 604093 h 704850"/>
                      <a:gd name="connsiteX3" fmla="*/ 197928 w 1209675"/>
                      <a:gd name="connsiteY3" fmla="*/ 19258 h 704850"/>
                      <a:gd name="connsiteX4" fmla="*/ 33146 w 1209675"/>
                      <a:gd name="connsiteY4" fmla="*/ 24021 h 704850"/>
                      <a:gd name="connsiteX5" fmla="*/ 49338 w 1209675"/>
                      <a:gd name="connsiteY5" fmla="*/ 146893 h 704850"/>
                      <a:gd name="connsiteX6" fmla="*/ 786573 w 1209675"/>
                      <a:gd name="connsiteY6" fmla="*/ 565993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9675" h="704850">
                        <a:moveTo>
                          <a:pt x="786573" y="565993"/>
                        </a:moveTo>
                        <a:cubicBezTo>
                          <a:pt x="902778" y="634573"/>
                          <a:pt x="996123" y="688865"/>
                          <a:pt x="1034223" y="711725"/>
                        </a:cubicBezTo>
                        <a:cubicBezTo>
                          <a:pt x="1091373" y="676483"/>
                          <a:pt x="1152333" y="641240"/>
                          <a:pt x="1216151" y="604093"/>
                        </a:cubicBezTo>
                        <a:cubicBezTo>
                          <a:pt x="1082801" y="526940"/>
                          <a:pt x="429385" y="150703"/>
                          <a:pt x="197928" y="19258"/>
                        </a:cubicBezTo>
                        <a:cubicBezTo>
                          <a:pt x="167448" y="1161"/>
                          <a:pt x="100773" y="-15032"/>
                          <a:pt x="33146" y="24021"/>
                        </a:cubicBezTo>
                        <a:cubicBezTo>
                          <a:pt x="-35435" y="64025"/>
                          <a:pt x="18858" y="128796"/>
                          <a:pt x="49338" y="146893"/>
                        </a:cubicBezTo>
                        <a:cubicBezTo>
                          <a:pt x="206501" y="240238"/>
                          <a:pt x="517968" y="407878"/>
                          <a:pt x="786573" y="565993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164">
                    <a:extLst>
                      <a:ext uri="{FF2B5EF4-FFF2-40B4-BE49-F238E27FC236}">
                        <a16:creationId xmlns:a16="http://schemas.microsoft.com/office/drawing/2014/main" id="{19E253C9-E90B-6D81-7D8C-1398DC9F63C0}"/>
                      </a:ext>
                    </a:extLst>
                  </p:cNvPr>
                  <p:cNvSpPr/>
                  <p:nvPr/>
                </p:nvSpPr>
                <p:spPr>
                  <a:xfrm>
                    <a:off x="10784599" y="4358378"/>
                    <a:ext cx="171450" cy="95250"/>
                  </a:xfrm>
                  <a:custGeom>
                    <a:avLst/>
                    <a:gdLst>
                      <a:gd name="connsiteX0" fmla="*/ 33128 w 171450"/>
                      <a:gd name="connsiteY0" fmla="*/ 16865 h 95250"/>
                      <a:gd name="connsiteX1" fmla="*/ 17888 w 171450"/>
                      <a:gd name="connsiteY1" fmla="*/ 77825 h 95250"/>
                      <a:gd name="connsiteX2" fmla="*/ 53130 w 171450"/>
                      <a:gd name="connsiteY2" fmla="*/ 98780 h 95250"/>
                      <a:gd name="connsiteX3" fmla="*/ 68370 w 171450"/>
                      <a:gd name="connsiteY3" fmla="*/ 98780 h 95250"/>
                      <a:gd name="connsiteX4" fmla="*/ 174098 w 171450"/>
                      <a:gd name="connsiteY4" fmla="*/ 37820 h 95250"/>
                      <a:gd name="connsiteX5" fmla="*/ 174098 w 171450"/>
                      <a:gd name="connsiteY5" fmla="*/ 29248 h 95250"/>
                      <a:gd name="connsiteX6" fmla="*/ 145522 w 171450"/>
                      <a:gd name="connsiteY6" fmla="*/ 13055 h 95250"/>
                      <a:gd name="connsiteX7" fmla="*/ 33128 w 171450"/>
                      <a:gd name="connsiteY7" fmla="*/ 16865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95250">
                        <a:moveTo>
                          <a:pt x="33128" y="16865"/>
                        </a:moveTo>
                        <a:cubicBezTo>
                          <a:pt x="-21165" y="48298"/>
                          <a:pt x="4553" y="70205"/>
                          <a:pt x="17888" y="77825"/>
                        </a:cubicBezTo>
                        <a:lnTo>
                          <a:pt x="53130" y="98780"/>
                        </a:lnTo>
                        <a:cubicBezTo>
                          <a:pt x="56940" y="101638"/>
                          <a:pt x="63607" y="101638"/>
                          <a:pt x="68370" y="98780"/>
                        </a:cubicBezTo>
                        <a:lnTo>
                          <a:pt x="174098" y="37820"/>
                        </a:lnTo>
                        <a:cubicBezTo>
                          <a:pt x="177907" y="35915"/>
                          <a:pt x="177907" y="31153"/>
                          <a:pt x="174098" y="29248"/>
                        </a:cubicBezTo>
                        <a:cubicBezTo>
                          <a:pt x="163620" y="23533"/>
                          <a:pt x="154095" y="17818"/>
                          <a:pt x="145522" y="13055"/>
                        </a:cubicBezTo>
                        <a:cubicBezTo>
                          <a:pt x="139807" y="9245"/>
                          <a:pt x="90278" y="-16472"/>
                          <a:pt x="33128" y="16865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165">
                    <a:extLst>
                      <a:ext uri="{FF2B5EF4-FFF2-40B4-BE49-F238E27FC236}">
                        <a16:creationId xmlns:a16="http://schemas.microsoft.com/office/drawing/2014/main" id="{C0F7CE6D-1870-9987-F6BB-E2CEA9291EF9}"/>
                      </a:ext>
                    </a:extLst>
                  </p:cNvPr>
                  <p:cNvSpPr/>
                  <p:nvPr/>
                </p:nvSpPr>
                <p:spPr>
                  <a:xfrm>
                    <a:off x="11507538" y="4423784"/>
                    <a:ext cx="628650" cy="561975"/>
                  </a:xfrm>
                  <a:custGeom>
                    <a:avLst/>
                    <a:gdLst>
                      <a:gd name="connsiteX0" fmla="*/ 45518 w 628650"/>
                      <a:gd name="connsiteY0" fmla="*/ 50519 h 561975"/>
                      <a:gd name="connsiteX1" fmla="*/ 636068 w 628650"/>
                      <a:gd name="connsiteY1" fmla="*/ 421042 h 561975"/>
                      <a:gd name="connsiteX2" fmla="*/ 636068 w 628650"/>
                      <a:gd name="connsiteY2" fmla="*/ 566774 h 561975"/>
                      <a:gd name="connsiteX3" fmla="*/ 45518 w 628650"/>
                      <a:gd name="connsiteY3" fmla="*/ 196252 h 561975"/>
                      <a:gd name="connsiteX4" fmla="*/ 45518 w 628650"/>
                      <a:gd name="connsiteY4" fmla="*/ 127672 h 561975"/>
                      <a:gd name="connsiteX5" fmla="*/ 14086 w 628650"/>
                      <a:gd name="connsiteY5" fmla="*/ 156247 h 561975"/>
                      <a:gd name="connsiteX6" fmla="*/ 15038 w 628650"/>
                      <a:gd name="connsiteY6" fmla="*/ 1942 h 561975"/>
                      <a:gd name="connsiteX7" fmla="*/ 45518 w 628650"/>
                      <a:gd name="connsiteY7" fmla="*/ 50519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561975">
                        <a:moveTo>
                          <a:pt x="45518" y="50519"/>
                        </a:moveTo>
                        <a:cubicBezTo>
                          <a:pt x="74093" y="64807"/>
                          <a:pt x="586538" y="391514"/>
                          <a:pt x="636068" y="421042"/>
                        </a:cubicBezTo>
                        <a:lnTo>
                          <a:pt x="636068" y="566774"/>
                        </a:lnTo>
                        <a:cubicBezTo>
                          <a:pt x="586538" y="536294"/>
                          <a:pt x="262688" y="323887"/>
                          <a:pt x="45518" y="196252"/>
                        </a:cubicBezTo>
                        <a:lnTo>
                          <a:pt x="45518" y="127672"/>
                        </a:lnTo>
                        <a:cubicBezTo>
                          <a:pt x="26468" y="184822"/>
                          <a:pt x="15991" y="171487"/>
                          <a:pt x="14086" y="156247"/>
                        </a:cubicBezTo>
                        <a:cubicBezTo>
                          <a:pt x="7418" y="109574"/>
                          <a:pt x="-14489" y="34327"/>
                          <a:pt x="15038" y="1942"/>
                        </a:cubicBezTo>
                        <a:cubicBezTo>
                          <a:pt x="25516" y="-10441"/>
                          <a:pt x="29326" y="40042"/>
                          <a:pt x="45518" y="50519"/>
                        </a:cubicBezTo>
                        <a:close/>
                      </a:path>
                    </a:pathLst>
                  </a:custGeom>
                  <a:solidFill>
                    <a:srgbClr val="A9877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166">
                    <a:extLst>
                      <a:ext uri="{FF2B5EF4-FFF2-40B4-BE49-F238E27FC236}">
                        <a16:creationId xmlns:a16="http://schemas.microsoft.com/office/drawing/2014/main" id="{BF210C02-06A5-0BF4-4E42-734CD0388F52}"/>
                      </a:ext>
                    </a:extLst>
                  </p:cNvPr>
                  <p:cNvSpPr/>
                  <p:nvPr/>
                </p:nvSpPr>
                <p:spPr>
                  <a:xfrm>
                    <a:off x="11114735" y="4339287"/>
                    <a:ext cx="1019175" cy="600075"/>
                  </a:xfrm>
                  <a:custGeom>
                    <a:avLst/>
                    <a:gdLst>
                      <a:gd name="connsiteX0" fmla="*/ 30652 w 1019175"/>
                      <a:gd name="connsiteY0" fmla="*/ 108346 h 600075"/>
                      <a:gd name="connsiteX1" fmla="*/ 852659 w 1019175"/>
                      <a:gd name="connsiteY1" fmla="*/ 606504 h 600075"/>
                      <a:gd name="connsiteX2" fmla="*/ 905047 w 1019175"/>
                      <a:gd name="connsiteY2" fmla="*/ 576024 h 600075"/>
                      <a:gd name="connsiteX3" fmla="*/ 1027919 w 1019175"/>
                      <a:gd name="connsiteY3" fmla="*/ 505539 h 600075"/>
                      <a:gd name="connsiteX4" fmla="*/ 199244 w 1019175"/>
                      <a:gd name="connsiteY4" fmla="*/ 20716 h 600075"/>
                      <a:gd name="connsiteX5" fmla="*/ 41129 w 1019175"/>
                      <a:gd name="connsiteY5" fmla="*/ 21669 h 600075"/>
                      <a:gd name="connsiteX6" fmla="*/ 30652 w 1019175"/>
                      <a:gd name="connsiteY6" fmla="*/ 108346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9175" h="600075">
                        <a:moveTo>
                          <a:pt x="30652" y="108346"/>
                        </a:moveTo>
                        <a:cubicBezTo>
                          <a:pt x="252584" y="239791"/>
                          <a:pt x="743122" y="540781"/>
                          <a:pt x="852659" y="606504"/>
                        </a:cubicBezTo>
                        <a:cubicBezTo>
                          <a:pt x="869804" y="596026"/>
                          <a:pt x="887902" y="586501"/>
                          <a:pt x="905047" y="576024"/>
                        </a:cubicBezTo>
                        <a:cubicBezTo>
                          <a:pt x="945052" y="553164"/>
                          <a:pt x="986009" y="529351"/>
                          <a:pt x="1027919" y="505539"/>
                        </a:cubicBezTo>
                        <a:cubicBezTo>
                          <a:pt x="917429" y="441721"/>
                          <a:pt x="425939" y="150256"/>
                          <a:pt x="199244" y="20716"/>
                        </a:cubicBezTo>
                        <a:cubicBezTo>
                          <a:pt x="168764" y="2619"/>
                          <a:pt x="105900" y="-15479"/>
                          <a:pt x="41129" y="21669"/>
                        </a:cubicBezTo>
                        <a:cubicBezTo>
                          <a:pt x="-23641" y="59769"/>
                          <a:pt x="172" y="91201"/>
                          <a:pt x="30652" y="108346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167">
                    <a:extLst>
                      <a:ext uri="{FF2B5EF4-FFF2-40B4-BE49-F238E27FC236}">
                        <a16:creationId xmlns:a16="http://schemas.microsoft.com/office/drawing/2014/main" id="{617D8B32-B787-4800-E6C0-B68D84907469}"/>
                      </a:ext>
                    </a:extLst>
                  </p:cNvPr>
                  <p:cNvSpPr/>
                  <p:nvPr/>
                </p:nvSpPr>
                <p:spPr>
                  <a:xfrm>
                    <a:off x="11136774" y="4351818"/>
                    <a:ext cx="190500" cy="104775"/>
                  </a:xfrm>
                  <a:custGeom>
                    <a:avLst/>
                    <a:gdLst>
                      <a:gd name="connsiteX0" fmla="*/ 35283 w 190500"/>
                      <a:gd name="connsiteY0" fmla="*/ 17711 h 104775"/>
                      <a:gd name="connsiteX1" fmla="*/ 23853 w 190500"/>
                      <a:gd name="connsiteY1" fmla="*/ 87244 h 104775"/>
                      <a:gd name="connsiteX2" fmla="*/ 64811 w 190500"/>
                      <a:gd name="connsiteY2" fmla="*/ 112008 h 104775"/>
                      <a:gd name="connsiteX3" fmla="*/ 82908 w 190500"/>
                      <a:gd name="connsiteY3" fmla="*/ 112008 h 104775"/>
                      <a:gd name="connsiteX4" fmla="*/ 195303 w 190500"/>
                      <a:gd name="connsiteY4" fmla="*/ 47238 h 104775"/>
                      <a:gd name="connsiteX5" fmla="*/ 195303 w 190500"/>
                      <a:gd name="connsiteY5" fmla="*/ 36761 h 104775"/>
                      <a:gd name="connsiteX6" fmla="*/ 161965 w 190500"/>
                      <a:gd name="connsiteY6" fmla="*/ 17711 h 104775"/>
                      <a:gd name="connsiteX7" fmla="*/ 35283 w 190500"/>
                      <a:gd name="connsiteY7" fmla="*/ 17711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104775">
                        <a:moveTo>
                          <a:pt x="35283" y="17711"/>
                        </a:moveTo>
                        <a:cubicBezTo>
                          <a:pt x="-7579" y="42476"/>
                          <a:pt x="-11389" y="66288"/>
                          <a:pt x="23853" y="87244"/>
                        </a:cubicBezTo>
                        <a:cubicBezTo>
                          <a:pt x="36236" y="94863"/>
                          <a:pt x="63858" y="111056"/>
                          <a:pt x="64811" y="112008"/>
                        </a:cubicBezTo>
                        <a:cubicBezTo>
                          <a:pt x="69573" y="114866"/>
                          <a:pt x="78146" y="114866"/>
                          <a:pt x="82908" y="112008"/>
                        </a:cubicBezTo>
                        <a:lnTo>
                          <a:pt x="195303" y="47238"/>
                        </a:lnTo>
                        <a:cubicBezTo>
                          <a:pt x="200065" y="44381"/>
                          <a:pt x="200065" y="39619"/>
                          <a:pt x="195303" y="36761"/>
                        </a:cubicBezTo>
                        <a:lnTo>
                          <a:pt x="161965" y="17711"/>
                        </a:lnTo>
                        <a:cubicBezTo>
                          <a:pt x="138153" y="3423"/>
                          <a:pt x="90528" y="-13721"/>
                          <a:pt x="35283" y="17711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168">
                    <a:extLst>
                      <a:ext uri="{FF2B5EF4-FFF2-40B4-BE49-F238E27FC236}">
                        <a16:creationId xmlns:a16="http://schemas.microsoft.com/office/drawing/2014/main" id="{6D5CCCE0-4201-6508-09E4-6FC36D6CDCBB}"/>
                      </a:ext>
                    </a:extLst>
                  </p:cNvPr>
                  <p:cNvSpPr/>
                  <p:nvPr/>
                </p:nvSpPr>
                <p:spPr>
                  <a:xfrm>
                    <a:off x="11521333" y="4372622"/>
                    <a:ext cx="771525" cy="466725"/>
                  </a:xfrm>
                  <a:custGeom>
                    <a:avLst/>
                    <a:gdLst>
                      <a:gd name="connsiteX0" fmla="*/ 31724 w 771525"/>
                      <a:gd name="connsiteY0" fmla="*/ 101681 h 466725"/>
                      <a:gd name="connsiteX1" fmla="*/ 622274 w 771525"/>
                      <a:gd name="connsiteY1" fmla="*/ 472204 h 466725"/>
                      <a:gd name="connsiteX2" fmla="*/ 779437 w 771525"/>
                      <a:gd name="connsiteY2" fmla="*/ 382669 h 466725"/>
                      <a:gd name="connsiteX3" fmla="*/ 186029 w 771525"/>
                      <a:gd name="connsiteY3" fmla="*/ 21671 h 466725"/>
                      <a:gd name="connsiteX4" fmla="*/ 35535 w 771525"/>
                      <a:gd name="connsiteY4" fmla="*/ 17861 h 466725"/>
                      <a:gd name="connsiteX5" fmla="*/ 31724 w 771525"/>
                      <a:gd name="connsiteY5" fmla="*/ 101681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1525" h="466725">
                        <a:moveTo>
                          <a:pt x="31724" y="101681"/>
                        </a:moveTo>
                        <a:cubicBezTo>
                          <a:pt x="240322" y="232174"/>
                          <a:pt x="567982" y="443629"/>
                          <a:pt x="622274" y="472204"/>
                        </a:cubicBezTo>
                        <a:cubicBezTo>
                          <a:pt x="673710" y="442676"/>
                          <a:pt x="726097" y="413149"/>
                          <a:pt x="779437" y="382669"/>
                        </a:cubicBezTo>
                        <a:cubicBezTo>
                          <a:pt x="731812" y="355046"/>
                          <a:pt x="408915" y="149306"/>
                          <a:pt x="186029" y="21671"/>
                        </a:cubicBezTo>
                        <a:cubicBezTo>
                          <a:pt x="155549" y="3574"/>
                          <a:pt x="92685" y="-14524"/>
                          <a:pt x="35535" y="17861"/>
                        </a:cubicBezTo>
                        <a:cubicBezTo>
                          <a:pt x="-22568" y="52151"/>
                          <a:pt x="1244" y="83584"/>
                          <a:pt x="31724" y="101681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169">
                    <a:extLst>
                      <a:ext uri="{FF2B5EF4-FFF2-40B4-BE49-F238E27FC236}">
                        <a16:creationId xmlns:a16="http://schemas.microsoft.com/office/drawing/2014/main" id="{42D3033C-0A20-A812-4C20-BAE0AB2D1055}"/>
                      </a:ext>
                    </a:extLst>
                  </p:cNvPr>
                  <p:cNvSpPr/>
                  <p:nvPr/>
                </p:nvSpPr>
                <p:spPr>
                  <a:xfrm>
                    <a:off x="11538458" y="4381796"/>
                    <a:ext cx="171450" cy="95250"/>
                  </a:xfrm>
                  <a:custGeom>
                    <a:avLst/>
                    <a:gdLst>
                      <a:gd name="connsiteX0" fmla="*/ 30791 w 171450"/>
                      <a:gd name="connsiteY0" fmla="*/ 15355 h 95250"/>
                      <a:gd name="connsiteX1" fmla="*/ 26981 w 171450"/>
                      <a:gd name="connsiteY1" fmla="*/ 84887 h 95250"/>
                      <a:gd name="connsiteX2" fmla="*/ 47936 w 171450"/>
                      <a:gd name="connsiteY2" fmla="*/ 97270 h 95250"/>
                      <a:gd name="connsiteX3" fmla="*/ 73654 w 171450"/>
                      <a:gd name="connsiteY3" fmla="*/ 97270 h 95250"/>
                      <a:gd name="connsiteX4" fmla="*/ 171761 w 171450"/>
                      <a:gd name="connsiteY4" fmla="*/ 41072 h 95250"/>
                      <a:gd name="connsiteX5" fmla="*/ 171761 w 171450"/>
                      <a:gd name="connsiteY5" fmla="*/ 25832 h 95250"/>
                      <a:gd name="connsiteX6" fmla="*/ 158427 w 171450"/>
                      <a:gd name="connsiteY6" fmla="*/ 18212 h 95250"/>
                      <a:gd name="connsiteX7" fmla="*/ 30791 w 171450"/>
                      <a:gd name="connsiteY7" fmla="*/ 15355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95250">
                        <a:moveTo>
                          <a:pt x="30791" y="15355"/>
                        </a:moveTo>
                        <a:cubicBezTo>
                          <a:pt x="-22548" y="46787"/>
                          <a:pt x="5074" y="72505"/>
                          <a:pt x="26981" y="84887"/>
                        </a:cubicBezTo>
                        <a:cubicBezTo>
                          <a:pt x="33649" y="88697"/>
                          <a:pt x="41269" y="93460"/>
                          <a:pt x="47936" y="97270"/>
                        </a:cubicBezTo>
                        <a:cubicBezTo>
                          <a:pt x="54604" y="101080"/>
                          <a:pt x="66034" y="101080"/>
                          <a:pt x="73654" y="97270"/>
                        </a:cubicBezTo>
                        <a:lnTo>
                          <a:pt x="171761" y="41072"/>
                        </a:lnTo>
                        <a:cubicBezTo>
                          <a:pt x="178429" y="37262"/>
                          <a:pt x="179381" y="30595"/>
                          <a:pt x="171761" y="25832"/>
                        </a:cubicBezTo>
                        <a:cubicBezTo>
                          <a:pt x="166999" y="22975"/>
                          <a:pt x="163189" y="21070"/>
                          <a:pt x="158427" y="18212"/>
                        </a:cubicBezTo>
                        <a:cubicBezTo>
                          <a:pt x="146996" y="12497"/>
                          <a:pt x="87941" y="-17983"/>
                          <a:pt x="30791" y="15355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170">
                    <a:extLst>
                      <a:ext uri="{FF2B5EF4-FFF2-40B4-BE49-F238E27FC236}">
                        <a16:creationId xmlns:a16="http://schemas.microsoft.com/office/drawing/2014/main" id="{24D32A49-D8B7-D58E-82E5-61009D565F6A}"/>
                      </a:ext>
                    </a:extLst>
                  </p:cNvPr>
                  <p:cNvSpPr/>
                  <p:nvPr/>
                </p:nvSpPr>
                <p:spPr>
                  <a:xfrm>
                    <a:off x="11912150" y="5102001"/>
                    <a:ext cx="819150" cy="619125"/>
                  </a:xfrm>
                  <a:custGeom>
                    <a:avLst/>
                    <a:gdLst>
                      <a:gd name="connsiteX0" fmla="*/ 0 w 819150"/>
                      <a:gd name="connsiteY0" fmla="*/ 477203 h 619125"/>
                      <a:gd name="connsiteX1" fmla="*/ 0 w 819150"/>
                      <a:gd name="connsiteY1" fmla="*/ 623888 h 619125"/>
                      <a:gd name="connsiteX2" fmla="*/ 827723 w 819150"/>
                      <a:gd name="connsiteY2" fmla="*/ 145733 h 619125"/>
                      <a:gd name="connsiteX3" fmla="*/ 827723 w 819150"/>
                      <a:gd name="connsiteY3" fmla="*/ 0 h 619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19125">
                        <a:moveTo>
                          <a:pt x="0" y="477203"/>
                        </a:moveTo>
                        <a:lnTo>
                          <a:pt x="0" y="623888"/>
                        </a:lnTo>
                        <a:lnTo>
                          <a:pt x="827723" y="145733"/>
                        </a:lnTo>
                        <a:lnTo>
                          <a:pt x="827723" y="0"/>
                        </a:lnTo>
                        <a:close/>
                      </a:path>
                    </a:pathLst>
                  </a:custGeom>
                  <a:solidFill>
                    <a:srgbClr val="7E64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171">
                    <a:extLst>
                      <a:ext uri="{FF2B5EF4-FFF2-40B4-BE49-F238E27FC236}">
                        <a16:creationId xmlns:a16="http://schemas.microsoft.com/office/drawing/2014/main" id="{853F0F23-4351-50B3-284F-2028E32DA301}"/>
                      </a:ext>
                    </a:extLst>
                  </p:cNvPr>
                  <p:cNvSpPr/>
                  <p:nvPr/>
                </p:nvSpPr>
                <p:spPr>
                  <a:xfrm>
                    <a:off x="10721500" y="4755291"/>
                    <a:ext cx="2009775" cy="962025"/>
                  </a:xfrm>
                  <a:custGeom>
                    <a:avLst/>
                    <a:gdLst>
                      <a:gd name="connsiteX0" fmla="*/ 425792 w 2009775"/>
                      <a:gd name="connsiteY0" fmla="*/ 250508 h 962025"/>
                      <a:gd name="connsiteX1" fmla="*/ 1929 w 2009775"/>
                      <a:gd name="connsiteY1" fmla="*/ 91440 h 962025"/>
                      <a:gd name="connsiteX2" fmla="*/ 560094 w 2009775"/>
                      <a:gd name="connsiteY2" fmla="*/ 31433 h 962025"/>
                      <a:gd name="connsiteX3" fmla="*/ 815364 w 2009775"/>
                      <a:gd name="connsiteY3" fmla="*/ 153353 h 962025"/>
                      <a:gd name="connsiteX4" fmla="*/ 1063014 w 2009775"/>
                      <a:gd name="connsiteY4" fmla="*/ 299085 h 962025"/>
                      <a:gd name="connsiteX5" fmla="*/ 1063014 w 2009775"/>
                      <a:gd name="connsiteY5" fmla="*/ 299085 h 962025"/>
                      <a:gd name="connsiteX6" fmla="*/ 1063014 w 2009775"/>
                      <a:gd name="connsiteY6" fmla="*/ 299085 h 962025"/>
                      <a:gd name="connsiteX7" fmla="*/ 1246847 w 2009775"/>
                      <a:gd name="connsiteY7" fmla="*/ 190500 h 962025"/>
                      <a:gd name="connsiteX8" fmla="*/ 1299234 w 2009775"/>
                      <a:gd name="connsiteY8" fmla="*/ 160020 h 962025"/>
                      <a:gd name="connsiteX9" fmla="*/ 1422107 w 2009775"/>
                      <a:gd name="connsiteY9" fmla="*/ 89535 h 962025"/>
                      <a:gd name="connsiteX10" fmla="*/ 1580222 w 2009775"/>
                      <a:gd name="connsiteY10" fmla="*/ 0 h 962025"/>
                      <a:gd name="connsiteX11" fmla="*/ 2018372 w 2009775"/>
                      <a:gd name="connsiteY11" fmla="*/ 346710 h 962025"/>
                      <a:gd name="connsiteX12" fmla="*/ 1190649 w 2009775"/>
                      <a:gd name="connsiteY12" fmla="*/ 824865 h 962025"/>
                      <a:gd name="connsiteX13" fmla="*/ 1190649 w 2009775"/>
                      <a:gd name="connsiteY13" fmla="*/ 970597 h 962025"/>
                      <a:gd name="connsiteX14" fmla="*/ 825842 w 2009775"/>
                      <a:gd name="connsiteY14" fmla="*/ 899160 h 962025"/>
                      <a:gd name="connsiteX15" fmla="*/ 719162 w 2009775"/>
                      <a:gd name="connsiteY15" fmla="*/ 565785 h 962025"/>
                      <a:gd name="connsiteX16" fmla="*/ 425792 w 2009775"/>
                      <a:gd name="connsiteY16" fmla="*/ 250508 h 96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09775" h="962025">
                        <a:moveTo>
                          <a:pt x="425792" y="250508"/>
                        </a:moveTo>
                        <a:cubicBezTo>
                          <a:pt x="310539" y="184785"/>
                          <a:pt x="-28551" y="259080"/>
                          <a:pt x="1929" y="91440"/>
                        </a:cubicBezTo>
                        <a:cubicBezTo>
                          <a:pt x="29552" y="-60960"/>
                          <a:pt x="560094" y="31433"/>
                          <a:pt x="560094" y="31433"/>
                        </a:cubicBezTo>
                        <a:lnTo>
                          <a:pt x="815364" y="153353"/>
                        </a:lnTo>
                        <a:cubicBezTo>
                          <a:pt x="931569" y="221933"/>
                          <a:pt x="1024914" y="276225"/>
                          <a:pt x="1063014" y="299085"/>
                        </a:cubicBezTo>
                        <a:lnTo>
                          <a:pt x="1063014" y="299085"/>
                        </a:lnTo>
                        <a:lnTo>
                          <a:pt x="1063014" y="299085"/>
                        </a:lnTo>
                        <a:cubicBezTo>
                          <a:pt x="1120164" y="263843"/>
                          <a:pt x="1181124" y="228600"/>
                          <a:pt x="1246847" y="190500"/>
                        </a:cubicBezTo>
                        <a:cubicBezTo>
                          <a:pt x="1263992" y="180022"/>
                          <a:pt x="1282089" y="170497"/>
                          <a:pt x="1299234" y="160020"/>
                        </a:cubicBezTo>
                        <a:cubicBezTo>
                          <a:pt x="1339239" y="137160"/>
                          <a:pt x="1380197" y="113347"/>
                          <a:pt x="1422107" y="89535"/>
                        </a:cubicBezTo>
                        <a:cubicBezTo>
                          <a:pt x="1473542" y="60008"/>
                          <a:pt x="1525929" y="30480"/>
                          <a:pt x="1580222" y="0"/>
                        </a:cubicBezTo>
                        <a:cubicBezTo>
                          <a:pt x="1743099" y="86678"/>
                          <a:pt x="1911692" y="215265"/>
                          <a:pt x="2018372" y="346710"/>
                        </a:cubicBezTo>
                        <a:lnTo>
                          <a:pt x="1190649" y="824865"/>
                        </a:lnTo>
                        <a:lnTo>
                          <a:pt x="1190649" y="970597"/>
                        </a:lnTo>
                        <a:cubicBezTo>
                          <a:pt x="1190649" y="970597"/>
                          <a:pt x="1017294" y="950595"/>
                          <a:pt x="825842" y="899160"/>
                        </a:cubicBezTo>
                        <a:cubicBezTo>
                          <a:pt x="802982" y="782955"/>
                          <a:pt x="755357" y="677228"/>
                          <a:pt x="719162" y="565785"/>
                        </a:cubicBezTo>
                        <a:cubicBezTo>
                          <a:pt x="793457" y="527685"/>
                          <a:pt x="660107" y="383858"/>
                          <a:pt x="425792" y="250508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" name="Graphic 61">
                    <a:extLst>
                      <a:ext uri="{FF2B5EF4-FFF2-40B4-BE49-F238E27FC236}">
                        <a16:creationId xmlns:a16="http://schemas.microsoft.com/office/drawing/2014/main" id="{E328ED17-695C-3087-A243-9D6E3CF61EBE}"/>
                      </a:ext>
                    </a:extLst>
                  </p:cNvPr>
                  <p:cNvGrpSpPr/>
                  <p:nvPr/>
                </p:nvGrpSpPr>
                <p:grpSpPr>
                  <a:xfrm>
                    <a:off x="10722477" y="4872449"/>
                    <a:ext cx="2009775" cy="847725"/>
                    <a:chOff x="10722477" y="4872449"/>
                    <a:chExt cx="2009775" cy="847725"/>
                  </a:xfrm>
                  <a:solidFill>
                    <a:srgbClr val="C29A88"/>
                  </a:solidFill>
                </p:grpSpPr>
                <p:sp>
                  <p:nvSpPr>
                    <p:cNvPr id="52" name="Freeform: Shape 173">
                      <a:extLst>
                        <a:ext uri="{FF2B5EF4-FFF2-40B4-BE49-F238E27FC236}">
                          <a16:creationId xmlns:a16="http://schemas.microsoft.com/office/drawing/2014/main" id="{39553E25-D037-EC53-D64D-FCE809BF9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6862" y="5086761"/>
                      <a:ext cx="1219200" cy="638175"/>
                    </a:xfrm>
                    <a:custGeom>
                      <a:avLst/>
                      <a:gdLst>
                        <a:gd name="connsiteX0" fmla="*/ 393382 w 1219200"/>
                        <a:gd name="connsiteY0" fmla="*/ 471488 h 638175"/>
                        <a:gd name="connsiteX1" fmla="*/ 1210627 w 1219200"/>
                        <a:gd name="connsiteY1" fmla="*/ 0 h 638175"/>
                        <a:gd name="connsiteX2" fmla="*/ 1223010 w 1219200"/>
                        <a:gd name="connsiteY2" fmla="*/ 15240 h 638175"/>
                        <a:gd name="connsiteX3" fmla="*/ 395288 w 1219200"/>
                        <a:gd name="connsiteY3" fmla="*/ 493395 h 638175"/>
                        <a:gd name="connsiteX4" fmla="*/ 395288 w 1219200"/>
                        <a:gd name="connsiteY4" fmla="*/ 639127 h 638175"/>
                        <a:gd name="connsiteX5" fmla="*/ 30480 w 1219200"/>
                        <a:gd name="connsiteY5" fmla="*/ 567690 h 638175"/>
                        <a:gd name="connsiteX6" fmla="*/ 0 w 1219200"/>
                        <a:gd name="connsiteY6" fmla="*/ 450532 h 638175"/>
                        <a:gd name="connsiteX7" fmla="*/ 393382 w 1219200"/>
                        <a:gd name="connsiteY7" fmla="*/ 471488 h 638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9200" h="638175">
                          <a:moveTo>
                            <a:pt x="393382" y="471488"/>
                          </a:moveTo>
                          <a:lnTo>
                            <a:pt x="1210627" y="0"/>
                          </a:lnTo>
                          <a:cubicBezTo>
                            <a:pt x="1215390" y="4763"/>
                            <a:pt x="1219200" y="10477"/>
                            <a:pt x="1223010" y="15240"/>
                          </a:cubicBezTo>
                          <a:lnTo>
                            <a:pt x="395288" y="493395"/>
                          </a:lnTo>
                          <a:lnTo>
                            <a:pt x="395288" y="639127"/>
                          </a:lnTo>
                          <a:cubicBezTo>
                            <a:pt x="395288" y="639127"/>
                            <a:pt x="221932" y="619125"/>
                            <a:pt x="30480" y="567690"/>
                          </a:cubicBezTo>
                          <a:cubicBezTo>
                            <a:pt x="22860" y="527685"/>
                            <a:pt x="11430" y="488632"/>
                            <a:pt x="0" y="450532"/>
                          </a:cubicBezTo>
                          <a:cubicBezTo>
                            <a:pt x="207645" y="486727"/>
                            <a:pt x="393382" y="471488"/>
                            <a:pt x="393382" y="471488"/>
                          </a:cubicBezTo>
                          <a:close/>
                        </a:path>
                      </a:pathLst>
                    </a:custGeom>
                    <a:solidFill>
                      <a:srgbClr val="C29A8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: Shape 174">
                      <a:extLst>
                        <a:ext uri="{FF2B5EF4-FFF2-40B4-BE49-F238E27FC236}">
                          <a16:creationId xmlns:a16="http://schemas.microsoft.com/office/drawing/2014/main" id="{5B2116F6-15BB-3826-16F4-E8ADEC38F0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2477" y="4872449"/>
                      <a:ext cx="742950" cy="409575"/>
                    </a:xfrm>
                    <a:custGeom>
                      <a:avLst/>
                      <a:gdLst>
                        <a:gd name="connsiteX0" fmla="*/ 443865 w 742950"/>
                        <a:gd name="connsiteY0" fmla="*/ 82867 h 409575"/>
                        <a:gd name="connsiteX1" fmla="*/ 740092 w 742950"/>
                        <a:gd name="connsiteY1" fmla="*/ 411480 h 409575"/>
                        <a:gd name="connsiteX2" fmla="*/ 424815 w 742950"/>
                        <a:gd name="connsiteY2" fmla="*/ 132397 h 409575"/>
                        <a:gd name="connsiteX3" fmla="*/ 0 w 742950"/>
                        <a:gd name="connsiteY3" fmla="*/ 0 h 409575"/>
                        <a:gd name="connsiteX4" fmla="*/ 443865 w 742950"/>
                        <a:gd name="connsiteY4" fmla="*/ 82867 h 409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2950" h="409575">
                          <a:moveTo>
                            <a:pt x="443865" y="82867"/>
                          </a:moveTo>
                          <a:cubicBezTo>
                            <a:pt x="703897" y="219075"/>
                            <a:pt x="785812" y="347663"/>
                            <a:pt x="740092" y="411480"/>
                          </a:cubicBezTo>
                          <a:cubicBezTo>
                            <a:pt x="723900" y="338138"/>
                            <a:pt x="601028" y="233363"/>
                            <a:pt x="424815" y="132397"/>
                          </a:cubicBezTo>
                          <a:cubicBezTo>
                            <a:pt x="316230" y="70485"/>
                            <a:pt x="11430" y="131445"/>
                            <a:pt x="0" y="0"/>
                          </a:cubicBezTo>
                          <a:cubicBezTo>
                            <a:pt x="64770" y="43815"/>
                            <a:pt x="339090" y="28575"/>
                            <a:pt x="443865" y="82867"/>
                          </a:cubicBezTo>
                          <a:close/>
                        </a:path>
                      </a:pathLst>
                    </a:custGeom>
                    <a:solidFill>
                      <a:srgbClr val="C29A8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Freeform: Shape 175">
                    <a:extLst>
                      <a:ext uri="{FF2B5EF4-FFF2-40B4-BE49-F238E27FC236}">
                        <a16:creationId xmlns:a16="http://schemas.microsoft.com/office/drawing/2014/main" id="{197F298B-B7E5-DD15-E417-47F8359D5ACA}"/>
                      </a:ext>
                    </a:extLst>
                  </p:cNvPr>
                  <p:cNvSpPr/>
                  <p:nvPr/>
                </p:nvSpPr>
                <p:spPr>
                  <a:xfrm>
                    <a:off x="10732151" y="4773204"/>
                    <a:ext cx="123825" cy="114300"/>
                  </a:xfrm>
                  <a:custGeom>
                    <a:avLst/>
                    <a:gdLst>
                      <a:gd name="connsiteX0" fmla="*/ 5567 w 123825"/>
                      <a:gd name="connsiteY0" fmla="*/ 68765 h 114300"/>
                      <a:gd name="connsiteX1" fmla="*/ 43667 w 123825"/>
                      <a:gd name="connsiteY1" fmla="*/ 123057 h 114300"/>
                      <a:gd name="connsiteX2" fmla="*/ 66527 w 123825"/>
                      <a:gd name="connsiteY2" fmla="*/ 121152 h 114300"/>
                      <a:gd name="connsiteX3" fmla="*/ 77004 w 123825"/>
                      <a:gd name="connsiteY3" fmla="*/ 113532 h 114300"/>
                      <a:gd name="connsiteX4" fmla="*/ 125581 w 123825"/>
                      <a:gd name="connsiteY4" fmla="*/ 5900 h 114300"/>
                      <a:gd name="connsiteX5" fmla="*/ 121771 w 123825"/>
                      <a:gd name="connsiteY5" fmla="*/ 185 h 114300"/>
                      <a:gd name="connsiteX6" fmla="*/ 98911 w 123825"/>
                      <a:gd name="connsiteY6" fmla="*/ 2090 h 114300"/>
                      <a:gd name="connsiteX7" fmla="*/ 5567 w 123825"/>
                      <a:gd name="connsiteY7" fmla="*/ 68765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825" h="114300">
                        <a:moveTo>
                          <a:pt x="5567" y="68765"/>
                        </a:moveTo>
                        <a:cubicBezTo>
                          <a:pt x="-9673" y="102102"/>
                          <a:pt x="7471" y="125915"/>
                          <a:pt x="43667" y="123057"/>
                        </a:cubicBezTo>
                        <a:lnTo>
                          <a:pt x="66527" y="121152"/>
                        </a:lnTo>
                        <a:cubicBezTo>
                          <a:pt x="70336" y="121152"/>
                          <a:pt x="75099" y="117342"/>
                          <a:pt x="77004" y="113532"/>
                        </a:cubicBezTo>
                        <a:lnTo>
                          <a:pt x="125581" y="5900"/>
                        </a:lnTo>
                        <a:cubicBezTo>
                          <a:pt x="127486" y="2090"/>
                          <a:pt x="125581" y="-768"/>
                          <a:pt x="121771" y="185"/>
                        </a:cubicBezTo>
                        <a:lnTo>
                          <a:pt x="98911" y="2090"/>
                        </a:lnTo>
                        <a:cubicBezTo>
                          <a:pt x="61764" y="5900"/>
                          <a:pt x="20806" y="35427"/>
                          <a:pt x="5567" y="68765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Freeform: Shape 176">
                  <a:extLst>
                    <a:ext uri="{FF2B5EF4-FFF2-40B4-BE49-F238E27FC236}">
                      <a16:creationId xmlns:a16="http://schemas.microsoft.com/office/drawing/2014/main" id="{8521D1DD-10AD-C5AA-2949-97C9E3293235}"/>
                    </a:ext>
                  </a:extLst>
                </p:cNvPr>
                <p:cNvSpPr/>
                <p:nvPr/>
              </p:nvSpPr>
              <p:spPr>
                <a:xfrm>
                  <a:off x="11844518" y="4812832"/>
                  <a:ext cx="1362075" cy="1390650"/>
                </a:xfrm>
                <a:custGeom>
                  <a:avLst/>
                  <a:gdLst>
                    <a:gd name="connsiteX0" fmla="*/ 398149 w 1362075"/>
                    <a:gd name="connsiteY0" fmla="*/ 54854 h 1390650"/>
                    <a:gd name="connsiteX1" fmla="*/ 682946 w 1362075"/>
                    <a:gd name="connsiteY1" fmla="*/ 27231 h 1390650"/>
                    <a:gd name="connsiteX2" fmla="*/ 1365889 w 1362075"/>
                    <a:gd name="connsiteY2" fmla="*/ 424424 h 1390650"/>
                    <a:gd name="connsiteX3" fmla="*/ 1081091 w 1362075"/>
                    <a:gd name="connsiteY3" fmla="*/ 452046 h 1390650"/>
                    <a:gd name="connsiteX4" fmla="*/ 682946 w 1362075"/>
                    <a:gd name="connsiteY4" fmla="*/ 1142609 h 1390650"/>
                    <a:gd name="connsiteX5" fmla="*/ 799151 w 1362075"/>
                    <a:gd name="connsiteY5" fmla="*/ 1398831 h 1390650"/>
                    <a:gd name="connsiteX6" fmla="*/ 116208 w 1362075"/>
                    <a:gd name="connsiteY6" fmla="*/ 1001638 h 1390650"/>
                    <a:gd name="connsiteX7" fmla="*/ 4 w 1362075"/>
                    <a:gd name="connsiteY7" fmla="*/ 745416 h 1390650"/>
                    <a:gd name="connsiteX8" fmla="*/ 398149 w 1362075"/>
                    <a:gd name="connsiteY8" fmla="*/ 54854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2075" h="1390650">
                      <a:moveTo>
                        <a:pt x="398149" y="54854"/>
                      </a:moveTo>
                      <a:cubicBezTo>
                        <a:pt x="509591" y="-8964"/>
                        <a:pt x="609604" y="-15632"/>
                        <a:pt x="682946" y="27231"/>
                      </a:cubicBezTo>
                      <a:lnTo>
                        <a:pt x="1365889" y="424424"/>
                      </a:lnTo>
                      <a:cubicBezTo>
                        <a:pt x="1293499" y="382514"/>
                        <a:pt x="1192533" y="388229"/>
                        <a:pt x="1081091" y="452046"/>
                      </a:cubicBezTo>
                      <a:cubicBezTo>
                        <a:pt x="860111" y="579681"/>
                        <a:pt x="681994" y="888291"/>
                        <a:pt x="682946" y="1142609"/>
                      </a:cubicBezTo>
                      <a:cubicBezTo>
                        <a:pt x="682946" y="1268338"/>
                        <a:pt x="727713" y="1356921"/>
                        <a:pt x="799151" y="1398831"/>
                      </a:cubicBezTo>
                      <a:lnTo>
                        <a:pt x="116208" y="1001638"/>
                      </a:lnTo>
                      <a:cubicBezTo>
                        <a:pt x="44771" y="959729"/>
                        <a:pt x="4" y="871146"/>
                        <a:pt x="4" y="745416"/>
                      </a:cubicBezTo>
                      <a:cubicBezTo>
                        <a:pt x="-949" y="491099"/>
                        <a:pt x="177169" y="182489"/>
                        <a:pt x="398149" y="5485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" name="Graphic 61">
                  <a:extLst>
                    <a:ext uri="{FF2B5EF4-FFF2-40B4-BE49-F238E27FC236}">
                      <a16:creationId xmlns:a16="http://schemas.microsoft.com/office/drawing/2014/main" id="{B30BE810-FCCC-C750-7DEB-5DFE94016A97}"/>
                    </a:ext>
                  </a:extLst>
                </p:cNvPr>
                <p:cNvGrpSpPr/>
                <p:nvPr/>
              </p:nvGrpSpPr>
              <p:grpSpPr>
                <a:xfrm>
                  <a:off x="12036924" y="4875940"/>
                  <a:ext cx="1733550" cy="1666875"/>
                  <a:chOff x="12036924" y="4875940"/>
                  <a:chExt cx="1733550" cy="1666875"/>
                </a:xfrm>
                <a:solidFill>
                  <a:schemeClr val="accent1"/>
                </a:solidFill>
              </p:grpSpPr>
              <p:sp>
                <p:nvSpPr>
                  <p:cNvPr id="37" name="Freeform: Shape 178">
                    <a:extLst>
                      <a:ext uri="{FF2B5EF4-FFF2-40B4-BE49-F238E27FC236}">
                        <a16:creationId xmlns:a16="http://schemas.microsoft.com/office/drawing/2014/main" id="{CAE62CA7-73E3-9CFF-FF9D-CD509F4E806E}"/>
                      </a:ext>
                    </a:extLst>
                  </p:cNvPr>
                  <p:cNvSpPr/>
                  <p:nvPr/>
                </p:nvSpPr>
                <p:spPr>
                  <a:xfrm>
                    <a:off x="12036924" y="4875940"/>
                    <a:ext cx="1590675" cy="1628775"/>
                  </a:xfrm>
                  <a:custGeom>
                    <a:avLst/>
                    <a:gdLst>
                      <a:gd name="connsiteX0" fmla="*/ 465776 w 1590675"/>
                      <a:gd name="connsiteY0" fmla="*/ 64136 h 1628775"/>
                      <a:gd name="connsiteX1" fmla="*/ 798199 w 1590675"/>
                      <a:gd name="connsiteY1" fmla="*/ 31751 h 1628775"/>
                      <a:gd name="connsiteX2" fmla="*/ 1597346 w 1590675"/>
                      <a:gd name="connsiteY2" fmla="*/ 496571 h 1628775"/>
                      <a:gd name="connsiteX3" fmla="*/ 1264924 w 1590675"/>
                      <a:gd name="connsiteY3" fmla="*/ 528956 h 1628775"/>
                      <a:gd name="connsiteX4" fmla="*/ 799151 w 1590675"/>
                      <a:gd name="connsiteY4" fmla="*/ 1336676 h 1628775"/>
                      <a:gd name="connsiteX5" fmla="*/ 935358 w 1590675"/>
                      <a:gd name="connsiteY5" fmla="*/ 1636714 h 1628775"/>
                      <a:gd name="connsiteX6" fmla="*/ 136211 w 1590675"/>
                      <a:gd name="connsiteY6" fmla="*/ 1171893 h 1628775"/>
                      <a:gd name="connsiteX7" fmla="*/ 3 w 1590675"/>
                      <a:gd name="connsiteY7" fmla="*/ 871856 h 1628775"/>
                      <a:gd name="connsiteX8" fmla="*/ 465776 w 1590675"/>
                      <a:gd name="connsiteY8" fmla="*/ 64136 h 1628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90675" h="1628775">
                        <a:moveTo>
                          <a:pt x="465776" y="64136"/>
                        </a:moveTo>
                        <a:cubicBezTo>
                          <a:pt x="595316" y="-11112"/>
                          <a:pt x="713426" y="-17779"/>
                          <a:pt x="798199" y="31751"/>
                        </a:cubicBezTo>
                        <a:lnTo>
                          <a:pt x="1597346" y="496571"/>
                        </a:lnTo>
                        <a:cubicBezTo>
                          <a:pt x="1512574" y="447041"/>
                          <a:pt x="1394464" y="453709"/>
                          <a:pt x="1264924" y="528956"/>
                        </a:cubicBezTo>
                        <a:cubicBezTo>
                          <a:pt x="1006796" y="678498"/>
                          <a:pt x="798199" y="1039496"/>
                          <a:pt x="799151" y="1336676"/>
                        </a:cubicBezTo>
                        <a:cubicBezTo>
                          <a:pt x="799151" y="1484314"/>
                          <a:pt x="851539" y="1588136"/>
                          <a:pt x="935358" y="1636714"/>
                        </a:cubicBezTo>
                        <a:lnTo>
                          <a:pt x="136211" y="1171893"/>
                        </a:lnTo>
                        <a:cubicBezTo>
                          <a:pt x="52391" y="1123316"/>
                          <a:pt x="3" y="1019493"/>
                          <a:pt x="3" y="871856"/>
                        </a:cubicBezTo>
                        <a:cubicBezTo>
                          <a:pt x="-949" y="574676"/>
                          <a:pt x="207649" y="213678"/>
                          <a:pt x="465776" y="6413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179">
                    <a:extLst>
                      <a:ext uri="{FF2B5EF4-FFF2-40B4-BE49-F238E27FC236}">
                        <a16:creationId xmlns:a16="http://schemas.microsoft.com/office/drawing/2014/main" id="{F55D7EE8-936E-B361-E4F9-940226FEED13}"/>
                      </a:ext>
                    </a:extLst>
                  </p:cNvPr>
                  <p:cNvSpPr/>
                  <p:nvPr/>
                </p:nvSpPr>
                <p:spPr>
                  <a:xfrm>
                    <a:off x="12836071" y="5340965"/>
                    <a:ext cx="933450" cy="1200150"/>
                  </a:xfrm>
                  <a:custGeom>
                    <a:avLst/>
                    <a:gdLst>
                      <a:gd name="connsiteX0" fmla="*/ 465776 w 933450"/>
                      <a:gd name="connsiteY0" fmla="*/ 63931 h 1200150"/>
                      <a:gd name="connsiteX1" fmla="*/ 3 w 933450"/>
                      <a:gd name="connsiteY1" fmla="*/ 871651 h 1200150"/>
                      <a:gd name="connsiteX2" fmla="*/ 469586 w 933450"/>
                      <a:gd name="connsiteY2" fmla="*/ 1139303 h 1200150"/>
                      <a:gd name="connsiteX3" fmla="*/ 935358 w 933450"/>
                      <a:gd name="connsiteY3" fmla="*/ 331583 h 1200150"/>
                      <a:gd name="connsiteX4" fmla="*/ 465776 w 933450"/>
                      <a:gd name="connsiteY4" fmla="*/ 63931 h 1200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50" h="1200150">
                        <a:moveTo>
                          <a:pt x="465776" y="63931"/>
                        </a:moveTo>
                        <a:cubicBezTo>
                          <a:pt x="207648" y="213473"/>
                          <a:pt x="-949" y="574471"/>
                          <a:pt x="3" y="871651"/>
                        </a:cubicBezTo>
                        <a:cubicBezTo>
                          <a:pt x="956" y="1168830"/>
                          <a:pt x="210506" y="1287893"/>
                          <a:pt x="469586" y="1139303"/>
                        </a:cubicBezTo>
                        <a:cubicBezTo>
                          <a:pt x="727714" y="989761"/>
                          <a:pt x="936311" y="628763"/>
                          <a:pt x="935358" y="331583"/>
                        </a:cubicBezTo>
                        <a:cubicBezTo>
                          <a:pt x="934406" y="34403"/>
                          <a:pt x="723903" y="-84659"/>
                          <a:pt x="465776" y="6393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aphic 61">
                <a:extLst>
                  <a:ext uri="{FF2B5EF4-FFF2-40B4-BE49-F238E27FC236}">
                    <a16:creationId xmlns:a16="http://schemas.microsoft.com/office/drawing/2014/main" id="{8FC670F4-4831-7159-985B-BED6C0E2F0F0}"/>
                  </a:ext>
                </a:extLst>
              </p:cNvPr>
              <p:cNvGrpSpPr/>
              <p:nvPr/>
            </p:nvGrpSpPr>
            <p:grpSpPr>
              <a:xfrm>
                <a:off x="6142854" y="750586"/>
                <a:ext cx="3001560" cy="1993952"/>
                <a:chOff x="6142854" y="750586"/>
                <a:chExt cx="3001560" cy="1993952"/>
              </a:xfrm>
              <a:solidFill>
                <a:schemeClr val="accent1"/>
              </a:solidFill>
            </p:grpSpPr>
            <p:sp>
              <p:nvSpPr>
                <p:cNvPr id="15" name="Freeform: Shape 181">
                  <a:extLst>
                    <a:ext uri="{FF2B5EF4-FFF2-40B4-BE49-F238E27FC236}">
                      <a16:creationId xmlns:a16="http://schemas.microsoft.com/office/drawing/2014/main" id="{86B4D74D-EAFF-3205-25AC-C96821F6B311}"/>
                    </a:ext>
                  </a:extLst>
                </p:cNvPr>
                <p:cNvSpPr/>
                <p:nvPr/>
              </p:nvSpPr>
              <p:spPr>
                <a:xfrm>
                  <a:off x="6142854" y="750586"/>
                  <a:ext cx="1552575" cy="1628775"/>
                </a:xfrm>
                <a:custGeom>
                  <a:avLst/>
                  <a:gdLst>
                    <a:gd name="connsiteX0" fmla="*/ 824868 w 1552575"/>
                    <a:gd name="connsiteY0" fmla="*/ 32780 h 1628775"/>
                    <a:gd name="connsiteX1" fmla="*/ 481016 w 1552575"/>
                    <a:gd name="connsiteY1" fmla="*/ 66117 h 1628775"/>
                    <a:gd name="connsiteX2" fmla="*/ 3 w 1552575"/>
                    <a:gd name="connsiteY2" fmla="*/ 900507 h 1628775"/>
                    <a:gd name="connsiteX3" fmla="*/ 140973 w 1552575"/>
                    <a:gd name="connsiteY3" fmla="*/ 1210070 h 1628775"/>
                    <a:gd name="connsiteX4" fmla="*/ 875351 w 1552575"/>
                    <a:gd name="connsiteY4" fmla="*/ 1636790 h 1628775"/>
                    <a:gd name="connsiteX5" fmla="*/ 734381 w 1552575"/>
                    <a:gd name="connsiteY5" fmla="*/ 1327228 h 1628775"/>
                    <a:gd name="connsiteX6" fmla="*/ 1215393 w 1552575"/>
                    <a:gd name="connsiteY6" fmla="*/ 493790 h 1628775"/>
                    <a:gd name="connsiteX7" fmla="*/ 1559246 w 1552575"/>
                    <a:gd name="connsiteY7" fmla="*/ 460452 h 1628775"/>
                    <a:gd name="connsiteX8" fmla="*/ 824868 w 1552575"/>
                    <a:gd name="connsiteY8" fmla="*/ 32780 h 162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2575" h="1628775">
                      <a:moveTo>
                        <a:pt x="824868" y="32780"/>
                      </a:moveTo>
                      <a:cubicBezTo>
                        <a:pt x="737238" y="-18655"/>
                        <a:pt x="615318" y="-11035"/>
                        <a:pt x="481016" y="66117"/>
                      </a:cubicBezTo>
                      <a:cubicBezTo>
                        <a:pt x="215268" y="220422"/>
                        <a:pt x="-949" y="593802"/>
                        <a:pt x="3" y="900507"/>
                      </a:cubicBezTo>
                      <a:cubicBezTo>
                        <a:pt x="3" y="1052908"/>
                        <a:pt x="54296" y="1159587"/>
                        <a:pt x="140973" y="1210070"/>
                      </a:cubicBezTo>
                      <a:lnTo>
                        <a:pt x="875351" y="1636790"/>
                      </a:lnTo>
                      <a:cubicBezTo>
                        <a:pt x="788673" y="1586308"/>
                        <a:pt x="735333" y="1479628"/>
                        <a:pt x="734381" y="1327228"/>
                      </a:cubicBezTo>
                      <a:cubicBezTo>
                        <a:pt x="733428" y="1020522"/>
                        <a:pt x="948693" y="647142"/>
                        <a:pt x="1215393" y="493790"/>
                      </a:cubicBezTo>
                      <a:cubicBezTo>
                        <a:pt x="1349696" y="416637"/>
                        <a:pt x="1471616" y="409017"/>
                        <a:pt x="1559246" y="460452"/>
                      </a:cubicBezTo>
                      <a:lnTo>
                        <a:pt x="824868" y="327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82">
                  <a:extLst>
                    <a:ext uri="{FF2B5EF4-FFF2-40B4-BE49-F238E27FC236}">
                      <a16:creationId xmlns:a16="http://schemas.microsoft.com/office/drawing/2014/main" id="{6429028B-C905-3FAD-69AC-7BEC839507F1}"/>
                    </a:ext>
                  </a:extLst>
                </p:cNvPr>
                <p:cNvSpPr/>
                <p:nvPr/>
              </p:nvSpPr>
              <p:spPr>
                <a:xfrm>
                  <a:off x="6877231" y="1177024"/>
                  <a:ext cx="962025" cy="1238250"/>
                </a:xfrm>
                <a:custGeom>
                  <a:avLst/>
                  <a:gdLst>
                    <a:gd name="connsiteX0" fmla="*/ 481016 w 962025"/>
                    <a:gd name="connsiteY0" fmla="*/ 66399 h 1238250"/>
                    <a:gd name="connsiteX1" fmla="*/ 965838 w 962025"/>
                    <a:gd name="connsiteY1" fmla="*/ 342624 h 1238250"/>
                    <a:gd name="connsiteX2" fmla="*/ 484826 w 962025"/>
                    <a:gd name="connsiteY2" fmla="*/ 1176062 h 1238250"/>
                    <a:gd name="connsiteX3" fmla="*/ 3 w 962025"/>
                    <a:gd name="connsiteY3" fmla="*/ 899837 h 1238250"/>
                    <a:gd name="connsiteX4" fmla="*/ 481016 w 962025"/>
                    <a:gd name="connsiteY4" fmla="*/ 66399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2025" h="1238250">
                      <a:moveTo>
                        <a:pt x="481016" y="66399"/>
                      </a:moveTo>
                      <a:cubicBezTo>
                        <a:pt x="747716" y="-87906"/>
                        <a:pt x="964886" y="35919"/>
                        <a:pt x="965838" y="342624"/>
                      </a:cubicBezTo>
                      <a:cubicBezTo>
                        <a:pt x="966791" y="649329"/>
                        <a:pt x="751526" y="1022709"/>
                        <a:pt x="484826" y="1176062"/>
                      </a:cubicBezTo>
                      <a:cubicBezTo>
                        <a:pt x="218126" y="1330367"/>
                        <a:pt x="956" y="1206542"/>
                        <a:pt x="3" y="899837"/>
                      </a:cubicBezTo>
                      <a:cubicBezTo>
                        <a:pt x="-949" y="594084"/>
                        <a:pt x="214316" y="220704"/>
                        <a:pt x="481016" y="6639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83">
                  <a:extLst>
                    <a:ext uri="{FF2B5EF4-FFF2-40B4-BE49-F238E27FC236}">
                      <a16:creationId xmlns:a16="http://schemas.microsoft.com/office/drawing/2014/main" id="{5E5F4B85-259C-43A7-D502-3906F7D4D6E8}"/>
                    </a:ext>
                  </a:extLst>
                </p:cNvPr>
                <p:cNvSpPr/>
                <p:nvPr/>
              </p:nvSpPr>
              <p:spPr>
                <a:xfrm>
                  <a:off x="6994388" y="1314377"/>
                  <a:ext cx="904875" cy="1104900"/>
                </a:xfrm>
                <a:custGeom>
                  <a:avLst/>
                  <a:gdLst>
                    <a:gd name="connsiteX0" fmla="*/ 658182 w 904875"/>
                    <a:gd name="connsiteY0" fmla="*/ 26202 h 1104900"/>
                    <a:gd name="connsiteX1" fmla="*/ 383861 w 904875"/>
                    <a:gd name="connsiteY1" fmla="*/ 52872 h 1104900"/>
                    <a:gd name="connsiteX2" fmla="*/ 4 w 904875"/>
                    <a:gd name="connsiteY2" fmla="*/ 717717 h 1104900"/>
                    <a:gd name="connsiteX3" fmla="*/ 112399 w 904875"/>
                    <a:gd name="connsiteY3" fmla="*/ 964414 h 1104900"/>
                    <a:gd name="connsiteX4" fmla="*/ 361954 w 904875"/>
                    <a:gd name="connsiteY4" fmla="*/ 1110147 h 1104900"/>
                    <a:gd name="connsiteX5" fmla="*/ 249559 w 904875"/>
                    <a:gd name="connsiteY5" fmla="*/ 863449 h 1104900"/>
                    <a:gd name="connsiteX6" fmla="*/ 633416 w 904875"/>
                    <a:gd name="connsiteY6" fmla="*/ 198604 h 1104900"/>
                    <a:gd name="connsiteX7" fmla="*/ 907736 w 904875"/>
                    <a:gd name="connsiteY7" fmla="*/ 171934 h 1104900"/>
                    <a:gd name="connsiteX8" fmla="*/ 658182 w 904875"/>
                    <a:gd name="connsiteY8" fmla="*/ 26202 h 1104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4875" h="1104900">
                      <a:moveTo>
                        <a:pt x="658182" y="26202"/>
                      </a:moveTo>
                      <a:cubicBezTo>
                        <a:pt x="588649" y="-14756"/>
                        <a:pt x="491494" y="-9041"/>
                        <a:pt x="383861" y="52872"/>
                      </a:cubicBezTo>
                      <a:cubicBezTo>
                        <a:pt x="171454" y="175744"/>
                        <a:pt x="-949" y="472924"/>
                        <a:pt x="4" y="717717"/>
                      </a:cubicBezTo>
                      <a:cubicBezTo>
                        <a:pt x="4" y="838684"/>
                        <a:pt x="42866" y="924409"/>
                        <a:pt x="112399" y="964414"/>
                      </a:cubicBezTo>
                      <a:lnTo>
                        <a:pt x="361954" y="1110147"/>
                      </a:lnTo>
                      <a:cubicBezTo>
                        <a:pt x="292421" y="1070142"/>
                        <a:pt x="249559" y="984417"/>
                        <a:pt x="249559" y="863449"/>
                      </a:cubicBezTo>
                      <a:cubicBezTo>
                        <a:pt x="248606" y="619609"/>
                        <a:pt x="421009" y="321477"/>
                        <a:pt x="633416" y="198604"/>
                      </a:cubicBezTo>
                      <a:cubicBezTo>
                        <a:pt x="740096" y="136692"/>
                        <a:pt x="837252" y="130977"/>
                        <a:pt x="907736" y="171934"/>
                      </a:cubicBezTo>
                      <a:lnTo>
                        <a:pt x="658182" y="2620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84">
                  <a:extLst>
                    <a:ext uri="{FF2B5EF4-FFF2-40B4-BE49-F238E27FC236}">
                      <a16:creationId xmlns:a16="http://schemas.microsoft.com/office/drawing/2014/main" id="{166B0461-4F5F-5D00-797D-41C663126B5C}"/>
                    </a:ext>
                  </a:extLst>
                </p:cNvPr>
                <p:cNvSpPr/>
                <p:nvPr/>
              </p:nvSpPr>
              <p:spPr>
                <a:xfrm>
                  <a:off x="7243947" y="1460192"/>
                  <a:ext cx="762000" cy="981075"/>
                </a:xfrm>
                <a:custGeom>
                  <a:avLst/>
                  <a:gdLst>
                    <a:gd name="connsiteX0" fmla="*/ 383857 w 762000"/>
                    <a:gd name="connsiteY0" fmla="*/ 52789 h 981075"/>
                    <a:gd name="connsiteX1" fmla="*/ 769620 w 762000"/>
                    <a:gd name="connsiteY1" fmla="*/ 272816 h 981075"/>
                    <a:gd name="connsiteX2" fmla="*/ 385762 w 762000"/>
                    <a:gd name="connsiteY2" fmla="*/ 937661 h 981075"/>
                    <a:gd name="connsiteX3" fmla="*/ 0 w 762000"/>
                    <a:gd name="connsiteY3" fmla="*/ 717634 h 981075"/>
                    <a:gd name="connsiteX4" fmla="*/ 383857 w 762000"/>
                    <a:gd name="connsiteY4" fmla="*/ 52789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0" h="981075">
                      <a:moveTo>
                        <a:pt x="383857" y="52789"/>
                      </a:moveTo>
                      <a:cubicBezTo>
                        <a:pt x="596265" y="-70084"/>
                        <a:pt x="769620" y="28976"/>
                        <a:pt x="769620" y="272816"/>
                      </a:cubicBezTo>
                      <a:cubicBezTo>
                        <a:pt x="770573" y="516656"/>
                        <a:pt x="598170" y="814789"/>
                        <a:pt x="385762" y="937661"/>
                      </a:cubicBezTo>
                      <a:cubicBezTo>
                        <a:pt x="173355" y="1060534"/>
                        <a:pt x="0" y="961474"/>
                        <a:pt x="0" y="717634"/>
                      </a:cubicBezTo>
                      <a:cubicBezTo>
                        <a:pt x="0" y="473794"/>
                        <a:pt x="171450" y="175661"/>
                        <a:pt x="383857" y="5278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aphic 61">
                  <a:extLst>
                    <a:ext uri="{FF2B5EF4-FFF2-40B4-BE49-F238E27FC236}">
                      <a16:creationId xmlns:a16="http://schemas.microsoft.com/office/drawing/2014/main" id="{7E493CBD-E3DC-8FBF-14FF-1CB368456131}"/>
                    </a:ext>
                  </a:extLst>
                </p:cNvPr>
                <p:cNvGrpSpPr/>
                <p:nvPr/>
              </p:nvGrpSpPr>
              <p:grpSpPr>
                <a:xfrm>
                  <a:off x="7344189" y="1544388"/>
                  <a:ext cx="1800225" cy="1200150"/>
                  <a:chOff x="7344189" y="1544388"/>
                  <a:chExt cx="1800225" cy="1200150"/>
                </a:xfrm>
                <a:solidFill>
                  <a:schemeClr val="accent1"/>
                </a:solidFill>
              </p:grpSpPr>
              <p:sp>
                <p:nvSpPr>
                  <p:cNvPr id="20" name="Freeform: Shape 186">
                    <a:extLst>
                      <a:ext uri="{FF2B5EF4-FFF2-40B4-BE49-F238E27FC236}">
                        <a16:creationId xmlns:a16="http://schemas.microsoft.com/office/drawing/2014/main" id="{0DB09AEB-E39C-9105-4725-52966DA1BE81}"/>
                      </a:ext>
                    </a:extLst>
                  </p:cNvPr>
                  <p:cNvSpPr/>
                  <p:nvPr/>
                </p:nvSpPr>
                <p:spPr>
                  <a:xfrm>
                    <a:off x="8025950" y="2040666"/>
                    <a:ext cx="1123950" cy="638175"/>
                  </a:xfrm>
                  <a:custGeom>
                    <a:avLst/>
                    <a:gdLst>
                      <a:gd name="connsiteX0" fmla="*/ 1111568 w 1123950"/>
                      <a:gd name="connsiteY0" fmla="*/ 481013 h 638175"/>
                      <a:gd name="connsiteX1" fmla="*/ 1112520 w 1123950"/>
                      <a:gd name="connsiteY1" fmla="*/ 581025 h 638175"/>
                      <a:gd name="connsiteX2" fmla="*/ 973455 w 1123950"/>
                      <a:gd name="connsiteY2" fmla="*/ 633413 h 638175"/>
                      <a:gd name="connsiteX3" fmla="*/ 422910 w 1123950"/>
                      <a:gd name="connsiteY3" fmla="*/ 348615 h 638175"/>
                      <a:gd name="connsiteX4" fmla="*/ 0 w 1123950"/>
                      <a:gd name="connsiteY4" fmla="*/ 106680 h 638175"/>
                      <a:gd name="connsiteX5" fmla="*/ 119063 w 1123950"/>
                      <a:gd name="connsiteY5" fmla="*/ 0 h 638175"/>
                      <a:gd name="connsiteX6" fmla="*/ 1111568 w 1123950"/>
                      <a:gd name="connsiteY6" fmla="*/ 481013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3950" h="638175">
                        <a:moveTo>
                          <a:pt x="1111568" y="481013"/>
                        </a:moveTo>
                        <a:cubicBezTo>
                          <a:pt x="1117282" y="488633"/>
                          <a:pt x="1137285" y="544830"/>
                          <a:pt x="1112520" y="581025"/>
                        </a:cubicBezTo>
                        <a:cubicBezTo>
                          <a:pt x="1091565" y="610553"/>
                          <a:pt x="1033463" y="653415"/>
                          <a:pt x="973455" y="633413"/>
                        </a:cubicBezTo>
                        <a:cubicBezTo>
                          <a:pt x="834390" y="586740"/>
                          <a:pt x="653415" y="484823"/>
                          <a:pt x="422910" y="348615"/>
                        </a:cubicBezTo>
                        <a:cubicBezTo>
                          <a:pt x="187642" y="210503"/>
                          <a:pt x="0" y="106680"/>
                          <a:pt x="0" y="106680"/>
                        </a:cubicBezTo>
                        <a:lnTo>
                          <a:pt x="119063" y="0"/>
                        </a:lnTo>
                        <a:lnTo>
                          <a:pt x="1111568" y="481013"/>
                        </a:ln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187">
                    <a:extLst>
                      <a:ext uri="{FF2B5EF4-FFF2-40B4-BE49-F238E27FC236}">
                        <a16:creationId xmlns:a16="http://schemas.microsoft.com/office/drawing/2014/main" id="{99E79226-9119-1E04-C73E-C5CD572477E8}"/>
                      </a:ext>
                    </a:extLst>
                  </p:cNvPr>
                  <p:cNvSpPr/>
                  <p:nvPr/>
                </p:nvSpPr>
                <p:spPr>
                  <a:xfrm>
                    <a:off x="7986897" y="1829211"/>
                    <a:ext cx="1143000" cy="638175"/>
                  </a:xfrm>
                  <a:custGeom>
                    <a:avLst/>
                    <a:gdLst>
                      <a:gd name="connsiteX0" fmla="*/ 1140143 w 1143000"/>
                      <a:gd name="connsiteY0" fmla="*/ 508635 h 638175"/>
                      <a:gd name="connsiteX1" fmla="*/ 1137285 w 1143000"/>
                      <a:gd name="connsiteY1" fmla="*/ 594360 h 638175"/>
                      <a:gd name="connsiteX2" fmla="*/ 994410 w 1143000"/>
                      <a:gd name="connsiteY2" fmla="*/ 633413 h 638175"/>
                      <a:gd name="connsiteX3" fmla="*/ 422910 w 1143000"/>
                      <a:gd name="connsiteY3" fmla="*/ 348615 h 638175"/>
                      <a:gd name="connsiteX4" fmla="*/ 0 w 1143000"/>
                      <a:gd name="connsiteY4" fmla="*/ 106680 h 638175"/>
                      <a:gd name="connsiteX5" fmla="*/ 119063 w 1143000"/>
                      <a:gd name="connsiteY5" fmla="*/ 0 h 638175"/>
                      <a:gd name="connsiteX6" fmla="*/ 1140143 w 1143000"/>
                      <a:gd name="connsiteY6" fmla="*/ 508635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3000" h="638175">
                        <a:moveTo>
                          <a:pt x="1140143" y="508635"/>
                        </a:moveTo>
                        <a:cubicBezTo>
                          <a:pt x="1143953" y="509588"/>
                          <a:pt x="1159193" y="565785"/>
                          <a:pt x="1137285" y="594360"/>
                        </a:cubicBezTo>
                        <a:cubicBezTo>
                          <a:pt x="1115378" y="623888"/>
                          <a:pt x="1054418" y="653415"/>
                          <a:pt x="994410" y="633413"/>
                        </a:cubicBezTo>
                        <a:cubicBezTo>
                          <a:pt x="855345" y="586740"/>
                          <a:pt x="654368" y="483870"/>
                          <a:pt x="422910" y="348615"/>
                        </a:cubicBezTo>
                        <a:cubicBezTo>
                          <a:pt x="187643" y="210503"/>
                          <a:pt x="0" y="106680"/>
                          <a:pt x="0" y="106680"/>
                        </a:cubicBezTo>
                        <a:lnTo>
                          <a:pt x="119063" y="0"/>
                        </a:lnTo>
                        <a:lnTo>
                          <a:pt x="1140143" y="508635"/>
                        </a:ln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188">
                    <a:extLst>
                      <a:ext uri="{FF2B5EF4-FFF2-40B4-BE49-F238E27FC236}">
                        <a16:creationId xmlns:a16="http://schemas.microsoft.com/office/drawing/2014/main" id="{987BC2A0-9D33-EC32-27A6-7FC1994D8C04}"/>
                      </a:ext>
                    </a:extLst>
                  </p:cNvPr>
                  <p:cNvSpPr/>
                  <p:nvPr/>
                </p:nvSpPr>
                <p:spPr>
                  <a:xfrm>
                    <a:off x="8204067" y="1766346"/>
                    <a:ext cx="771525" cy="457200"/>
                  </a:xfrm>
                  <a:custGeom>
                    <a:avLst/>
                    <a:gdLst>
                      <a:gd name="connsiteX0" fmla="*/ 772477 w 771525"/>
                      <a:gd name="connsiteY0" fmla="*/ 332423 h 457200"/>
                      <a:gd name="connsiteX1" fmla="*/ 112395 w 771525"/>
                      <a:gd name="connsiteY1" fmla="*/ 0 h 457200"/>
                      <a:gd name="connsiteX2" fmla="*/ 112395 w 771525"/>
                      <a:gd name="connsiteY2" fmla="*/ 134302 h 457200"/>
                      <a:gd name="connsiteX3" fmla="*/ 0 w 771525"/>
                      <a:gd name="connsiteY3" fmla="*/ 134302 h 457200"/>
                      <a:gd name="connsiteX4" fmla="*/ 20955 w 771525"/>
                      <a:gd name="connsiteY4" fmla="*/ 146685 h 457200"/>
                      <a:gd name="connsiteX5" fmla="*/ 624840 w 771525"/>
                      <a:gd name="connsiteY5" fmla="*/ 456248 h 457200"/>
                      <a:gd name="connsiteX6" fmla="*/ 766763 w 771525"/>
                      <a:gd name="connsiteY6" fmla="*/ 404813 h 457200"/>
                      <a:gd name="connsiteX7" fmla="*/ 772477 w 771525"/>
                      <a:gd name="connsiteY7" fmla="*/ 332423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1525" h="457200">
                        <a:moveTo>
                          <a:pt x="772477" y="332423"/>
                        </a:moveTo>
                        <a:lnTo>
                          <a:pt x="112395" y="0"/>
                        </a:lnTo>
                        <a:lnTo>
                          <a:pt x="112395" y="134302"/>
                        </a:lnTo>
                        <a:lnTo>
                          <a:pt x="0" y="134302"/>
                        </a:lnTo>
                        <a:cubicBezTo>
                          <a:pt x="6667" y="138113"/>
                          <a:pt x="14288" y="142875"/>
                          <a:pt x="20955" y="146685"/>
                        </a:cubicBezTo>
                        <a:cubicBezTo>
                          <a:pt x="252413" y="281940"/>
                          <a:pt x="485775" y="409575"/>
                          <a:pt x="624840" y="456248"/>
                        </a:cubicBezTo>
                        <a:cubicBezTo>
                          <a:pt x="684848" y="476250"/>
                          <a:pt x="747713" y="436245"/>
                          <a:pt x="766763" y="404813"/>
                        </a:cubicBezTo>
                        <a:cubicBezTo>
                          <a:pt x="785813" y="376238"/>
                          <a:pt x="772477" y="332423"/>
                          <a:pt x="772477" y="332423"/>
                        </a:cubicBez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189">
                    <a:extLst>
                      <a:ext uri="{FF2B5EF4-FFF2-40B4-BE49-F238E27FC236}">
                        <a16:creationId xmlns:a16="http://schemas.microsoft.com/office/drawing/2014/main" id="{BA75B0B0-F4E0-4BC6-C729-43BCF7EEB311}"/>
                      </a:ext>
                    </a:extLst>
                  </p:cNvPr>
                  <p:cNvSpPr/>
                  <p:nvPr/>
                </p:nvSpPr>
                <p:spPr>
                  <a:xfrm>
                    <a:off x="8817001" y="2060668"/>
                    <a:ext cx="142875" cy="85725"/>
                  </a:xfrm>
                  <a:custGeom>
                    <a:avLst/>
                    <a:gdLst>
                      <a:gd name="connsiteX0" fmla="*/ 108109 w 142875"/>
                      <a:gd name="connsiteY0" fmla="*/ 2858 h 85725"/>
                      <a:gd name="connsiteX1" fmla="*/ 119539 w 142875"/>
                      <a:gd name="connsiteY1" fmla="*/ 9525 h 85725"/>
                      <a:gd name="connsiteX2" fmla="*/ 125254 w 142875"/>
                      <a:gd name="connsiteY2" fmla="*/ 72390 h 85725"/>
                      <a:gd name="connsiteX3" fmla="*/ 22384 w 142875"/>
                      <a:gd name="connsiteY3" fmla="*/ 74295 h 85725"/>
                      <a:gd name="connsiteX4" fmla="*/ 4286 w 142875"/>
                      <a:gd name="connsiteY4" fmla="*/ 63818 h 85725"/>
                      <a:gd name="connsiteX5" fmla="*/ 4286 w 142875"/>
                      <a:gd name="connsiteY5" fmla="*/ 51435 h 85725"/>
                      <a:gd name="connsiteX6" fmla="*/ 87154 w 142875"/>
                      <a:gd name="connsiteY6" fmla="*/ 2858 h 85725"/>
                      <a:gd name="connsiteX7" fmla="*/ 108109 w 142875"/>
                      <a:gd name="connsiteY7" fmla="*/ 285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875" h="85725">
                        <a:moveTo>
                          <a:pt x="108109" y="2858"/>
                        </a:moveTo>
                        <a:cubicBezTo>
                          <a:pt x="111919" y="4763"/>
                          <a:pt x="115729" y="7620"/>
                          <a:pt x="119539" y="9525"/>
                        </a:cubicBezTo>
                        <a:cubicBezTo>
                          <a:pt x="129064" y="15240"/>
                          <a:pt x="173831" y="44768"/>
                          <a:pt x="125254" y="72390"/>
                        </a:cubicBezTo>
                        <a:cubicBezTo>
                          <a:pt x="79534" y="99060"/>
                          <a:pt x="41434" y="84772"/>
                          <a:pt x="22384" y="74295"/>
                        </a:cubicBezTo>
                        <a:cubicBezTo>
                          <a:pt x="16669" y="70485"/>
                          <a:pt x="10001" y="67628"/>
                          <a:pt x="4286" y="63818"/>
                        </a:cubicBezTo>
                        <a:cubicBezTo>
                          <a:pt x="-1429" y="60008"/>
                          <a:pt x="-1429" y="54293"/>
                          <a:pt x="4286" y="51435"/>
                        </a:cubicBezTo>
                        <a:lnTo>
                          <a:pt x="87154" y="2858"/>
                        </a:lnTo>
                        <a:cubicBezTo>
                          <a:pt x="91916" y="-953"/>
                          <a:pt x="101441" y="-953"/>
                          <a:pt x="108109" y="2858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190">
                    <a:extLst>
                      <a:ext uri="{FF2B5EF4-FFF2-40B4-BE49-F238E27FC236}">
                        <a16:creationId xmlns:a16="http://schemas.microsoft.com/office/drawing/2014/main" id="{506E8C32-253A-26BA-CB58-0B8151C7C9C5}"/>
                      </a:ext>
                    </a:extLst>
                  </p:cNvPr>
                  <p:cNvSpPr/>
                  <p:nvPr/>
                </p:nvSpPr>
                <p:spPr>
                  <a:xfrm>
                    <a:off x="8941302" y="2291751"/>
                    <a:ext cx="161925" cy="95250"/>
                  </a:xfrm>
                  <a:custGeom>
                    <a:avLst/>
                    <a:gdLst>
                      <a:gd name="connsiteX0" fmla="*/ 113348 w 161925"/>
                      <a:gd name="connsiteY0" fmla="*/ 1328 h 95250"/>
                      <a:gd name="connsiteX1" fmla="*/ 141923 w 161925"/>
                      <a:gd name="connsiteY1" fmla="*/ 18473 h 95250"/>
                      <a:gd name="connsiteX2" fmla="*/ 141923 w 161925"/>
                      <a:gd name="connsiteY2" fmla="*/ 81338 h 95250"/>
                      <a:gd name="connsiteX3" fmla="*/ 39053 w 161925"/>
                      <a:gd name="connsiteY3" fmla="*/ 87053 h 95250"/>
                      <a:gd name="connsiteX4" fmla="*/ 2857 w 161925"/>
                      <a:gd name="connsiteY4" fmla="*/ 66098 h 95250"/>
                      <a:gd name="connsiteX5" fmla="*/ 2857 w 161925"/>
                      <a:gd name="connsiteY5" fmla="*/ 57525 h 95250"/>
                      <a:gd name="connsiteX6" fmla="*/ 98107 w 161925"/>
                      <a:gd name="connsiteY6" fmla="*/ 2280 h 95250"/>
                      <a:gd name="connsiteX7" fmla="*/ 113348 w 161925"/>
                      <a:gd name="connsiteY7" fmla="*/ 132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1925" h="95250">
                        <a:moveTo>
                          <a:pt x="113348" y="1328"/>
                        </a:moveTo>
                        <a:lnTo>
                          <a:pt x="141923" y="18473"/>
                        </a:lnTo>
                        <a:cubicBezTo>
                          <a:pt x="161925" y="29903"/>
                          <a:pt x="188595" y="53715"/>
                          <a:pt x="141923" y="81338"/>
                        </a:cubicBezTo>
                        <a:cubicBezTo>
                          <a:pt x="104775" y="102293"/>
                          <a:pt x="70485" y="104198"/>
                          <a:pt x="39053" y="87053"/>
                        </a:cubicBezTo>
                        <a:cubicBezTo>
                          <a:pt x="27623" y="80385"/>
                          <a:pt x="3810" y="67050"/>
                          <a:pt x="2857" y="66098"/>
                        </a:cubicBezTo>
                        <a:cubicBezTo>
                          <a:pt x="-952" y="63240"/>
                          <a:pt x="-952" y="59430"/>
                          <a:pt x="2857" y="57525"/>
                        </a:cubicBezTo>
                        <a:lnTo>
                          <a:pt x="98107" y="2280"/>
                        </a:lnTo>
                        <a:cubicBezTo>
                          <a:pt x="102870" y="-577"/>
                          <a:pt x="109538" y="-577"/>
                          <a:pt x="113348" y="1328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191">
                    <a:extLst>
                      <a:ext uri="{FF2B5EF4-FFF2-40B4-BE49-F238E27FC236}">
                        <a16:creationId xmlns:a16="http://schemas.microsoft.com/office/drawing/2014/main" id="{DD889FC8-C52B-1F61-20B4-836F86D6A864}"/>
                      </a:ext>
                    </a:extLst>
                  </p:cNvPr>
                  <p:cNvSpPr/>
                  <p:nvPr/>
                </p:nvSpPr>
                <p:spPr>
                  <a:xfrm>
                    <a:off x="8940935" y="2479292"/>
                    <a:ext cx="171450" cy="104775"/>
                  </a:xfrm>
                  <a:custGeom>
                    <a:avLst/>
                    <a:gdLst>
                      <a:gd name="connsiteX0" fmla="*/ 126097 w 171450"/>
                      <a:gd name="connsiteY0" fmla="*/ 1429 h 104775"/>
                      <a:gd name="connsiteX1" fmla="*/ 155625 w 171450"/>
                      <a:gd name="connsiteY1" fmla="*/ 18574 h 104775"/>
                      <a:gd name="connsiteX2" fmla="*/ 148957 w 171450"/>
                      <a:gd name="connsiteY2" fmla="*/ 85249 h 104775"/>
                      <a:gd name="connsiteX3" fmla="*/ 40372 w 171450"/>
                      <a:gd name="connsiteY3" fmla="*/ 93821 h 104775"/>
                      <a:gd name="connsiteX4" fmla="*/ 3225 w 171450"/>
                      <a:gd name="connsiteY4" fmla="*/ 72866 h 104775"/>
                      <a:gd name="connsiteX5" fmla="*/ 3225 w 171450"/>
                      <a:gd name="connsiteY5" fmla="*/ 64294 h 104775"/>
                      <a:gd name="connsiteX6" fmla="*/ 110857 w 171450"/>
                      <a:gd name="connsiteY6" fmla="*/ 1429 h 104775"/>
                      <a:gd name="connsiteX7" fmla="*/ 126097 w 171450"/>
                      <a:gd name="connsiteY7" fmla="*/ 1429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450" h="104775">
                        <a:moveTo>
                          <a:pt x="126097" y="1429"/>
                        </a:moveTo>
                        <a:cubicBezTo>
                          <a:pt x="136575" y="7144"/>
                          <a:pt x="146100" y="12859"/>
                          <a:pt x="155625" y="18574"/>
                        </a:cubicBezTo>
                        <a:cubicBezTo>
                          <a:pt x="161340" y="21431"/>
                          <a:pt x="208012" y="50959"/>
                          <a:pt x="148957" y="85249"/>
                        </a:cubicBezTo>
                        <a:cubicBezTo>
                          <a:pt x="93712" y="117634"/>
                          <a:pt x="54659" y="102394"/>
                          <a:pt x="40372" y="93821"/>
                        </a:cubicBezTo>
                        <a:lnTo>
                          <a:pt x="3225" y="72866"/>
                        </a:lnTo>
                        <a:cubicBezTo>
                          <a:pt x="-585" y="70009"/>
                          <a:pt x="-1538" y="66199"/>
                          <a:pt x="3225" y="64294"/>
                        </a:cubicBezTo>
                        <a:lnTo>
                          <a:pt x="110857" y="1429"/>
                        </a:lnTo>
                        <a:cubicBezTo>
                          <a:pt x="114667" y="-476"/>
                          <a:pt x="121334" y="-476"/>
                          <a:pt x="126097" y="1429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192">
                    <a:extLst>
                      <a:ext uri="{FF2B5EF4-FFF2-40B4-BE49-F238E27FC236}">
                        <a16:creationId xmlns:a16="http://schemas.microsoft.com/office/drawing/2014/main" id="{FC885C1A-CA81-8CCB-1E20-C729C47AEEC0}"/>
                      </a:ext>
                    </a:extLst>
                  </p:cNvPr>
                  <p:cNvSpPr/>
                  <p:nvPr/>
                </p:nvSpPr>
                <p:spPr>
                  <a:xfrm>
                    <a:off x="7899267" y="2141631"/>
                    <a:ext cx="666750" cy="609600"/>
                  </a:xfrm>
                  <a:custGeom>
                    <a:avLst/>
                    <a:gdLst>
                      <a:gd name="connsiteX0" fmla="*/ 651510 w 666750"/>
                      <a:gd name="connsiteY0" fmla="*/ 499110 h 609600"/>
                      <a:gd name="connsiteX1" fmla="*/ 614363 w 666750"/>
                      <a:gd name="connsiteY1" fmla="*/ 605790 h 609600"/>
                      <a:gd name="connsiteX2" fmla="*/ 477203 w 666750"/>
                      <a:gd name="connsiteY2" fmla="*/ 539115 h 609600"/>
                      <a:gd name="connsiteX3" fmla="*/ 335280 w 666750"/>
                      <a:gd name="connsiteY3" fmla="*/ 305753 h 609600"/>
                      <a:gd name="connsiteX4" fmla="*/ 0 w 666750"/>
                      <a:gd name="connsiteY4" fmla="*/ 111442 h 609600"/>
                      <a:gd name="connsiteX5" fmla="*/ 234315 w 666750"/>
                      <a:gd name="connsiteY5" fmla="*/ 0 h 609600"/>
                      <a:gd name="connsiteX6" fmla="*/ 484823 w 666750"/>
                      <a:gd name="connsiteY6" fmla="*/ 175260 h 609600"/>
                      <a:gd name="connsiteX7" fmla="*/ 521970 w 666750"/>
                      <a:gd name="connsiteY7" fmla="*/ 219075 h 609600"/>
                      <a:gd name="connsiteX8" fmla="*/ 651510 w 666750"/>
                      <a:gd name="connsiteY8" fmla="*/ 49911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6750" h="609600">
                        <a:moveTo>
                          <a:pt x="651510" y="499110"/>
                        </a:moveTo>
                        <a:cubicBezTo>
                          <a:pt x="670560" y="547688"/>
                          <a:pt x="691515" y="576263"/>
                          <a:pt x="614363" y="605790"/>
                        </a:cubicBezTo>
                        <a:cubicBezTo>
                          <a:pt x="565785" y="624840"/>
                          <a:pt x="501015" y="583883"/>
                          <a:pt x="477203" y="539115"/>
                        </a:cubicBezTo>
                        <a:cubicBezTo>
                          <a:pt x="454342" y="495300"/>
                          <a:pt x="335280" y="305753"/>
                          <a:pt x="335280" y="305753"/>
                        </a:cubicBezTo>
                        <a:cubicBezTo>
                          <a:pt x="335280" y="305753"/>
                          <a:pt x="49530" y="87630"/>
                          <a:pt x="0" y="111442"/>
                        </a:cubicBezTo>
                        <a:cubicBezTo>
                          <a:pt x="6667" y="46672"/>
                          <a:pt x="167640" y="38100"/>
                          <a:pt x="234315" y="0"/>
                        </a:cubicBezTo>
                        <a:cubicBezTo>
                          <a:pt x="265748" y="18097"/>
                          <a:pt x="423863" y="131445"/>
                          <a:pt x="484823" y="175260"/>
                        </a:cubicBezTo>
                        <a:cubicBezTo>
                          <a:pt x="500063" y="186690"/>
                          <a:pt x="513398" y="201930"/>
                          <a:pt x="521970" y="219075"/>
                        </a:cubicBezTo>
                        <a:cubicBezTo>
                          <a:pt x="552450" y="281940"/>
                          <a:pt x="629602" y="442913"/>
                          <a:pt x="651510" y="499110"/>
                        </a:cubicBez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193">
                    <a:extLst>
                      <a:ext uri="{FF2B5EF4-FFF2-40B4-BE49-F238E27FC236}">
                        <a16:creationId xmlns:a16="http://schemas.microsoft.com/office/drawing/2014/main" id="{C2EBA8A3-C0EC-E966-0B8A-54898549853D}"/>
                      </a:ext>
                    </a:extLst>
                  </p:cNvPr>
                  <p:cNvSpPr/>
                  <p:nvPr/>
                </p:nvSpPr>
                <p:spPr>
                  <a:xfrm>
                    <a:off x="8145965" y="2032094"/>
                    <a:ext cx="990600" cy="581025"/>
                  </a:xfrm>
                  <a:custGeom>
                    <a:avLst/>
                    <a:gdLst>
                      <a:gd name="connsiteX0" fmla="*/ 962978 w 990600"/>
                      <a:gd name="connsiteY0" fmla="*/ 458153 h 581025"/>
                      <a:gd name="connsiteX1" fmla="*/ 586740 w 990600"/>
                      <a:gd name="connsiteY1" fmla="*/ 250508 h 581025"/>
                      <a:gd name="connsiteX2" fmla="*/ 152400 w 990600"/>
                      <a:gd name="connsiteY2" fmla="*/ 0 h 581025"/>
                      <a:gd name="connsiteX3" fmla="*/ 0 w 990600"/>
                      <a:gd name="connsiteY3" fmla="*/ 93345 h 581025"/>
                      <a:gd name="connsiteX4" fmla="*/ 200025 w 990600"/>
                      <a:gd name="connsiteY4" fmla="*/ 207645 h 581025"/>
                      <a:gd name="connsiteX5" fmla="*/ 802957 w 990600"/>
                      <a:gd name="connsiteY5" fmla="*/ 561022 h 581025"/>
                      <a:gd name="connsiteX6" fmla="*/ 963930 w 990600"/>
                      <a:gd name="connsiteY6" fmla="*/ 572453 h 581025"/>
                      <a:gd name="connsiteX7" fmla="*/ 962978 w 990600"/>
                      <a:gd name="connsiteY7" fmla="*/ 458153 h 581025"/>
                      <a:gd name="connsiteX8" fmla="*/ 942975 w 990600"/>
                      <a:gd name="connsiteY8" fmla="*/ 532447 h 581025"/>
                      <a:gd name="connsiteX9" fmla="*/ 834390 w 990600"/>
                      <a:gd name="connsiteY9" fmla="*/ 541020 h 581025"/>
                      <a:gd name="connsiteX10" fmla="*/ 797242 w 990600"/>
                      <a:gd name="connsiteY10" fmla="*/ 520065 h 581025"/>
                      <a:gd name="connsiteX11" fmla="*/ 797242 w 990600"/>
                      <a:gd name="connsiteY11" fmla="*/ 511492 h 581025"/>
                      <a:gd name="connsiteX12" fmla="*/ 904875 w 990600"/>
                      <a:gd name="connsiteY12" fmla="*/ 448628 h 581025"/>
                      <a:gd name="connsiteX13" fmla="*/ 920115 w 990600"/>
                      <a:gd name="connsiteY13" fmla="*/ 448628 h 581025"/>
                      <a:gd name="connsiteX14" fmla="*/ 949642 w 990600"/>
                      <a:gd name="connsiteY14" fmla="*/ 465772 h 581025"/>
                      <a:gd name="connsiteX15" fmla="*/ 942975 w 990600"/>
                      <a:gd name="connsiteY15" fmla="*/ 532447 h 581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90600" h="581025">
                        <a:moveTo>
                          <a:pt x="962978" y="458153"/>
                        </a:moveTo>
                        <a:cubicBezTo>
                          <a:pt x="867728" y="401955"/>
                          <a:pt x="772478" y="357188"/>
                          <a:pt x="586740" y="250508"/>
                        </a:cubicBezTo>
                        <a:cubicBezTo>
                          <a:pt x="400050" y="142875"/>
                          <a:pt x="220027" y="39053"/>
                          <a:pt x="152400" y="0"/>
                        </a:cubicBezTo>
                        <a:cubicBezTo>
                          <a:pt x="99060" y="33338"/>
                          <a:pt x="48577" y="65722"/>
                          <a:pt x="0" y="93345"/>
                        </a:cubicBezTo>
                        <a:cubicBezTo>
                          <a:pt x="39052" y="116205"/>
                          <a:pt x="112395" y="157163"/>
                          <a:pt x="200025" y="207645"/>
                        </a:cubicBezTo>
                        <a:cubicBezTo>
                          <a:pt x="433388" y="340995"/>
                          <a:pt x="663892" y="482917"/>
                          <a:pt x="802957" y="561022"/>
                        </a:cubicBezTo>
                        <a:cubicBezTo>
                          <a:pt x="829628" y="576263"/>
                          <a:pt x="904875" y="605790"/>
                          <a:pt x="963930" y="572453"/>
                        </a:cubicBezTo>
                        <a:cubicBezTo>
                          <a:pt x="1021080" y="539115"/>
                          <a:pt x="989647" y="473392"/>
                          <a:pt x="962978" y="458153"/>
                        </a:cubicBezTo>
                        <a:close/>
                        <a:moveTo>
                          <a:pt x="942975" y="532447"/>
                        </a:moveTo>
                        <a:cubicBezTo>
                          <a:pt x="887730" y="564833"/>
                          <a:pt x="848678" y="549593"/>
                          <a:pt x="834390" y="541020"/>
                        </a:cubicBezTo>
                        <a:lnTo>
                          <a:pt x="797242" y="520065"/>
                        </a:lnTo>
                        <a:cubicBezTo>
                          <a:pt x="793432" y="517208"/>
                          <a:pt x="792480" y="513397"/>
                          <a:pt x="797242" y="511492"/>
                        </a:cubicBezTo>
                        <a:lnTo>
                          <a:pt x="904875" y="448628"/>
                        </a:lnTo>
                        <a:cubicBezTo>
                          <a:pt x="908685" y="445770"/>
                          <a:pt x="916305" y="445770"/>
                          <a:pt x="920115" y="448628"/>
                        </a:cubicBezTo>
                        <a:cubicBezTo>
                          <a:pt x="930592" y="454342"/>
                          <a:pt x="940117" y="460058"/>
                          <a:pt x="949642" y="465772"/>
                        </a:cubicBezTo>
                        <a:cubicBezTo>
                          <a:pt x="955357" y="469583"/>
                          <a:pt x="1002030" y="498158"/>
                          <a:pt x="942975" y="532447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194">
                    <a:extLst>
                      <a:ext uri="{FF2B5EF4-FFF2-40B4-BE49-F238E27FC236}">
                        <a16:creationId xmlns:a16="http://schemas.microsoft.com/office/drawing/2014/main" id="{CCF2BE98-44C2-1C8E-208B-8E67ADB521EE}"/>
                      </a:ext>
                    </a:extLst>
                  </p:cNvPr>
                  <p:cNvSpPr/>
                  <p:nvPr/>
                </p:nvSpPr>
                <p:spPr>
                  <a:xfrm>
                    <a:off x="7349675" y="2173064"/>
                    <a:ext cx="638175" cy="447675"/>
                  </a:xfrm>
                  <a:custGeom>
                    <a:avLst/>
                    <a:gdLst>
                      <a:gd name="connsiteX0" fmla="*/ 478155 w 638175"/>
                      <a:gd name="connsiteY0" fmla="*/ 135255 h 447675"/>
                      <a:gd name="connsiteX1" fmla="*/ 0 w 638175"/>
                      <a:gd name="connsiteY1" fmla="*/ 0 h 447675"/>
                      <a:gd name="connsiteX2" fmla="*/ 31433 w 638175"/>
                      <a:gd name="connsiteY2" fmla="*/ 151447 h 447675"/>
                      <a:gd name="connsiteX3" fmla="*/ 256222 w 638175"/>
                      <a:gd name="connsiteY3" fmla="*/ 351472 h 447675"/>
                      <a:gd name="connsiteX4" fmla="*/ 508635 w 638175"/>
                      <a:gd name="connsiteY4" fmla="*/ 455295 h 447675"/>
                      <a:gd name="connsiteX5" fmla="*/ 643890 w 638175"/>
                      <a:gd name="connsiteY5" fmla="*/ 283845 h 447675"/>
                      <a:gd name="connsiteX6" fmla="*/ 478155 w 638175"/>
                      <a:gd name="connsiteY6" fmla="*/ 135255 h 447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8175" h="447675">
                        <a:moveTo>
                          <a:pt x="478155" y="135255"/>
                        </a:moveTo>
                        <a:lnTo>
                          <a:pt x="0" y="0"/>
                        </a:lnTo>
                        <a:cubicBezTo>
                          <a:pt x="5715" y="36195"/>
                          <a:pt x="6667" y="108585"/>
                          <a:pt x="31433" y="151447"/>
                        </a:cubicBezTo>
                        <a:cubicBezTo>
                          <a:pt x="106680" y="282892"/>
                          <a:pt x="200025" y="315277"/>
                          <a:pt x="256222" y="351472"/>
                        </a:cubicBezTo>
                        <a:cubicBezTo>
                          <a:pt x="292417" y="375285"/>
                          <a:pt x="397192" y="415290"/>
                          <a:pt x="508635" y="455295"/>
                        </a:cubicBezTo>
                        <a:cubicBezTo>
                          <a:pt x="546735" y="391477"/>
                          <a:pt x="600075" y="342900"/>
                          <a:pt x="643890" y="283845"/>
                        </a:cubicBezTo>
                        <a:cubicBezTo>
                          <a:pt x="565785" y="223838"/>
                          <a:pt x="493395" y="166688"/>
                          <a:pt x="478155" y="135255"/>
                        </a:cubicBezTo>
                        <a:close/>
                      </a:path>
                    </a:pathLst>
                  </a:custGeom>
                  <a:solidFill>
                    <a:srgbClr val="C29A8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195">
                    <a:extLst>
                      <a:ext uri="{FF2B5EF4-FFF2-40B4-BE49-F238E27FC236}">
                        <a16:creationId xmlns:a16="http://schemas.microsoft.com/office/drawing/2014/main" id="{D3B741D3-B0AB-2C1F-2AB3-50BC438DD3BA}"/>
                      </a:ext>
                    </a:extLst>
                  </p:cNvPr>
                  <p:cNvSpPr/>
                  <p:nvPr/>
                </p:nvSpPr>
                <p:spPr>
                  <a:xfrm>
                    <a:off x="7344189" y="1544388"/>
                    <a:ext cx="1781175" cy="1181100"/>
                  </a:xfrm>
                  <a:custGeom>
                    <a:avLst/>
                    <a:gdLst>
                      <a:gd name="connsiteX0" fmla="*/ 1752371 w 1781175"/>
                      <a:gd name="connsiteY0" fmla="*/ 758215 h 1181100"/>
                      <a:gd name="connsiteX1" fmla="*/ 1097051 w 1781175"/>
                      <a:gd name="connsiteY1" fmla="*/ 396265 h 1181100"/>
                      <a:gd name="connsiteX2" fmla="*/ 1097051 w 1781175"/>
                      <a:gd name="connsiteY2" fmla="*/ 396265 h 1181100"/>
                      <a:gd name="connsiteX3" fmla="*/ 1097051 w 1781175"/>
                      <a:gd name="connsiteY3" fmla="*/ 396265 h 1181100"/>
                      <a:gd name="connsiteX4" fmla="*/ 1483766 w 1781175"/>
                      <a:gd name="connsiteY4" fmla="*/ 596290 h 1181100"/>
                      <a:gd name="connsiteX5" fmla="*/ 1610449 w 1781175"/>
                      <a:gd name="connsiteY5" fmla="*/ 607720 h 1181100"/>
                      <a:gd name="connsiteX6" fmla="*/ 1600924 w 1781175"/>
                      <a:gd name="connsiteY6" fmla="*/ 519138 h 1181100"/>
                      <a:gd name="connsiteX7" fmla="*/ 1226591 w 1781175"/>
                      <a:gd name="connsiteY7" fmla="*/ 317208 h 1181100"/>
                      <a:gd name="connsiteX8" fmla="*/ 1226591 w 1781175"/>
                      <a:gd name="connsiteY8" fmla="*/ 317208 h 1181100"/>
                      <a:gd name="connsiteX9" fmla="*/ 1185633 w 1781175"/>
                      <a:gd name="connsiteY9" fmla="*/ 292443 h 1181100"/>
                      <a:gd name="connsiteX10" fmla="*/ 498881 w 1781175"/>
                      <a:gd name="connsiteY10" fmla="*/ 25 h 1181100"/>
                      <a:gd name="connsiteX11" fmla="*/ 723 w 1781175"/>
                      <a:gd name="connsiteY11" fmla="*/ 538188 h 1181100"/>
                      <a:gd name="connsiteX12" fmla="*/ 15964 w 1781175"/>
                      <a:gd name="connsiteY12" fmla="*/ 674395 h 1181100"/>
                      <a:gd name="connsiteX13" fmla="*/ 296951 w 1781175"/>
                      <a:gd name="connsiteY13" fmla="*/ 935380 h 1181100"/>
                      <a:gd name="connsiteX14" fmla="*/ 536028 w 1781175"/>
                      <a:gd name="connsiteY14" fmla="*/ 1045870 h 1181100"/>
                      <a:gd name="connsiteX15" fmla="*/ 656996 w 1781175"/>
                      <a:gd name="connsiteY15" fmla="*/ 897280 h 1181100"/>
                      <a:gd name="connsiteX16" fmla="*/ 509358 w 1781175"/>
                      <a:gd name="connsiteY16" fmla="*/ 768693 h 1181100"/>
                      <a:gd name="connsiteX17" fmla="*/ 544601 w 1781175"/>
                      <a:gd name="connsiteY17" fmla="*/ 708685 h 1181100"/>
                      <a:gd name="connsiteX18" fmla="*/ 550316 w 1781175"/>
                      <a:gd name="connsiteY18" fmla="*/ 706780 h 1181100"/>
                      <a:gd name="connsiteX19" fmla="*/ 550316 w 1781175"/>
                      <a:gd name="connsiteY19" fmla="*/ 706780 h 1181100"/>
                      <a:gd name="connsiteX20" fmla="*/ 900836 w 1781175"/>
                      <a:gd name="connsiteY20" fmla="*/ 885850 h 1181100"/>
                      <a:gd name="connsiteX21" fmla="*/ 1042758 w 1781175"/>
                      <a:gd name="connsiteY21" fmla="*/ 1119213 h 1181100"/>
                      <a:gd name="connsiteX22" fmla="*/ 1179918 w 1781175"/>
                      <a:gd name="connsiteY22" fmla="*/ 1185888 h 1181100"/>
                      <a:gd name="connsiteX23" fmla="*/ 1217066 w 1781175"/>
                      <a:gd name="connsiteY23" fmla="*/ 1079208 h 1181100"/>
                      <a:gd name="connsiteX24" fmla="*/ 1086574 w 1781175"/>
                      <a:gd name="connsiteY24" fmla="*/ 799173 h 1181100"/>
                      <a:gd name="connsiteX25" fmla="*/ 1049426 w 1781175"/>
                      <a:gd name="connsiteY25" fmla="*/ 755358 h 1181100"/>
                      <a:gd name="connsiteX26" fmla="*/ 798919 w 1781175"/>
                      <a:gd name="connsiteY26" fmla="*/ 580098 h 1181100"/>
                      <a:gd name="connsiteX27" fmla="*/ 798919 w 1781175"/>
                      <a:gd name="connsiteY27" fmla="*/ 580098 h 1181100"/>
                      <a:gd name="connsiteX28" fmla="*/ 798919 w 1781175"/>
                      <a:gd name="connsiteY28" fmla="*/ 580098 h 1181100"/>
                      <a:gd name="connsiteX29" fmla="*/ 952271 w 1781175"/>
                      <a:gd name="connsiteY29" fmla="*/ 485800 h 1181100"/>
                      <a:gd name="connsiteX30" fmla="*/ 1628546 w 1781175"/>
                      <a:gd name="connsiteY30" fmla="*/ 861085 h 1181100"/>
                      <a:gd name="connsiteX31" fmla="*/ 1757133 w 1781175"/>
                      <a:gd name="connsiteY31" fmla="*/ 855370 h 1181100"/>
                      <a:gd name="connsiteX32" fmla="*/ 1752371 w 1781175"/>
                      <a:gd name="connsiteY32" fmla="*/ 758215 h 1181100"/>
                      <a:gd name="connsiteX33" fmla="*/ 1476146 w 1781175"/>
                      <a:gd name="connsiteY33" fmla="*/ 566763 h 1181100"/>
                      <a:gd name="connsiteX34" fmla="*/ 1559014 w 1781175"/>
                      <a:gd name="connsiteY34" fmla="*/ 518185 h 1181100"/>
                      <a:gd name="connsiteX35" fmla="*/ 1580921 w 1781175"/>
                      <a:gd name="connsiteY35" fmla="*/ 518185 h 1181100"/>
                      <a:gd name="connsiteX36" fmla="*/ 1592351 w 1781175"/>
                      <a:gd name="connsiteY36" fmla="*/ 524853 h 1181100"/>
                      <a:gd name="connsiteX37" fmla="*/ 1598066 w 1781175"/>
                      <a:gd name="connsiteY37" fmla="*/ 587718 h 1181100"/>
                      <a:gd name="connsiteX38" fmla="*/ 1495196 w 1781175"/>
                      <a:gd name="connsiteY38" fmla="*/ 589623 h 1181100"/>
                      <a:gd name="connsiteX39" fmla="*/ 1477099 w 1781175"/>
                      <a:gd name="connsiteY39" fmla="*/ 579145 h 1181100"/>
                      <a:gd name="connsiteX40" fmla="*/ 1476146 w 1781175"/>
                      <a:gd name="connsiteY40" fmla="*/ 566763 h 1181100"/>
                      <a:gd name="connsiteX41" fmla="*/ 1739036 w 1781175"/>
                      <a:gd name="connsiteY41" fmla="*/ 828700 h 1181100"/>
                      <a:gd name="connsiteX42" fmla="*/ 1636166 w 1781175"/>
                      <a:gd name="connsiteY42" fmla="*/ 834415 h 1181100"/>
                      <a:gd name="connsiteX43" fmla="*/ 1599971 w 1781175"/>
                      <a:gd name="connsiteY43" fmla="*/ 813460 h 1181100"/>
                      <a:gd name="connsiteX44" fmla="*/ 1599971 w 1781175"/>
                      <a:gd name="connsiteY44" fmla="*/ 804888 h 1181100"/>
                      <a:gd name="connsiteX45" fmla="*/ 1695221 w 1781175"/>
                      <a:gd name="connsiteY45" fmla="*/ 749643 h 1181100"/>
                      <a:gd name="connsiteX46" fmla="*/ 1710461 w 1781175"/>
                      <a:gd name="connsiteY46" fmla="*/ 749643 h 1181100"/>
                      <a:gd name="connsiteX47" fmla="*/ 1739036 w 1781175"/>
                      <a:gd name="connsiteY47" fmla="*/ 766788 h 1181100"/>
                      <a:gd name="connsiteX48" fmla="*/ 1739036 w 1781175"/>
                      <a:gd name="connsiteY48" fmla="*/ 828700 h 1181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781175" h="1181100">
                        <a:moveTo>
                          <a:pt x="1752371" y="758215"/>
                        </a:moveTo>
                        <a:cubicBezTo>
                          <a:pt x="1561871" y="646773"/>
                          <a:pt x="1196111" y="454368"/>
                          <a:pt x="1097051" y="396265"/>
                        </a:cubicBezTo>
                        <a:cubicBezTo>
                          <a:pt x="1097051" y="396265"/>
                          <a:pt x="1097051" y="396265"/>
                          <a:pt x="1097051" y="396265"/>
                        </a:cubicBezTo>
                        <a:cubicBezTo>
                          <a:pt x="1119911" y="381978"/>
                          <a:pt x="1119911" y="381978"/>
                          <a:pt x="1097051" y="396265"/>
                        </a:cubicBezTo>
                        <a:cubicBezTo>
                          <a:pt x="1145628" y="422935"/>
                          <a:pt x="1298029" y="490563"/>
                          <a:pt x="1483766" y="596290"/>
                        </a:cubicBezTo>
                        <a:cubicBezTo>
                          <a:pt x="1510436" y="611530"/>
                          <a:pt x="1560918" y="637248"/>
                          <a:pt x="1610449" y="607720"/>
                        </a:cubicBezTo>
                        <a:cubicBezTo>
                          <a:pt x="1659026" y="579145"/>
                          <a:pt x="1626641" y="534378"/>
                          <a:pt x="1600924" y="519138"/>
                        </a:cubicBezTo>
                        <a:cubicBezTo>
                          <a:pt x="1413281" y="408648"/>
                          <a:pt x="1267549" y="340068"/>
                          <a:pt x="1226591" y="317208"/>
                        </a:cubicBezTo>
                        <a:cubicBezTo>
                          <a:pt x="1226591" y="317208"/>
                          <a:pt x="1226591" y="317208"/>
                          <a:pt x="1226591" y="317208"/>
                        </a:cubicBezTo>
                        <a:cubicBezTo>
                          <a:pt x="1213256" y="308635"/>
                          <a:pt x="1199921" y="301015"/>
                          <a:pt x="1185633" y="292443"/>
                        </a:cubicBezTo>
                        <a:cubicBezTo>
                          <a:pt x="1059903" y="220053"/>
                          <a:pt x="702716" y="1930"/>
                          <a:pt x="498881" y="25"/>
                        </a:cubicBezTo>
                        <a:cubicBezTo>
                          <a:pt x="195986" y="-2832"/>
                          <a:pt x="24536" y="236245"/>
                          <a:pt x="723" y="538188"/>
                        </a:cubicBezTo>
                        <a:cubicBezTo>
                          <a:pt x="-2134" y="589623"/>
                          <a:pt x="3581" y="635343"/>
                          <a:pt x="15964" y="674395"/>
                        </a:cubicBezTo>
                        <a:cubicBezTo>
                          <a:pt x="71208" y="854418"/>
                          <a:pt x="255993" y="910615"/>
                          <a:pt x="296951" y="935380"/>
                        </a:cubicBezTo>
                        <a:cubicBezTo>
                          <a:pt x="337908" y="960145"/>
                          <a:pt x="434111" y="1003008"/>
                          <a:pt x="536028" y="1045870"/>
                        </a:cubicBezTo>
                        <a:cubicBezTo>
                          <a:pt x="574128" y="994435"/>
                          <a:pt x="619848" y="950620"/>
                          <a:pt x="656996" y="897280"/>
                        </a:cubicBezTo>
                        <a:cubicBezTo>
                          <a:pt x="585558" y="853465"/>
                          <a:pt x="515073" y="813460"/>
                          <a:pt x="509358" y="768693"/>
                        </a:cubicBezTo>
                        <a:cubicBezTo>
                          <a:pt x="507453" y="749643"/>
                          <a:pt x="516978" y="729640"/>
                          <a:pt x="544601" y="708685"/>
                        </a:cubicBezTo>
                        <a:cubicBezTo>
                          <a:pt x="546506" y="707733"/>
                          <a:pt x="548411" y="707733"/>
                          <a:pt x="550316" y="706780"/>
                        </a:cubicBezTo>
                        <a:cubicBezTo>
                          <a:pt x="550316" y="706780"/>
                          <a:pt x="550316" y="706780"/>
                          <a:pt x="550316" y="706780"/>
                        </a:cubicBezTo>
                        <a:cubicBezTo>
                          <a:pt x="599846" y="682968"/>
                          <a:pt x="900836" y="885850"/>
                          <a:pt x="900836" y="885850"/>
                        </a:cubicBezTo>
                        <a:cubicBezTo>
                          <a:pt x="900836" y="885850"/>
                          <a:pt x="1019898" y="1075398"/>
                          <a:pt x="1042758" y="1119213"/>
                        </a:cubicBezTo>
                        <a:cubicBezTo>
                          <a:pt x="1066571" y="1163980"/>
                          <a:pt x="1128483" y="1196365"/>
                          <a:pt x="1179918" y="1185888"/>
                        </a:cubicBezTo>
                        <a:cubicBezTo>
                          <a:pt x="1231354" y="1175410"/>
                          <a:pt x="1237068" y="1127785"/>
                          <a:pt x="1217066" y="1079208"/>
                        </a:cubicBezTo>
                        <a:cubicBezTo>
                          <a:pt x="1195158" y="1023010"/>
                          <a:pt x="1118006" y="862990"/>
                          <a:pt x="1086574" y="799173"/>
                        </a:cubicBezTo>
                        <a:cubicBezTo>
                          <a:pt x="1078001" y="782028"/>
                          <a:pt x="1065619" y="766788"/>
                          <a:pt x="1049426" y="755358"/>
                        </a:cubicBezTo>
                        <a:cubicBezTo>
                          <a:pt x="988466" y="711543"/>
                          <a:pt x="830351" y="598195"/>
                          <a:pt x="798919" y="580098"/>
                        </a:cubicBezTo>
                        <a:lnTo>
                          <a:pt x="798919" y="580098"/>
                        </a:lnTo>
                        <a:lnTo>
                          <a:pt x="798919" y="580098"/>
                        </a:lnTo>
                        <a:cubicBezTo>
                          <a:pt x="847496" y="552475"/>
                          <a:pt x="897978" y="520090"/>
                          <a:pt x="952271" y="485800"/>
                        </a:cubicBezTo>
                        <a:cubicBezTo>
                          <a:pt x="1065619" y="549618"/>
                          <a:pt x="1439951" y="754405"/>
                          <a:pt x="1628546" y="861085"/>
                        </a:cubicBezTo>
                        <a:cubicBezTo>
                          <a:pt x="1655216" y="876325"/>
                          <a:pt x="1701889" y="887755"/>
                          <a:pt x="1757133" y="855370"/>
                        </a:cubicBezTo>
                        <a:cubicBezTo>
                          <a:pt x="1815236" y="824890"/>
                          <a:pt x="1779041" y="773455"/>
                          <a:pt x="1752371" y="758215"/>
                        </a:cubicBezTo>
                        <a:close/>
                        <a:moveTo>
                          <a:pt x="1476146" y="566763"/>
                        </a:moveTo>
                        <a:lnTo>
                          <a:pt x="1559014" y="518185"/>
                        </a:lnTo>
                        <a:cubicBezTo>
                          <a:pt x="1564729" y="514375"/>
                          <a:pt x="1575206" y="514375"/>
                          <a:pt x="1580921" y="518185"/>
                        </a:cubicBezTo>
                        <a:cubicBezTo>
                          <a:pt x="1584731" y="520090"/>
                          <a:pt x="1588541" y="522948"/>
                          <a:pt x="1592351" y="524853"/>
                        </a:cubicBezTo>
                        <a:cubicBezTo>
                          <a:pt x="1601876" y="530568"/>
                          <a:pt x="1646643" y="560095"/>
                          <a:pt x="1598066" y="587718"/>
                        </a:cubicBezTo>
                        <a:cubicBezTo>
                          <a:pt x="1552346" y="614388"/>
                          <a:pt x="1514246" y="600100"/>
                          <a:pt x="1495196" y="589623"/>
                        </a:cubicBezTo>
                        <a:cubicBezTo>
                          <a:pt x="1489481" y="585813"/>
                          <a:pt x="1482814" y="582955"/>
                          <a:pt x="1477099" y="579145"/>
                        </a:cubicBezTo>
                        <a:cubicBezTo>
                          <a:pt x="1469479" y="576288"/>
                          <a:pt x="1469479" y="570573"/>
                          <a:pt x="1476146" y="566763"/>
                        </a:cubicBezTo>
                        <a:close/>
                        <a:moveTo>
                          <a:pt x="1739036" y="828700"/>
                        </a:moveTo>
                        <a:cubicBezTo>
                          <a:pt x="1701889" y="849655"/>
                          <a:pt x="1667599" y="851560"/>
                          <a:pt x="1636166" y="834415"/>
                        </a:cubicBezTo>
                        <a:cubicBezTo>
                          <a:pt x="1624736" y="827748"/>
                          <a:pt x="1600924" y="814413"/>
                          <a:pt x="1599971" y="813460"/>
                        </a:cubicBezTo>
                        <a:cubicBezTo>
                          <a:pt x="1596161" y="810603"/>
                          <a:pt x="1596161" y="806793"/>
                          <a:pt x="1599971" y="804888"/>
                        </a:cubicBezTo>
                        <a:lnTo>
                          <a:pt x="1695221" y="749643"/>
                        </a:lnTo>
                        <a:cubicBezTo>
                          <a:pt x="1699031" y="746785"/>
                          <a:pt x="1706651" y="746785"/>
                          <a:pt x="1710461" y="749643"/>
                        </a:cubicBezTo>
                        <a:lnTo>
                          <a:pt x="1739036" y="766788"/>
                        </a:lnTo>
                        <a:cubicBezTo>
                          <a:pt x="1759039" y="777265"/>
                          <a:pt x="1785708" y="801078"/>
                          <a:pt x="1739036" y="828700"/>
                        </a:cubicBezTo>
                        <a:close/>
                      </a:path>
                    </a:pathLst>
                  </a:custGeom>
                  <a:solidFill>
                    <a:srgbClr val="EBBBA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196">
                    <a:extLst>
                      <a:ext uri="{FF2B5EF4-FFF2-40B4-BE49-F238E27FC236}">
                        <a16:creationId xmlns:a16="http://schemas.microsoft.com/office/drawing/2014/main" id="{1874F1CF-85A2-B8E8-F49A-21E689B0E90F}"/>
                      </a:ext>
                    </a:extLst>
                  </p:cNvPr>
                  <p:cNvSpPr/>
                  <p:nvPr/>
                </p:nvSpPr>
                <p:spPr>
                  <a:xfrm>
                    <a:off x="8469160" y="2588353"/>
                    <a:ext cx="104775" cy="95250"/>
                  </a:xfrm>
                  <a:custGeom>
                    <a:avLst/>
                    <a:gdLst>
                      <a:gd name="connsiteX0" fmla="*/ 76855 w 104775"/>
                      <a:gd name="connsiteY0" fmla="*/ 0 h 95250"/>
                      <a:gd name="connsiteX1" fmla="*/ 4465 w 104775"/>
                      <a:gd name="connsiteY1" fmla="*/ 16193 h 95250"/>
                      <a:gd name="connsiteX2" fmla="*/ 1607 w 104775"/>
                      <a:gd name="connsiteY2" fmla="*/ 28575 h 95250"/>
                      <a:gd name="connsiteX3" fmla="*/ 34945 w 104775"/>
                      <a:gd name="connsiteY3" fmla="*/ 82868 h 95250"/>
                      <a:gd name="connsiteX4" fmla="*/ 79712 w 104775"/>
                      <a:gd name="connsiteY4" fmla="*/ 101918 h 95250"/>
                      <a:gd name="connsiteX5" fmla="*/ 108287 w 104775"/>
                      <a:gd name="connsiteY5" fmla="*/ 86678 h 95250"/>
                      <a:gd name="connsiteX6" fmla="*/ 84475 w 104775"/>
                      <a:gd name="connsiteY6" fmla="*/ 4763 h 95250"/>
                      <a:gd name="connsiteX7" fmla="*/ 76855 w 104775"/>
                      <a:gd name="connsiteY7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775" h="95250">
                        <a:moveTo>
                          <a:pt x="76855" y="0"/>
                        </a:moveTo>
                        <a:cubicBezTo>
                          <a:pt x="61615" y="0"/>
                          <a:pt x="27325" y="953"/>
                          <a:pt x="4465" y="16193"/>
                        </a:cubicBezTo>
                        <a:cubicBezTo>
                          <a:pt x="-298" y="19050"/>
                          <a:pt x="-1250" y="23813"/>
                          <a:pt x="1607" y="28575"/>
                        </a:cubicBezTo>
                        <a:cubicBezTo>
                          <a:pt x="9227" y="41910"/>
                          <a:pt x="18752" y="63818"/>
                          <a:pt x="34945" y="82868"/>
                        </a:cubicBezTo>
                        <a:cubicBezTo>
                          <a:pt x="44470" y="94298"/>
                          <a:pt x="65425" y="103823"/>
                          <a:pt x="79712" y="101918"/>
                        </a:cubicBezTo>
                        <a:cubicBezTo>
                          <a:pt x="91142" y="100013"/>
                          <a:pt x="107335" y="96203"/>
                          <a:pt x="108287" y="86678"/>
                        </a:cubicBezTo>
                        <a:cubicBezTo>
                          <a:pt x="109240" y="68580"/>
                          <a:pt x="91142" y="18098"/>
                          <a:pt x="84475" y="4763"/>
                        </a:cubicBezTo>
                        <a:cubicBezTo>
                          <a:pt x="83522" y="953"/>
                          <a:pt x="79712" y="0"/>
                          <a:pt x="76855" y="0"/>
                        </a:cubicBezTo>
                        <a:close/>
                      </a:path>
                    </a:pathLst>
                  </a:custGeom>
                  <a:solidFill>
                    <a:srgbClr val="FFD7C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197">
                    <a:extLst>
                      <a:ext uri="{FF2B5EF4-FFF2-40B4-BE49-F238E27FC236}">
                        <a16:creationId xmlns:a16="http://schemas.microsoft.com/office/drawing/2014/main" id="{22283FA0-7125-C49B-C5BB-363E2E8AB29C}"/>
                      </a:ext>
                    </a:extLst>
                  </p:cNvPr>
                  <p:cNvSpPr/>
                  <p:nvPr/>
                </p:nvSpPr>
                <p:spPr>
                  <a:xfrm>
                    <a:off x="8815208" y="2060668"/>
                    <a:ext cx="142875" cy="85725"/>
                  </a:xfrm>
                  <a:custGeom>
                    <a:avLst/>
                    <a:gdLst>
                      <a:gd name="connsiteX0" fmla="*/ 5126 w 142875"/>
                      <a:gd name="connsiteY0" fmla="*/ 63818 h 85725"/>
                      <a:gd name="connsiteX1" fmla="*/ 23224 w 142875"/>
                      <a:gd name="connsiteY1" fmla="*/ 74295 h 85725"/>
                      <a:gd name="connsiteX2" fmla="*/ 126094 w 142875"/>
                      <a:gd name="connsiteY2" fmla="*/ 72390 h 85725"/>
                      <a:gd name="connsiteX3" fmla="*/ 120379 w 142875"/>
                      <a:gd name="connsiteY3" fmla="*/ 9525 h 85725"/>
                      <a:gd name="connsiteX4" fmla="*/ 108949 w 142875"/>
                      <a:gd name="connsiteY4" fmla="*/ 2858 h 85725"/>
                      <a:gd name="connsiteX5" fmla="*/ 87042 w 142875"/>
                      <a:gd name="connsiteY5" fmla="*/ 2858 h 85725"/>
                      <a:gd name="connsiteX6" fmla="*/ 4174 w 142875"/>
                      <a:gd name="connsiteY6" fmla="*/ 51435 h 85725"/>
                      <a:gd name="connsiteX7" fmla="*/ 5126 w 142875"/>
                      <a:gd name="connsiteY7" fmla="*/ 6381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875" h="85725">
                        <a:moveTo>
                          <a:pt x="5126" y="63818"/>
                        </a:moveTo>
                        <a:cubicBezTo>
                          <a:pt x="11794" y="67628"/>
                          <a:pt x="17509" y="70485"/>
                          <a:pt x="23224" y="74295"/>
                        </a:cubicBezTo>
                        <a:cubicBezTo>
                          <a:pt x="42274" y="84772"/>
                          <a:pt x="80374" y="99060"/>
                          <a:pt x="126094" y="72390"/>
                        </a:cubicBezTo>
                        <a:cubicBezTo>
                          <a:pt x="174672" y="43815"/>
                          <a:pt x="129904" y="14288"/>
                          <a:pt x="120379" y="9525"/>
                        </a:cubicBezTo>
                        <a:cubicBezTo>
                          <a:pt x="116569" y="7620"/>
                          <a:pt x="112759" y="4763"/>
                          <a:pt x="108949" y="2858"/>
                        </a:cubicBezTo>
                        <a:cubicBezTo>
                          <a:pt x="103234" y="-953"/>
                          <a:pt x="92757" y="-953"/>
                          <a:pt x="87042" y="2858"/>
                        </a:cubicBezTo>
                        <a:lnTo>
                          <a:pt x="4174" y="51435"/>
                        </a:lnTo>
                        <a:cubicBezTo>
                          <a:pt x="-1541" y="54293"/>
                          <a:pt x="-1541" y="60008"/>
                          <a:pt x="5126" y="63818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198">
                    <a:extLst>
                      <a:ext uri="{FF2B5EF4-FFF2-40B4-BE49-F238E27FC236}">
                        <a16:creationId xmlns:a16="http://schemas.microsoft.com/office/drawing/2014/main" id="{FD6992F2-E5D6-1902-3EB1-807826F645D1}"/>
                      </a:ext>
                    </a:extLst>
                  </p:cNvPr>
                  <p:cNvSpPr/>
                  <p:nvPr/>
                </p:nvSpPr>
                <p:spPr>
                  <a:xfrm>
                    <a:off x="8941302" y="2290935"/>
                    <a:ext cx="161925" cy="95250"/>
                  </a:xfrm>
                  <a:custGeom>
                    <a:avLst/>
                    <a:gdLst>
                      <a:gd name="connsiteX0" fmla="*/ 141923 w 161925"/>
                      <a:gd name="connsiteY0" fmla="*/ 19288 h 95250"/>
                      <a:gd name="connsiteX1" fmla="*/ 113348 w 161925"/>
                      <a:gd name="connsiteY1" fmla="*/ 2143 h 95250"/>
                      <a:gd name="connsiteX2" fmla="*/ 98107 w 161925"/>
                      <a:gd name="connsiteY2" fmla="*/ 2143 h 95250"/>
                      <a:gd name="connsiteX3" fmla="*/ 2857 w 161925"/>
                      <a:gd name="connsiteY3" fmla="*/ 57388 h 95250"/>
                      <a:gd name="connsiteX4" fmla="*/ 2857 w 161925"/>
                      <a:gd name="connsiteY4" fmla="*/ 65961 h 95250"/>
                      <a:gd name="connsiteX5" fmla="*/ 39053 w 161925"/>
                      <a:gd name="connsiteY5" fmla="*/ 86916 h 95250"/>
                      <a:gd name="connsiteX6" fmla="*/ 141923 w 161925"/>
                      <a:gd name="connsiteY6" fmla="*/ 81201 h 95250"/>
                      <a:gd name="connsiteX7" fmla="*/ 141923 w 161925"/>
                      <a:gd name="connsiteY7" fmla="*/ 1928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1925" h="95250">
                        <a:moveTo>
                          <a:pt x="141923" y="19288"/>
                        </a:moveTo>
                        <a:lnTo>
                          <a:pt x="113348" y="2143"/>
                        </a:lnTo>
                        <a:cubicBezTo>
                          <a:pt x="109538" y="-714"/>
                          <a:pt x="101917" y="-714"/>
                          <a:pt x="98107" y="2143"/>
                        </a:cubicBezTo>
                        <a:lnTo>
                          <a:pt x="2857" y="57388"/>
                        </a:lnTo>
                        <a:cubicBezTo>
                          <a:pt x="-952" y="60246"/>
                          <a:pt x="-952" y="64056"/>
                          <a:pt x="2857" y="65961"/>
                        </a:cubicBezTo>
                        <a:cubicBezTo>
                          <a:pt x="3810" y="66913"/>
                          <a:pt x="27623" y="80248"/>
                          <a:pt x="39053" y="86916"/>
                        </a:cubicBezTo>
                        <a:cubicBezTo>
                          <a:pt x="70485" y="105013"/>
                          <a:pt x="104775" y="103108"/>
                          <a:pt x="141923" y="81201"/>
                        </a:cubicBezTo>
                        <a:cubicBezTo>
                          <a:pt x="188595" y="54531"/>
                          <a:pt x="161925" y="30718"/>
                          <a:pt x="141923" y="19288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199">
                    <a:extLst>
                      <a:ext uri="{FF2B5EF4-FFF2-40B4-BE49-F238E27FC236}">
                        <a16:creationId xmlns:a16="http://schemas.microsoft.com/office/drawing/2014/main" id="{D5028452-E8C1-0D8C-FFE4-5D8C89A2C69E}"/>
                      </a:ext>
                    </a:extLst>
                  </p:cNvPr>
                  <p:cNvSpPr/>
                  <p:nvPr/>
                </p:nvSpPr>
                <p:spPr>
                  <a:xfrm>
                    <a:off x="8442192" y="1896839"/>
                    <a:ext cx="66675" cy="38100"/>
                  </a:xfrm>
                  <a:custGeom>
                    <a:avLst/>
                    <a:gdLst>
                      <a:gd name="connsiteX0" fmla="*/ 0 w 66675"/>
                      <a:gd name="connsiteY0" fmla="*/ 43815 h 38100"/>
                      <a:gd name="connsiteX1" fmla="*/ 70485 w 66675"/>
                      <a:gd name="connsiteY1" fmla="*/ 0 h 38100"/>
                      <a:gd name="connsiteX2" fmla="*/ 0 w 66675"/>
                      <a:gd name="connsiteY2" fmla="*/ 4381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" h="38100">
                        <a:moveTo>
                          <a:pt x="0" y="43815"/>
                        </a:moveTo>
                        <a:cubicBezTo>
                          <a:pt x="22860" y="29527"/>
                          <a:pt x="46673" y="15240"/>
                          <a:pt x="70485" y="0"/>
                        </a:cubicBezTo>
                        <a:cubicBezTo>
                          <a:pt x="45720" y="15240"/>
                          <a:pt x="22860" y="29527"/>
                          <a:pt x="0" y="43815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2" name="Isosceles Triangle 222">
              <a:extLst>
                <a:ext uri="{FF2B5EF4-FFF2-40B4-BE49-F238E27FC236}">
                  <a16:creationId xmlns:a16="http://schemas.microsoft.com/office/drawing/2014/main" id="{D398222E-6278-D827-3202-5CC0AC4167B1}"/>
                </a:ext>
              </a:extLst>
            </p:cNvPr>
            <p:cNvSpPr/>
            <p:nvPr/>
          </p:nvSpPr>
          <p:spPr>
            <a:xfrm rot="15300000" flipH="1">
              <a:off x="5452176" y="5205581"/>
              <a:ext cx="539736" cy="4652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43" name="Isosceles Triangle 223">
              <a:extLst>
                <a:ext uri="{FF2B5EF4-FFF2-40B4-BE49-F238E27FC236}">
                  <a16:creationId xmlns:a16="http://schemas.microsoft.com/office/drawing/2014/main" id="{9A065ACC-BC21-2A5F-DFF0-EEAB38BED9EE}"/>
                </a:ext>
              </a:extLst>
            </p:cNvPr>
            <p:cNvSpPr/>
            <p:nvPr/>
          </p:nvSpPr>
          <p:spPr>
            <a:xfrm rot="5400000">
              <a:off x="3929828" y="4046409"/>
              <a:ext cx="301676" cy="2600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44" name="Isosceles Triangle 224">
              <a:extLst>
                <a:ext uri="{FF2B5EF4-FFF2-40B4-BE49-F238E27FC236}">
                  <a16:creationId xmlns:a16="http://schemas.microsoft.com/office/drawing/2014/main" id="{7308523F-A001-3EF6-EDB3-C48AFED07647}"/>
                </a:ext>
              </a:extLst>
            </p:cNvPr>
            <p:cNvSpPr/>
            <p:nvPr/>
          </p:nvSpPr>
          <p:spPr>
            <a:xfrm rot="9000000">
              <a:off x="5828511" y="2357786"/>
              <a:ext cx="570057" cy="5306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DCB8FFA-A7EA-579A-D758-AD71779EF951}"/>
              </a:ext>
            </a:extLst>
          </p:cNvPr>
          <p:cNvSpPr txBox="1"/>
          <p:nvPr/>
        </p:nvSpPr>
        <p:spPr>
          <a:xfrm>
            <a:off x="2138198" y="640142"/>
            <a:ext cx="6877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3200" b="1" spc="-1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予算配分</a:t>
            </a:r>
            <a:r>
              <a:rPr lang="en-US" altLang="ko-KR" sz="3200" b="1" spc="-1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3200" dirty="0"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altLang="ja-JP" sz="2800">
                <a:latin typeface="Arial Nova Cond" panose="020B0506020202020204" pitchFamily="34" charset="0"/>
                <a:cs typeface="Malgun Gothic"/>
              </a:rPr>
              <a:t>2024</a:t>
            </a:r>
            <a:r>
              <a:rPr lang="ja-JP" altLang="en-US" sz="2800">
                <a:latin typeface="Arial Nova Cond" panose="020B0506020202020204" pitchFamily="34" charset="0"/>
                <a:cs typeface="Malgun Gothic"/>
              </a:rPr>
              <a:t>年の総額</a:t>
            </a:r>
            <a:r>
              <a:rPr lang="en-US" altLang="ko-KR" sz="2800">
                <a:latin typeface="Arial Nova Cond" panose="020B0506020202020204" pitchFamily="34" charset="0"/>
                <a:cs typeface="Malgun Gothic"/>
              </a:rPr>
              <a:t> </a:t>
            </a:r>
            <a:r>
              <a:rPr lang="en-US" altLang="ko-KR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11</a:t>
            </a:r>
            <a:r>
              <a:rPr lang="en-US" altLang="ja-JP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6</a:t>
            </a:r>
            <a:r>
              <a:rPr lang="ja-JP" altLang="en-US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億</a:t>
            </a:r>
            <a:r>
              <a:rPr lang="en-US" altLang="ko-KR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64</a:t>
            </a:r>
            <a:r>
              <a:rPr lang="en-US" altLang="ja-JP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00</a:t>
            </a:r>
            <a:r>
              <a:rPr lang="ja-JP" altLang="en-US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万 </a:t>
            </a:r>
            <a:r>
              <a:rPr lang="en-US" altLang="ja-JP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KRW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2800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　　　　　　　　　　　　　　　</a:t>
            </a:r>
            <a:r>
              <a:rPr lang="ja-JP" altLang="en-US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（</a:t>
            </a:r>
            <a:r>
              <a:rPr lang="en-US" altLang="ja-JP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KRW:</a:t>
            </a:r>
            <a:r>
              <a:rPr lang="ja-JP" altLang="en-US">
                <a:solidFill>
                  <a:srgbClr val="FF0000"/>
                </a:solidFill>
                <a:latin typeface="Arial Nova Cond" panose="020B0506020202020204" pitchFamily="34" charset="0"/>
                <a:cs typeface="Malgun Gothic"/>
              </a:rPr>
              <a:t>韓国ウォン）　　</a:t>
            </a:r>
            <a:endParaRPr lang="en-US" altLang="ko-KR" dirty="0">
              <a:latin typeface="Arial Nova Cond" panose="020B0506020202020204" pitchFamily="34" charset="0"/>
              <a:cs typeface="Malgun Gothic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A14FA44-7EEA-A5FD-EEBF-7C26702E38EE}"/>
              </a:ext>
            </a:extLst>
          </p:cNvPr>
          <p:cNvSpPr txBox="1"/>
          <p:nvPr/>
        </p:nvSpPr>
        <p:spPr>
          <a:xfrm>
            <a:off x="8472645" y="2643905"/>
            <a:ext cx="265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5</a:t>
            </a:r>
            <a:r>
              <a:rPr lang="ja-JP" altLang="en-US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億 </a:t>
            </a:r>
            <a:r>
              <a:rPr lang="en-US" altLang="ko-KR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KRW</a:t>
            </a:r>
            <a:endParaRPr lang="en-US" altLang="ko-KR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402E246-C09D-1C21-6BF7-383B6DD5A22C}"/>
              </a:ext>
            </a:extLst>
          </p:cNvPr>
          <p:cNvSpPr txBox="1"/>
          <p:nvPr/>
        </p:nvSpPr>
        <p:spPr>
          <a:xfrm>
            <a:off x="7819591" y="2114592"/>
            <a:ext cx="936059" cy="58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9857E9A-63C2-F29E-CD35-6643F5C353BF}"/>
              </a:ext>
            </a:extLst>
          </p:cNvPr>
          <p:cNvSpPr txBox="1"/>
          <p:nvPr/>
        </p:nvSpPr>
        <p:spPr>
          <a:xfrm>
            <a:off x="8425071" y="2287726"/>
            <a:ext cx="30284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 b="1" dirty="0">
                <a:latin typeface="Helvetica-CondensedBlack" panose="020B0A00000000000000" pitchFamily="34" charset="0"/>
                <a:cs typeface="Malgun Gothic"/>
              </a:rPr>
              <a:t>チジリゴルのカバノキ都市林</a:t>
            </a:r>
            <a:endParaRPr lang="en-US" altLang="ko-K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4355362-0C23-6E7A-B989-C6F3ECAFDF8B}"/>
              </a:ext>
            </a:extLst>
          </p:cNvPr>
          <p:cNvSpPr txBox="1"/>
          <p:nvPr/>
        </p:nvSpPr>
        <p:spPr>
          <a:xfrm>
            <a:off x="1732500" y="2643022"/>
            <a:ext cx="283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15</a:t>
            </a:r>
            <a:r>
              <a:rPr lang="ja-JP" altLang="en-US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億</a:t>
            </a:r>
            <a:r>
              <a:rPr lang="en-US" altLang="ja-JP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5800</a:t>
            </a:r>
            <a:r>
              <a:rPr lang="ja-JP" altLang="en-US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万</a:t>
            </a:r>
            <a:r>
              <a:rPr lang="en-US" altLang="ja-JP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 </a:t>
            </a:r>
            <a:r>
              <a:rPr lang="en-US" altLang="ko-KR" sz="18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KRW</a:t>
            </a:r>
            <a:endParaRPr lang="en-US" altLang="ko-KR" sz="18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CA2A23C-C89D-6EAE-3816-AA082A9A9855}"/>
              </a:ext>
            </a:extLst>
          </p:cNvPr>
          <p:cNvSpPr txBox="1"/>
          <p:nvPr/>
        </p:nvSpPr>
        <p:spPr>
          <a:xfrm>
            <a:off x="1152061" y="2114592"/>
            <a:ext cx="936059" cy="58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474C6EA-6999-4F0B-B8D6-FE73EB8B3CB2}"/>
              </a:ext>
            </a:extLst>
          </p:cNvPr>
          <p:cNvSpPr txBox="1"/>
          <p:nvPr/>
        </p:nvSpPr>
        <p:spPr>
          <a:xfrm>
            <a:off x="1757541" y="2271025"/>
            <a:ext cx="34094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b="1">
                <a:latin typeface="Helvetica-CondensedBlack" panose="020B0A00000000000000" pitchFamily="34" charset="0"/>
                <a:cs typeface="Malgun Gothic"/>
              </a:rPr>
              <a:t>テベク山雪祭り</a:t>
            </a:r>
            <a:endParaRPr lang="en-US" altLang="ko-KR" b="1" dirty="0">
              <a:latin typeface="Pretendard" panose="02000803000000020004" pitchFamily="2" charset="-127"/>
              <a:ea typeface="Pretendard" panose="02000803000000020004" pitchFamily="2" charset="-127"/>
              <a:cs typeface="Pretendard" panose="02000803000000020004" pitchFamily="2" charset="-127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A36E085-C000-E63D-6ED3-6AE58086982D}"/>
              </a:ext>
            </a:extLst>
          </p:cNvPr>
          <p:cNvSpPr txBox="1"/>
          <p:nvPr/>
        </p:nvSpPr>
        <p:spPr>
          <a:xfrm>
            <a:off x="1692483" y="4966317"/>
            <a:ext cx="287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b="1" spc="-85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91</a:t>
            </a:r>
            <a:r>
              <a:rPr lang="ja-JP" altLang="en-US" sz="1800" b="1" spc="-85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億</a:t>
            </a:r>
            <a:r>
              <a:rPr lang="en-US" altLang="ja-JP" sz="1800" b="1" spc="-85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7600</a:t>
            </a:r>
            <a:r>
              <a:rPr lang="ja-JP" altLang="en-US" sz="1800" b="1" spc="-85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万 </a:t>
            </a:r>
            <a:r>
              <a:rPr lang="en-US" altLang="ko-KR" sz="1800" b="1" spc="-85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KRW</a:t>
            </a:r>
            <a:endParaRPr lang="en-US" altLang="ko-KR" sz="18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38597C3-FA87-1062-AD9A-EA3E04D9B12D}"/>
              </a:ext>
            </a:extLst>
          </p:cNvPr>
          <p:cNvSpPr txBox="1"/>
          <p:nvPr/>
        </p:nvSpPr>
        <p:spPr>
          <a:xfrm>
            <a:off x="1052891" y="4371132"/>
            <a:ext cx="936059" cy="58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A63801A-D828-0BCE-A55C-CE8E18BE4B9D}"/>
              </a:ext>
            </a:extLst>
          </p:cNvPr>
          <p:cNvSpPr txBox="1"/>
          <p:nvPr/>
        </p:nvSpPr>
        <p:spPr>
          <a:xfrm>
            <a:off x="1658371" y="4527565"/>
            <a:ext cx="271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lang="ja-JP" altLang="en-US" sz="1800" b="1">
                <a:latin typeface="Helvetica-CondensedBlack" panose="020B0A00000000000000" pitchFamily="34" charset="0"/>
                <a:cs typeface="Malgun Gothic"/>
              </a:rPr>
              <a:t>テベク山展望台</a:t>
            </a:r>
            <a:endParaRPr lang="en-US" altLang="ko-KR" dirty="0">
              <a:latin typeface="Helvetica-CondensedBlack" panose="020B0A00000000000000" pitchFamily="34" charset="0"/>
              <a:cs typeface="Malgun Gothic"/>
            </a:endParaRPr>
          </a:p>
        </p:txBody>
      </p:sp>
      <p:pic>
        <p:nvPicPr>
          <p:cNvPr id="16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A3995A6-1ACA-64EC-40CA-A0E09779D0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0913">
            <a:off x="7513745" y="576627"/>
            <a:ext cx="1368499" cy="1368499"/>
          </a:xfrm>
          <a:prstGeom prst="rect">
            <a:avLst/>
          </a:prstGeom>
        </p:spPr>
      </p:pic>
      <p:sp>
        <p:nvSpPr>
          <p:cNvPr id="170" name="Graphic 4">
            <a:extLst>
              <a:ext uri="{FF2B5EF4-FFF2-40B4-BE49-F238E27FC236}">
                <a16:creationId xmlns:a16="http://schemas.microsoft.com/office/drawing/2014/main" id="{5FE96A21-841E-3D45-C77B-279BBEB3408A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49E726-AF80-5708-F47D-C9C4D9B61D64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67" name="육각형 1">
            <a:extLst>
              <a:ext uri="{FF2B5EF4-FFF2-40B4-BE49-F238E27FC236}">
                <a16:creationId xmlns:a16="http://schemas.microsoft.com/office/drawing/2014/main" id="{10B04CA6-598D-94D6-D77F-80E5B59094A5}"/>
              </a:ext>
            </a:extLst>
          </p:cNvPr>
          <p:cNvSpPr/>
          <p:nvPr/>
        </p:nvSpPr>
        <p:spPr>
          <a:xfrm>
            <a:off x="7762405" y="276114"/>
            <a:ext cx="4429595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62843"/>
              <a:gd name="connsiteY0" fmla="*/ 239460 h 473205"/>
              <a:gd name="connsiteX1" fmla="*/ 180150 w 3862843"/>
              <a:gd name="connsiteY1" fmla="*/ 0 h 473205"/>
              <a:gd name="connsiteX2" fmla="*/ 3861657 w 3862843"/>
              <a:gd name="connsiteY2" fmla="*/ 0 h 473205"/>
              <a:gd name="connsiteX3" fmla="*/ 3862843 w 3862843"/>
              <a:gd name="connsiteY3" fmla="*/ 236603 h 473205"/>
              <a:gd name="connsiteX4" fmla="*/ 3861657 w 3862843"/>
              <a:gd name="connsiteY4" fmla="*/ 473205 h 473205"/>
              <a:gd name="connsiteX5" fmla="*/ 180150 w 3862843"/>
              <a:gd name="connsiteY5" fmla="*/ 473205 h 473205"/>
              <a:gd name="connsiteX6" fmla="*/ 0 w 3862843"/>
              <a:gd name="connsiteY6" fmla="*/ 239460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843" h="473205">
                <a:moveTo>
                  <a:pt x="0" y="239460"/>
                </a:moveTo>
                <a:lnTo>
                  <a:pt x="180150" y="0"/>
                </a:lnTo>
                <a:lnTo>
                  <a:pt x="3861657" y="0"/>
                </a:lnTo>
                <a:cubicBezTo>
                  <a:pt x="3862052" y="78868"/>
                  <a:pt x="3862448" y="157735"/>
                  <a:pt x="3862843" y="236603"/>
                </a:cubicBezTo>
                <a:cubicBezTo>
                  <a:pt x="3862448" y="315470"/>
                  <a:pt x="3862052" y="394338"/>
                  <a:pt x="3861657" y="473205"/>
                </a:cubicBezTo>
                <a:lnTo>
                  <a:pt x="180150" y="473205"/>
                </a:lnTo>
                <a:lnTo>
                  <a:pt x="0" y="239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B1C6A9E-E8FC-DEBD-C76C-C86871B653C0}"/>
              </a:ext>
            </a:extLst>
          </p:cNvPr>
          <p:cNvSpPr txBox="1"/>
          <p:nvPr/>
        </p:nvSpPr>
        <p:spPr>
          <a:xfrm>
            <a:off x="7950236" y="243486"/>
            <a:ext cx="424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2115" algn="l"/>
              </a:tabLst>
            </a:pPr>
            <a:r>
              <a:rPr lang="en-US" altLang="ko-KR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○ </a:t>
            </a: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主な成果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A7E7AEE3-8C47-33CB-E4CC-B9B85AC31EF4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174" name="Freeform 2">
              <a:extLst>
                <a:ext uri="{FF2B5EF4-FFF2-40B4-BE49-F238E27FC236}">
                  <a16:creationId xmlns:a16="http://schemas.microsoft.com/office/drawing/2014/main" id="{EE5D265B-1C9B-1822-F797-E24EC9434EC1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5" name="Freeform 3">
              <a:extLst>
                <a:ext uri="{FF2B5EF4-FFF2-40B4-BE49-F238E27FC236}">
                  <a16:creationId xmlns:a16="http://schemas.microsoft.com/office/drawing/2014/main" id="{5E5AC740-5CB0-79DD-4377-5668B6068081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6" name="object 41">
              <a:extLst>
                <a:ext uri="{FF2B5EF4-FFF2-40B4-BE49-F238E27FC236}">
                  <a16:creationId xmlns:a16="http://schemas.microsoft.com/office/drawing/2014/main" id="{D84B1387-F78C-1158-8D1B-868A451145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182" name="object 42">
                <a:extLst>
                  <a:ext uri="{FF2B5EF4-FFF2-40B4-BE49-F238E27FC236}">
                    <a16:creationId xmlns:a16="http://schemas.microsoft.com/office/drawing/2014/main" id="{6FC4A8E7-7628-F5A8-0337-8B3EB476AE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3" name="object 43">
                <a:extLst>
                  <a:ext uri="{FF2B5EF4-FFF2-40B4-BE49-F238E27FC236}">
                    <a16:creationId xmlns:a16="http://schemas.microsoft.com/office/drawing/2014/main" id="{4D78549E-4CEE-FA9C-BC0C-0C391A7D23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184" name="object 44">
                <a:extLst>
                  <a:ext uri="{FF2B5EF4-FFF2-40B4-BE49-F238E27FC236}">
                    <a16:creationId xmlns:a16="http://schemas.microsoft.com/office/drawing/2014/main" id="{C5CAF513-4D5C-2EB0-4149-463419CB6E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45">
                <a:extLst>
                  <a:ext uri="{FF2B5EF4-FFF2-40B4-BE49-F238E27FC236}">
                    <a16:creationId xmlns:a16="http://schemas.microsoft.com/office/drawing/2014/main" id="{12640733-6283-14EB-562C-2D851B8B3E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F71DCA51-71C6-175B-D16D-8FBD9C886368}"/>
              </a:ext>
            </a:extLst>
          </p:cNvPr>
          <p:cNvSpPr txBox="1"/>
          <p:nvPr/>
        </p:nvSpPr>
        <p:spPr>
          <a:xfrm>
            <a:off x="8444826" y="4620069"/>
            <a:ext cx="204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spc="-40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4</a:t>
            </a:r>
            <a:r>
              <a:rPr lang="ja-JP" altLang="en-US" sz="1800" b="1" spc="-40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億</a:t>
            </a:r>
            <a:r>
              <a:rPr lang="en-US" altLang="ja-JP" sz="1800" b="1" spc="-40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4300</a:t>
            </a:r>
            <a:r>
              <a:rPr lang="ja-JP" altLang="en-US" sz="1800" b="1" spc="-40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万 </a:t>
            </a:r>
            <a:r>
              <a:rPr lang="en-US" altLang="ko-KR" sz="1800" b="1" spc="-40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KRW </a:t>
            </a:r>
            <a:endParaRPr lang="en-US" altLang="ko-KR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A9C0410-0FC3-7E87-733D-3DB4C949EB39}"/>
              </a:ext>
            </a:extLst>
          </p:cNvPr>
          <p:cNvSpPr txBox="1"/>
          <p:nvPr/>
        </p:nvSpPr>
        <p:spPr>
          <a:xfrm>
            <a:off x="7823987" y="4047513"/>
            <a:ext cx="936059" cy="58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AFA7F85-50A3-4040-9DEA-D30B09709DCE}"/>
              </a:ext>
            </a:extLst>
          </p:cNvPr>
          <p:cNvSpPr txBox="1"/>
          <p:nvPr/>
        </p:nvSpPr>
        <p:spPr>
          <a:xfrm>
            <a:off x="8429467" y="4203946"/>
            <a:ext cx="301076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b="1">
                <a:latin typeface="Helvetica-CondensedBlack" panose="020B0A00000000000000" pitchFamily="34" charset="0"/>
                <a:cs typeface="Malgun Gothic"/>
              </a:rPr>
              <a:t>テベクのウィンタースポーツ</a:t>
            </a:r>
            <a:endParaRPr lang="en-US" altLang="ko-K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B78CDCA-2592-42E6-BA2C-2C615C7E5706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12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2000" decel="48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50" fill="hold"/>
                                        <p:tgtEl>
                                          <p:spTgt spid="1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그림 175" descr="배경.jpg">
            <a:extLst>
              <a:ext uri="{FF2B5EF4-FFF2-40B4-BE49-F238E27FC236}">
                <a16:creationId xmlns:a16="http://schemas.microsoft.com/office/drawing/2014/main" id="{149ED5E0-9126-3631-AA62-D4366EEDCA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177" name="그림 176" descr="눈.png">
            <a:extLst>
              <a:ext uri="{FF2B5EF4-FFF2-40B4-BE49-F238E27FC236}">
                <a16:creationId xmlns:a16="http://schemas.microsoft.com/office/drawing/2014/main" id="{98181159-9DFF-8CF5-ECD5-82281A6F2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634928FD-0E6D-8784-8803-8D9F4E249CC0}"/>
              </a:ext>
            </a:extLst>
          </p:cNvPr>
          <p:cNvSpPr txBox="1">
            <a:spLocks/>
          </p:cNvSpPr>
          <p:nvPr/>
        </p:nvSpPr>
        <p:spPr>
          <a:xfrm>
            <a:off x="2154433" y="592174"/>
            <a:ext cx="91098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3000" b="1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注目すべき成果</a:t>
            </a:r>
            <a:r>
              <a:rPr lang="en-US" altLang="ko-KR" sz="3000" b="1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3000" dirty="0">
              <a:latin typeface="Helvetica-CondensedBlack" panose="020B0A00000000000000" pitchFamily="34" charset="0"/>
              <a:cs typeface="Malgun Gothic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8450" algn="l"/>
              </a:tabLst>
            </a:pPr>
            <a:r>
              <a:rPr lang="ja-JP" altLang="en-US" sz="1600" b="1">
                <a:latin typeface="Helvetica-CondensedBlack" panose="020B0A00000000000000" pitchFamily="34" charset="0"/>
                <a:cs typeface="Malgun Gothic"/>
              </a:rPr>
              <a:t>雪祭りの経済効果</a:t>
            </a:r>
            <a:r>
              <a:rPr lang="en-US" altLang="ko-KR" sz="1600" b="1">
                <a:latin typeface="Helvetica-CondensedBlack" panose="020B0A00000000000000" pitchFamily="34" charset="0"/>
                <a:cs typeface="Malgun Gothic"/>
              </a:rPr>
              <a:t>: </a:t>
            </a:r>
            <a:r>
              <a:rPr lang="en-US" altLang="ko-KR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44</a:t>
            </a:r>
            <a:r>
              <a:rPr lang="en-US" altLang="ja-JP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0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億 </a:t>
            </a:r>
            <a:r>
              <a:rPr lang="en-US" altLang="ja-JP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KRW</a:t>
            </a:r>
            <a:endParaRPr lang="en-US" altLang="ko-KR" sz="1600" b="1" dirty="0">
              <a:solidFill>
                <a:srgbClr val="FF0000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8450" algn="l"/>
              </a:tabLst>
            </a:pPr>
            <a:r>
              <a:rPr lang="ja-JP" altLang="en-US" sz="1600" b="1">
                <a:latin typeface="Helvetica-CondensedBlack" panose="020B0A00000000000000" pitchFamily="34" charset="0"/>
                <a:cs typeface="Malgun Gothic"/>
              </a:rPr>
              <a:t>祭りや観光地への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訪問客</a:t>
            </a:r>
            <a:r>
              <a:rPr lang="ja-JP" altLang="en-US" sz="1600" b="1">
                <a:latin typeface="Helvetica-CondensedBlack" panose="020B0A00000000000000" pitchFamily="34" charset="0"/>
                <a:cs typeface="Malgun Gothic"/>
              </a:rPr>
              <a:t>の総数：</a:t>
            </a:r>
            <a:r>
              <a:rPr lang="en-US" altLang="ko-KR" sz="1600" b="1">
                <a:latin typeface="Helvetica-CondensedBlack" panose="020B0A00000000000000" pitchFamily="34" charset="0"/>
                <a:cs typeface="Malgun Gothic"/>
              </a:rPr>
              <a:t> </a:t>
            </a:r>
            <a:r>
              <a:rPr lang="en-US" altLang="ko-KR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83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万</a:t>
            </a:r>
            <a:r>
              <a:rPr lang="en-US" altLang="ko-KR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2,915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人</a:t>
            </a:r>
            <a:endParaRPr lang="en-US" altLang="ko-KR" sz="1600" b="1" dirty="0">
              <a:latin typeface="Helvetica-CondensedBlack" panose="020B0A00000000000000" pitchFamily="34" charset="0"/>
              <a:cs typeface="Malgun Gothic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8450" algn="l"/>
              </a:tabLst>
            </a:pPr>
            <a:r>
              <a:rPr lang="ja-JP" altLang="en-US" sz="1600" b="1">
                <a:latin typeface="Helvetica-CondensedBlack" panose="020B0A00000000000000" pitchFamily="34" charset="0"/>
                <a:cs typeface="Malgun Gothic"/>
              </a:rPr>
              <a:t>ウィンタースポーツ競技会への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参加者：</a:t>
            </a:r>
            <a:r>
              <a:rPr lang="en-US" altLang="ko-KR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 950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人</a:t>
            </a:r>
            <a:endParaRPr lang="en-US" altLang="ko-KR" sz="1600" b="1" dirty="0">
              <a:latin typeface="Helvetica-CondensedBlack" panose="020B0A00000000000000" pitchFamily="34" charset="0"/>
              <a:cs typeface="Malgun Gothic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8450" algn="l"/>
              </a:tabLst>
            </a:pPr>
            <a:r>
              <a:rPr lang="en-US" altLang="ja-JP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22/23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冬季競技大会で獲得した計</a:t>
            </a:r>
            <a:r>
              <a:rPr lang="en-US" altLang="ja-JP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10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個のメダルのうち、</a:t>
            </a:r>
            <a:r>
              <a:rPr lang="en-US" altLang="ja-JP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3</a:t>
            </a:r>
            <a:r>
              <a:rPr lang="ja-JP" altLang="en-US" sz="1600" b="1">
                <a:solidFill>
                  <a:srgbClr val="FF0000"/>
                </a:solidFill>
                <a:latin typeface="Helvetica-CondensedBlack" panose="020B0A00000000000000" pitchFamily="34" charset="0"/>
                <a:cs typeface="Malgun Gothic"/>
              </a:rPr>
              <a:t>個の金メダル</a:t>
            </a:r>
            <a:r>
              <a:rPr lang="ja-JP" altLang="en-US" sz="1600" b="1">
                <a:latin typeface="Helvetica-CondensedBlack" panose="020B0A00000000000000" pitchFamily="34" charset="0"/>
                <a:cs typeface="Malgun Gothic"/>
              </a:rPr>
              <a:t>をバイアスロンチームが獲得</a:t>
            </a:r>
            <a:endParaRPr lang="en-US" altLang="ko-KR" sz="1600" b="1" dirty="0">
              <a:solidFill>
                <a:srgbClr val="FF00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pic>
        <p:nvPicPr>
          <p:cNvPr id="174" name="Picture 5">
            <a:extLst>
              <a:ext uri="{FF2B5EF4-FFF2-40B4-BE49-F238E27FC236}">
                <a16:creationId xmlns:a16="http://schemas.microsoft.com/office/drawing/2014/main" id="{44F9491F-2ECB-68A3-E18E-48510F995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3469" y="2555992"/>
            <a:ext cx="1721569" cy="1618276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818B7467-82C1-FA17-FD21-799809D9DF67}"/>
              </a:ext>
            </a:extLst>
          </p:cNvPr>
          <p:cNvGrpSpPr/>
          <p:nvPr/>
        </p:nvGrpSpPr>
        <p:grpSpPr>
          <a:xfrm>
            <a:off x="937864" y="2314406"/>
            <a:ext cx="4324307" cy="1691653"/>
            <a:chOff x="675546" y="2517395"/>
            <a:chExt cx="4324307" cy="1691653"/>
          </a:xfrm>
        </p:grpSpPr>
        <p:sp>
          <p:nvSpPr>
            <p:cNvPr id="33" name="직각 삼각형 32">
              <a:extLst>
                <a:ext uri="{FF2B5EF4-FFF2-40B4-BE49-F238E27FC236}">
                  <a16:creationId xmlns:a16="http://schemas.microsoft.com/office/drawing/2014/main" id="{6CE89730-EC02-6246-C8F2-AB6DC67D0FB5}"/>
                </a:ext>
              </a:extLst>
            </p:cNvPr>
            <p:cNvSpPr/>
            <p:nvPr/>
          </p:nvSpPr>
          <p:spPr>
            <a:xfrm>
              <a:off x="2069071" y="2678041"/>
              <a:ext cx="232176" cy="80386"/>
            </a:xfrm>
            <a:prstGeom prst="rtTriangle">
              <a:avLst/>
            </a:prstGeom>
            <a:solidFill>
              <a:srgbClr val="D5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평행 사변형 34">
              <a:extLst>
                <a:ext uri="{FF2B5EF4-FFF2-40B4-BE49-F238E27FC236}">
                  <a16:creationId xmlns:a16="http://schemas.microsoft.com/office/drawing/2014/main" id="{343CC5E3-5827-0409-E28F-C9B761E26B2E}"/>
                </a:ext>
              </a:extLst>
            </p:cNvPr>
            <p:cNvSpPr/>
            <p:nvPr/>
          </p:nvSpPr>
          <p:spPr>
            <a:xfrm>
              <a:off x="2470427" y="3772581"/>
              <a:ext cx="88719" cy="84296"/>
            </a:xfrm>
            <a:prstGeom prst="parallelogram">
              <a:avLst/>
            </a:prstGeom>
            <a:solidFill>
              <a:srgbClr val="D1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5989594F-56BA-E36B-9026-678F54BE606E}"/>
                </a:ext>
              </a:extLst>
            </p:cNvPr>
            <p:cNvSpPr/>
            <p:nvPr/>
          </p:nvSpPr>
          <p:spPr>
            <a:xfrm>
              <a:off x="1984919" y="2758427"/>
              <a:ext cx="3014934" cy="1014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76F4861-8FAA-F6C4-844F-03B736D12F46}"/>
                </a:ext>
              </a:extLst>
            </p:cNvPr>
            <p:cNvSpPr/>
            <p:nvPr/>
          </p:nvSpPr>
          <p:spPr>
            <a:xfrm rot="20328750">
              <a:off x="675546" y="2517395"/>
              <a:ext cx="1610423" cy="1691653"/>
            </a:xfrm>
            <a:custGeom>
              <a:avLst/>
              <a:gdLst>
                <a:gd name="connsiteX0" fmla="*/ 553434 w 1610423"/>
                <a:gd name="connsiteY0" fmla="*/ 13378 h 1691653"/>
                <a:gd name="connsiteX1" fmla="*/ 1610423 w 1610423"/>
                <a:gd name="connsiteY1" fmla="*/ 423092 h 1691653"/>
                <a:gd name="connsiteX2" fmla="*/ 1610423 w 1610423"/>
                <a:gd name="connsiteY2" fmla="*/ 1691653 h 1691653"/>
                <a:gd name="connsiteX3" fmla="*/ 125941 w 1610423"/>
                <a:gd name="connsiteY3" fmla="*/ 1116233 h 1691653"/>
                <a:gd name="connsiteX4" fmla="*/ 13379 w 1610423"/>
                <a:gd name="connsiteY4" fmla="*/ 861170 h 1691653"/>
                <a:gd name="connsiteX5" fmla="*/ 298371 w 1610423"/>
                <a:gd name="connsiteY5" fmla="*/ 125941 h 1691653"/>
                <a:gd name="connsiteX6" fmla="*/ 553434 w 1610423"/>
                <a:gd name="connsiteY6" fmla="*/ 13378 h 16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423" h="1691653">
                  <a:moveTo>
                    <a:pt x="553434" y="13378"/>
                  </a:moveTo>
                  <a:lnTo>
                    <a:pt x="1610423" y="423092"/>
                  </a:lnTo>
                  <a:lnTo>
                    <a:pt x="1610423" y="1691653"/>
                  </a:lnTo>
                  <a:lnTo>
                    <a:pt x="125941" y="1116233"/>
                  </a:lnTo>
                  <a:cubicBezTo>
                    <a:pt x="24424" y="1076883"/>
                    <a:pt x="-25972" y="962687"/>
                    <a:pt x="13379" y="861170"/>
                  </a:cubicBezTo>
                  <a:lnTo>
                    <a:pt x="298371" y="125941"/>
                  </a:lnTo>
                  <a:cubicBezTo>
                    <a:pt x="337721" y="24424"/>
                    <a:pt x="451917" y="-25972"/>
                    <a:pt x="553434" y="13378"/>
                  </a:cubicBezTo>
                  <a:close/>
                </a:path>
              </a:pathLst>
            </a:custGeom>
            <a:solidFill>
              <a:srgbClr val="FF5E7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B4355362-0C23-6E7A-B989-C6F3ECAFDF8B}"/>
              </a:ext>
            </a:extLst>
          </p:cNvPr>
          <p:cNvSpPr txBox="1"/>
          <p:nvPr/>
        </p:nvSpPr>
        <p:spPr>
          <a:xfrm>
            <a:off x="2658695" y="2689452"/>
            <a:ext cx="2614429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訪問客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: 58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万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5,364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人</a:t>
            </a:r>
            <a:endParaRPr lang="en-US" altLang="ko-KR" sz="16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経済効果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: </a:t>
            </a:r>
            <a:r>
              <a:rPr lang="en-US" altLang="ja-JP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440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億 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KRW</a:t>
            </a:r>
            <a:endParaRPr lang="en-US" altLang="ko-KR" sz="1600" dirty="0">
              <a:latin typeface="Helvetica Narrow" panose="020B0606020202030204" pitchFamily="34" charset="0"/>
              <a:cs typeface="Malgun Gothic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C04D6E-BBFE-355C-B572-845474F0D075}"/>
              </a:ext>
            </a:extLst>
          </p:cNvPr>
          <p:cNvSpPr txBox="1"/>
          <p:nvPr/>
        </p:nvSpPr>
        <p:spPr>
          <a:xfrm>
            <a:off x="1078392" y="2721777"/>
            <a:ext cx="1457830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425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テベク山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 marR="5080">
              <a:spcBef>
                <a:spcPts val="425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雪祭り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DDEA201-85DD-332B-7219-DCBA8785E08B}"/>
              </a:ext>
            </a:extLst>
          </p:cNvPr>
          <p:cNvGrpSpPr/>
          <p:nvPr/>
        </p:nvGrpSpPr>
        <p:grpSpPr>
          <a:xfrm>
            <a:off x="960950" y="3832302"/>
            <a:ext cx="4324307" cy="1691653"/>
            <a:chOff x="675546" y="2517395"/>
            <a:chExt cx="4324307" cy="1691653"/>
          </a:xfrm>
        </p:grpSpPr>
        <p:sp>
          <p:nvSpPr>
            <p:cNvPr id="45" name="직각 삼각형 44">
              <a:extLst>
                <a:ext uri="{FF2B5EF4-FFF2-40B4-BE49-F238E27FC236}">
                  <a16:creationId xmlns:a16="http://schemas.microsoft.com/office/drawing/2014/main" id="{1A68E5FF-68C2-00E9-8F87-ADD74785CE10}"/>
                </a:ext>
              </a:extLst>
            </p:cNvPr>
            <p:cNvSpPr/>
            <p:nvPr/>
          </p:nvSpPr>
          <p:spPr>
            <a:xfrm>
              <a:off x="2069071" y="2678041"/>
              <a:ext cx="232176" cy="80386"/>
            </a:xfrm>
            <a:prstGeom prst="rtTriangle">
              <a:avLst/>
            </a:prstGeom>
            <a:solidFill>
              <a:srgbClr val="96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평행 사변형 45">
              <a:extLst>
                <a:ext uri="{FF2B5EF4-FFF2-40B4-BE49-F238E27FC236}">
                  <a16:creationId xmlns:a16="http://schemas.microsoft.com/office/drawing/2014/main" id="{485C1CAE-5F95-E0D6-CF68-C3C6ECA8AE28}"/>
                </a:ext>
              </a:extLst>
            </p:cNvPr>
            <p:cNvSpPr/>
            <p:nvPr/>
          </p:nvSpPr>
          <p:spPr>
            <a:xfrm>
              <a:off x="2470427" y="3772581"/>
              <a:ext cx="88719" cy="84296"/>
            </a:xfrm>
            <a:prstGeom prst="parallelogram">
              <a:avLst/>
            </a:prstGeom>
            <a:solidFill>
              <a:srgbClr val="D1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56DD9413-4F3F-061F-857D-9746E1F5131C}"/>
                </a:ext>
              </a:extLst>
            </p:cNvPr>
            <p:cNvSpPr/>
            <p:nvPr/>
          </p:nvSpPr>
          <p:spPr>
            <a:xfrm>
              <a:off x="1984919" y="2758427"/>
              <a:ext cx="3014934" cy="1014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92FF747-8955-B42D-0314-1B4B0C9245A6}"/>
                </a:ext>
              </a:extLst>
            </p:cNvPr>
            <p:cNvSpPr/>
            <p:nvPr/>
          </p:nvSpPr>
          <p:spPr>
            <a:xfrm rot="20328750">
              <a:off x="675546" y="2517395"/>
              <a:ext cx="1610423" cy="1691653"/>
            </a:xfrm>
            <a:custGeom>
              <a:avLst/>
              <a:gdLst>
                <a:gd name="connsiteX0" fmla="*/ 553434 w 1610423"/>
                <a:gd name="connsiteY0" fmla="*/ 13378 h 1691653"/>
                <a:gd name="connsiteX1" fmla="*/ 1610423 w 1610423"/>
                <a:gd name="connsiteY1" fmla="*/ 423092 h 1691653"/>
                <a:gd name="connsiteX2" fmla="*/ 1610423 w 1610423"/>
                <a:gd name="connsiteY2" fmla="*/ 1691653 h 1691653"/>
                <a:gd name="connsiteX3" fmla="*/ 125941 w 1610423"/>
                <a:gd name="connsiteY3" fmla="*/ 1116233 h 1691653"/>
                <a:gd name="connsiteX4" fmla="*/ 13379 w 1610423"/>
                <a:gd name="connsiteY4" fmla="*/ 861170 h 1691653"/>
                <a:gd name="connsiteX5" fmla="*/ 298371 w 1610423"/>
                <a:gd name="connsiteY5" fmla="*/ 125941 h 1691653"/>
                <a:gd name="connsiteX6" fmla="*/ 553434 w 1610423"/>
                <a:gd name="connsiteY6" fmla="*/ 13378 h 16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0423" h="1691653">
                  <a:moveTo>
                    <a:pt x="553434" y="13378"/>
                  </a:moveTo>
                  <a:lnTo>
                    <a:pt x="1610423" y="423092"/>
                  </a:lnTo>
                  <a:lnTo>
                    <a:pt x="1610423" y="1691653"/>
                  </a:lnTo>
                  <a:lnTo>
                    <a:pt x="125941" y="1116233"/>
                  </a:lnTo>
                  <a:cubicBezTo>
                    <a:pt x="24424" y="1076883"/>
                    <a:pt x="-25972" y="962687"/>
                    <a:pt x="13379" y="861170"/>
                  </a:cubicBezTo>
                  <a:lnTo>
                    <a:pt x="298371" y="125941"/>
                  </a:lnTo>
                  <a:cubicBezTo>
                    <a:pt x="337721" y="24424"/>
                    <a:pt x="451917" y="-25972"/>
                    <a:pt x="553434" y="13378"/>
                  </a:cubicBezTo>
                  <a:close/>
                </a:path>
              </a:pathLst>
            </a:custGeom>
            <a:solidFill>
              <a:srgbClr val="FF335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4F34DB-0978-B81B-0188-832799A6863D}"/>
              </a:ext>
            </a:extLst>
          </p:cNvPr>
          <p:cNvSpPr txBox="1"/>
          <p:nvPr/>
        </p:nvSpPr>
        <p:spPr>
          <a:xfrm>
            <a:off x="2768930" y="4384492"/>
            <a:ext cx="230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訪問客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: 30,000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人</a:t>
            </a:r>
            <a:endParaRPr lang="en-US" altLang="ko-KR" sz="16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2F75A-F70D-8A9A-446E-9FCE10BE19A3}"/>
              </a:ext>
            </a:extLst>
          </p:cNvPr>
          <p:cNvSpPr txBox="1"/>
          <p:nvPr/>
        </p:nvSpPr>
        <p:spPr>
          <a:xfrm>
            <a:off x="1089163" y="4252715"/>
            <a:ext cx="1489955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425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テベク山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 marR="5080">
              <a:spcBef>
                <a:spcPts val="425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展望台</a:t>
            </a:r>
            <a:endParaRPr lang="en-US" altLang="ko-KR" sz="16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53" name="직각 삼각형 52">
            <a:extLst>
              <a:ext uri="{FF2B5EF4-FFF2-40B4-BE49-F238E27FC236}">
                <a16:creationId xmlns:a16="http://schemas.microsoft.com/office/drawing/2014/main" id="{86A6B79D-5BB2-7FF3-9339-DA275CC38B14}"/>
              </a:ext>
            </a:extLst>
          </p:cNvPr>
          <p:cNvSpPr/>
          <p:nvPr/>
        </p:nvSpPr>
        <p:spPr>
          <a:xfrm>
            <a:off x="7010167" y="2755818"/>
            <a:ext cx="232176" cy="80386"/>
          </a:xfrm>
          <a:prstGeom prst="rtTriangle">
            <a:avLst/>
          </a:prstGeom>
          <a:solidFill>
            <a:srgbClr val="BA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평행 사변형 53">
            <a:extLst>
              <a:ext uri="{FF2B5EF4-FFF2-40B4-BE49-F238E27FC236}">
                <a16:creationId xmlns:a16="http://schemas.microsoft.com/office/drawing/2014/main" id="{5522A80A-788E-DC0B-017E-54BB7E19B66F}"/>
              </a:ext>
            </a:extLst>
          </p:cNvPr>
          <p:cNvSpPr/>
          <p:nvPr/>
        </p:nvSpPr>
        <p:spPr>
          <a:xfrm>
            <a:off x="7411523" y="3850358"/>
            <a:ext cx="88719" cy="84296"/>
          </a:xfrm>
          <a:prstGeom prst="parallelogram">
            <a:avLst/>
          </a:prstGeom>
          <a:solidFill>
            <a:srgbClr val="BA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E1221B22-1B2A-05F9-DE1C-579A794AD422}"/>
              </a:ext>
            </a:extLst>
          </p:cNvPr>
          <p:cNvSpPr/>
          <p:nvPr/>
        </p:nvSpPr>
        <p:spPr>
          <a:xfrm>
            <a:off x="6926014" y="2836204"/>
            <a:ext cx="3475285" cy="10141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5DD6CD8D-4084-C1AF-49DB-28E424C70414}"/>
              </a:ext>
            </a:extLst>
          </p:cNvPr>
          <p:cNvSpPr/>
          <p:nvPr/>
        </p:nvSpPr>
        <p:spPr>
          <a:xfrm rot="20328750">
            <a:off x="5616642" y="2595172"/>
            <a:ext cx="1610423" cy="1691653"/>
          </a:xfrm>
          <a:custGeom>
            <a:avLst/>
            <a:gdLst>
              <a:gd name="connsiteX0" fmla="*/ 553434 w 1610423"/>
              <a:gd name="connsiteY0" fmla="*/ 13378 h 1691653"/>
              <a:gd name="connsiteX1" fmla="*/ 1610423 w 1610423"/>
              <a:gd name="connsiteY1" fmla="*/ 423092 h 1691653"/>
              <a:gd name="connsiteX2" fmla="*/ 1610423 w 1610423"/>
              <a:gd name="connsiteY2" fmla="*/ 1691653 h 1691653"/>
              <a:gd name="connsiteX3" fmla="*/ 125941 w 1610423"/>
              <a:gd name="connsiteY3" fmla="*/ 1116233 h 1691653"/>
              <a:gd name="connsiteX4" fmla="*/ 13379 w 1610423"/>
              <a:gd name="connsiteY4" fmla="*/ 861170 h 1691653"/>
              <a:gd name="connsiteX5" fmla="*/ 298371 w 1610423"/>
              <a:gd name="connsiteY5" fmla="*/ 125941 h 1691653"/>
              <a:gd name="connsiteX6" fmla="*/ 553434 w 1610423"/>
              <a:gd name="connsiteY6" fmla="*/ 13378 h 16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423" h="1691653">
                <a:moveTo>
                  <a:pt x="553434" y="13378"/>
                </a:moveTo>
                <a:lnTo>
                  <a:pt x="1610423" y="423092"/>
                </a:lnTo>
                <a:lnTo>
                  <a:pt x="1610423" y="1691653"/>
                </a:lnTo>
                <a:lnTo>
                  <a:pt x="125941" y="1116233"/>
                </a:lnTo>
                <a:cubicBezTo>
                  <a:pt x="24424" y="1076883"/>
                  <a:pt x="-25972" y="962687"/>
                  <a:pt x="13379" y="861170"/>
                </a:cubicBezTo>
                <a:lnTo>
                  <a:pt x="298371" y="125941"/>
                </a:lnTo>
                <a:cubicBezTo>
                  <a:pt x="337721" y="24424"/>
                  <a:pt x="451917" y="-25972"/>
                  <a:pt x="553434" y="13378"/>
                </a:cubicBezTo>
                <a:close/>
              </a:path>
            </a:pathLst>
          </a:custGeom>
          <a:solidFill>
            <a:srgbClr val="FFB52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337604-AB1D-5E81-A273-5E4F6CD69B96}"/>
              </a:ext>
            </a:extLst>
          </p:cNvPr>
          <p:cNvSpPr txBox="1"/>
          <p:nvPr/>
        </p:nvSpPr>
        <p:spPr>
          <a:xfrm>
            <a:off x="7478335" y="3104451"/>
            <a:ext cx="292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冬季のハイカー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: 21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万</a:t>
            </a:r>
            <a:r>
              <a:rPr lang="en-US" altLang="ko-KR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7,551</a:t>
            </a:r>
            <a:r>
              <a:rPr lang="ja-JP" altLang="en-US" sz="16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人</a:t>
            </a:r>
            <a:endParaRPr lang="en-US" altLang="ko-KR" sz="1600" dirty="0">
              <a:latin typeface="Helvetica Narrow" panose="020B0606020202030204" pitchFamily="34" charset="0"/>
              <a:cs typeface="Malgun Gothic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0591-6E5C-819B-7860-A40CC68EAD1E}"/>
              </a:ext>
            </a:extLst>
          </p:cNvPr>
          <p:cNvSpPr txBox="1"/>
          <p:nvPr/>
        </p:nvSpPr>
        <p:spPr>
          <a:xfrm>
            <a:off x="5740255" y="2920499"/>
            <a:ext cx="160964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テベク山と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ハンベク山の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美しい雪景色</a:t>
            </a:r>
            <a:endParaRPr lang="en-US" altLang="ko-KR" sz="16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61" name="직각 삼각형 60">
            <a:extLst>
              <a:ext uri="{FF2B5EF4-FFF2-40B4-BE49-F238E27FC236}">
                <a16:creationId xmlns:a16="http://schemas.microsoft.com/office/drawing/2014/main" id="{2F42DE1E-D7C2-BD04-022B-37120EC4B1FA}"/>
              </a:ext>
            </a:extLst>
          </p:cNvPr>
          <p:cNvSpPr/>
          <p:nvPr/>
        </p:nvSpPr>
        <p:spPr>
          <a:xfrm>
            <a:off x="7010167" y="4666780"/>
            <a:ext cx="232176" cy="80386"/>
          </a:xfrm>
          <a:prstGeom prst="rtTriangle">
            <a:avLst/>
          </a:prstGeom>
          <a:solidFill>
            <a:srgbClr val="6275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FB5359DA-3B26-CE15-0807-E8D4419C1357}"/>
              </a:ext>
            </a:extLst>
          </p:cNvPr>
          <p:cNvSpPr/>
          <p:nvPr/>
        </p:nvSpPr>
        <p:spPr>
          <a:xfrm>
            <a:off x="6879824" y="4495424"/>
            <a:ext cx="5021179" cy="10141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자유형: 도형 127">
            <a:extLst>
              <a:ext uri="{FF2B5EF4-FFF2-40B4-BE49-F238E27FC236}">
                <a16:creationId xmlns:a16="http://schemas.microsoft.com/office/drawing/2014/main" id="{C40F724B-E388-F7C3-A980-9645F4AAE3AE}"/>
              </a:ext>
            </a:extLst>
          </p:cNvPr>
          <p:cNvSpPr/>
          <p:nvPr/>
        </p:nvSpPr>
        <p:spPr>
          <a:xfrm rot="20328750">
            <a:off x="5570452" y="4254392"/>
            <a:ext cx="1610423" cy="1691653"/>
          </a:xfrm>
          <a:custGeom>
            <a:avLst/>
            <a:gdLst>
              <a:gd name="connsiteX0" fmla="*/ 553434 w 1610423"/>
              <a:gd name="connsiteY0" fmla="*/ 13378 h 1691653"/>
              <a:gd name="connsiteX1" fmla="*/ 1610423 w 1610423"/>
              <a:gd name="connsiteY1" fmla="*/ 423092 h 1691653"/>
              <a:gd name="connsiteX2" fmla="*/ 1610423 w 1610423"/>
              <a:gd name="connsiteY2" fmla="*/ 1691653 h 1691653"/>
              <a:gd name="connsiteX3" fmla="*/ 125941 w 1610423"/>
              <a:gd name="connsiteY3" fmla="*/ 1116233 h 1691653"/>
              <a:gd name="connsiteX4" fmla="*/ 13379 w 1610423"/>
              <a:gd name="connsiteY4" fmla="*/ 861170 h 1691653"/>
              <a:gd name="connsiteX5" fmla="*/ 298371 w 1610423"/>
              <a:gd name="connsiteY5" fmla="*/ 125941 h 1691653"/>
              <a:gd name="connsiteX6" fmla="*/ 553434 w 1610423"/>
              <a:gd name="connsiteY6" fmla="*/ 13378 h 16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423" h="1691653">
                <a:moveTo>
                  <a:pt x="553434" y="13378"/>
                </a:moveTo>
                <a:lnTo>
                  <a:pt x="1610423" y="423092"/>
                </a:lnTo>
                <a:lnTo>
                  <a:pt x="1610423" y="1691653"/>
                </a:lnTo>
                <a:lnTo>
                  <a:pt x="125941" y="1116233"/>
                </a:lnTo>
                <a:cubicBezTo>
                  <a:pt x="24424" y="1076883"/>
                  <a:pt x="-25972" y="962687"/>
                  <a:pt x="13379" y="861170"/>
                </a:cubicBezTo>
                <a:lnTo>
                  <a:pt x="298371" y="125941"/>
                </a:lnTo>
                <a:cubicBezTo>
                  <a:pt x="337721" y="24424"/>
                  <a:pt x="451917" y="-25972"/>
                  <a:pt x="553434" y="13378"/>
                </a:cubicBezTo>
                <a:close/>
              </a:path>
            </a:pathLst>
          </a:custGeom>
          <a:solidFill>
            <a:srgbClr val="D3C22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DEB9DA-E9DA-BDD4-530C-945E3A806563}"/>
              </a:ext>
            </a:extLst>
          </p:cNvPr>
          <p:cNvSpPr txBox="1"/>
          <p:nvPr/>
        </p:nvSpPr>
        <p:spPr>
          <a:xfrm>
            <a:off x="7313487" y="4597687"/>
            <a:ext cx="477984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* </a:t>
            </a:r>
            <a:r>
              <a:rPr lang="ja-JP" altLang="en-US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サンタラン雪上マラソン大会</a:t>
            </a:r>
            <a:endParaRPr lang="en-US" altLang="ko-KR" sz="12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* </a:t>
            </a:r>
            <a:r>
              <a:rPr lang="ja-JP" altLang="en-US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韓国スノーボード選手権大会（カテゴリー別）</a:t>
            </a:r>
            <a:endParaRPr lang="en-US" altLang="ko-KR" sz="12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* </a:t>
            </a:r>
            <a:r>
              <a:rPr lang="ja-JP" altLang="en-US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テベク市長杯ユースアルペンスキー競技大会</a:t>
            </a:r>
            <a:endParaRPr lang="en-US" altLang="ko-KR" sz="12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* </a:t>
            </a:r>
            <a:r>
              <a:rPr lang="ja-JP" altLang="en-US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職場運動部の運営（バイアスロンチーム）</a:t>
            </a:r>
            <a:r>
              <a:rPr lang="en-US" altLang="ko-KR" sz="1200" b="1">
                <a:solidFill>
                  <a:srgbClr val="092F4D"/>
                </a:solidFill>
                <a:latin typeface="Helvetica Narrow" panose="020B0606020202030204" pitchFamily="34" charset="0"/>
                <a:cs typeface="Malgun Gothic"/>
              </a:rPr>
              <a:t>        </a:t>
            </a:r>
            <a:endParaRPr lang="en-US" altLang="ko-KR" sz="1200" b="1" dirty="0">
              <a:solidFill>
                <a:srgbClr val="092F4D"/>
              </a:solidFill>
              <a:latin typeface="Helvetica Narrow" panose="020B0606020202030204" pitchFamily="34" charset="0"/>
              <a:cs typeface="Malgun Gothic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EBF00A-4C6C-7381-998A-88C260360CAB}"/>
              </a:ext>
            </a:extLst>
          </p:cNvPr>
          <p:cNvSpPr txBox="1"/>
          <p:nvPr/>
        </p:nvSpPr>
        <p:spPr>
          <a:xfrm>
            <a:off x="5709632" y="4583913"/>
            <a:ext cx="1311491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テベクの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ウィンター</a:t>
            </a:r>
            <a:endParaRPr lang="en-US" altLang="ja-JP" sz="1600" b="1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16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スポーツ</a:t>
            </a:r>
            <a:endParaRPr lang="en-US" altLang="ko-KR" sz="16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130" name="Graphic 4">
            <a:extLst>
              <a:ext uri="{FF2B5EF4-FFF2-40B4-BE49-F238E27FC236}">
                <a16:creationId xmlns:a16="http://schemas.microsoft.com/office/drawing/2014/main" id="{C4E84210-1E28-8366-C418-681451DBC6FD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42F1269-A34F-5B83-53B7-338329F70EFE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DDB79D0-C649-52AB-0241-DD1220B914D8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CA011B53-178E-170B-853E-AD549E001659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78F75F9A-2094-E61A-82C2-8DB7ECCA7E33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object 41">
              <a:extLst>
                <a:ext uri="{FF2B5EF4-FFF2-40B4-BE49-F238E27FC236}">
                  <a16:creationId xmlns:a16="http://schemas.microsoft.com/office/drawing/2014/main" id="{0627068F-D265-5F9A-DDD9-13A689DAD66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19" name="object 42">
                <a:extLst>
                  <a:ext uri="{FF2B5EF4-FFF2-40B4-BE49-F238E27FC236}">
                    <a16:creationId xmlns:a16="http://schemas.microsoft.com/office/drawing/2014/main" id="{E3323015-1FBD-21BA-9E68-C5BA7AFF16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43">
                <a:extLst>
                  <a:ext uri="{FF2B5EF4-FFF2-40B4-BE49-F238E27FC236}">
                    <a16:creationId xmlns:a16="http://schemas.microsoft.com/office/drawing/2014/main" id="{1A18092D-2D0E-FCE3-1541-29CD03E35D9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1" name="object 44">
                <a:extLst>
                  <a:ext uri="{FF2B5EF4-FFF2-40B4-BE49-F238E27FC236}">
                    <a16:creationId xmlns:a16="http://schemas.microsoft.com/office/drawing/2014/main" id="{7983A64E-C71D-D5FA-6D06-85FE059A34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5">
                <a:extLst>
                  <a:ext uri="{FF2B5EF4-FFF2-40B4-BE49-F238E27FC236}">
                    <a16:creationId xmlns:a16="http://schemas.microsoft.com/office/drawing/2014/main" id="{0B9DF74F-F794-D500-2C7C-3374DE6BF3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8450BA8-7D44-43BC-AAF7-A6D10CFE620F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58" name="육각형 1">
            <a:extLst>
              <a:ext uri="{FF2B5EF4-FFF2-40B4-BE49-F238E27FC236}">
                <a16:creationId xmlns:a16="http://schemas.microsoft.com/office/drawing/2014/main" id="{F5C5C339-31A6-4E63-89C8-A5B4F62DC4AA}"/>
              </a:ext>
            </a:extLst>
          </p:cNvPr>
          <p:cNvSpPr/>
          <p:nvPr/>
        </p:nvSpPr>
        <p:spPr>
          <a:xfrm>
            <a:off x="7762405" y="276114"/>
            <a:ext cx="4429595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62843"/>
              <a:gd name="connsiteY0" fmla="*/ 239460 h 473205"/>
              <a:gd name="connsiteX1" fmla="*/ 180150 w 3862843"/>
              <a:gd name="connsiteY1" fmla="*/ 0 h 473205"/>
              <a:gd name="connsiteX2" fmla="*/ 3861657 w 3862843"/>
              <a:gd name="connsiteY2" fmla="*/ 0 h 473205"/>
              <a:gd name="connsiteX3" fmla="*/ 3862843 w 3862843"/>
              <a:gd name="connsiteY3" fmla="*/ 236603 h 473205"/>
              <a:gd name="connsiteX4" fmla="*/ 3861657 w 3862843"/>
              <a:gd name="connsiteY4" fmla="*/ 473205 h 473205"/>
              <a:gd name="connsiteX5" fmla="*/ 180150 w 3862843"/>
              <a:gd name="connsiteY5" fmla="*/ 473205 h 473205"/>
              <a:gd name="connsiteX6" fmla="*/ 0 w 3862843"/>
              <a:gd name="connsiteY6" fmla="*/ 239460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843" h="473205">
                <a:moveTo>
                  <a:pt x="0" y="239460"/>
                </a:moveTo>
                <a:lnTo>
                  <a:pt x="180150" y="0"/>
                </a:lnTo>
                <a:lnTo>
                  <a:pt x="3861657" y="0"/>
                </a:lnTo>
                <a:cubicBezTo>
                  <a:pt x="3862052" y="78868"/>
                  <a:pt x="3862448" y="157735"/>
                  <a:pt x="3862843" y="236603"/>
                </a:cubicBezTo>
                <a:cubicBezTo>
                  <a:pt x="3862448" y="315470"/>
                  <a:pt x="3862052" y="394338"/>
                  <a:pt x="3861657" y="473205"/>
                </a:cubicBezTo>
                <a:lnTo>
                  <a:pt x="180150" y="473205"/>
                </a:lnTo>
                <a:lnTo>
                  <a:pt x="0" y="239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063C80-5E0A-46AB-8AB0-C7B1D89C1DB5}"/>
              </a:ext>
            </a:extLst>
          </p:cNvPr>
          <p:cNvSpPr txBox="1"/>
          <p:nvPr/>
        </p:nvSpPr>
        <p:spPr>
          <a:xfrm>
            <a:off x="7950236" y="243486"/>
            <a:ext cx="424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2115" algn="l"/>
              </a:tabLst>
            </a:pPr>
            <a:r>
              <a:rPr lang="en-US" altLang="ko-KR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○ </a:t>
            </a: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主な成果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553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배경.jpg">
            <a:extLst>
              <a:ext uri="{FF2B5EF4-FFF2-40B4-BE49-F238E27FC236}">
                <a16:creationId xmlns:a16="http://schemas.microsoft.com/office/drawing/2014/main" id="{D4B3F81B-D5B2-F430-420D-3C02105234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33" name="그림 32" descr="눈.png">
            <a:extLst>
              <a:ext uri="{FF2B5EF4-FFF2-40B4-BE49-F238E27FC236}">
                <a16:creationId xmlns:a16="http://schemas.microsoft.com/office/drawing/2014/main" id="{401B9EE0-13CF-087E-CD8D-EBB1F0EEC0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7BD0D7E-F885-812D-7E2A-8F781D8C2418}"/>
              </a:ext>
            </a:extLst>
          </p:cNvPr>
          <p:cNvSpPr/>
          <p:nvPr/>
        </p:nvSpPr>
        <p:spPr>
          <a:xfrm>
            <a:off x="0" y="-1"/>
            <a:ext cx="6396542" cy="6858001"/>
          </a:xfrm>
          <a:custGeom>
            <a:avLst/>
            <a:gdLst>
              <a:gd name="connsiteX0" fmla="*/ 1097547 w 6992820"/>
              <a:gd name="connsiteY0" fmla="*/ 0 h 6858001"/>
              <a:gd name="connsiteX1" fmla="*/ 2226017 w 6992820"/>
              <a:gd name="connsiteY1" fmla="*/ 0 h 6858001"/>
              <a:gd name="connsiteX2" fmla="*/ 2229083 w 6992820"/>
              <a:gd name="connsiteY2" fmla="*/ 3067 h 6858001"/>
              <a:gd name="connsiteX3" fmla="*/ 2229083 w 6992820"/>
              <a:gd name="connsiteY3" fmla="*/ 0 h 6858001"/>
              <a:gd name="connsiteX4" fmla="*/ 3026949 w 6992820"/>
              <a:gd name="connsiteY4" fmla="*/ 0 h 6858001"/>
              <a:gd name="connsiteX5" fmla="*/ 3026949 w 6992820"/>
              <a:gd name="connsiteY5" fmla="*/ 3185 h 6858001"/>
              <a:gd name="connsiteX6" fmla="*/ 3030134 w 6992820"/>
              <a:gd name="connsiteY6" fmla="*/ 0 h 6858001"/>
              <a:gd name="connsiteX7" fmla="*/ 4158557 w 6992820"/>
              <a:gd name="connsiteY7" fmla="*/ 0 h 6858001"/>
              <a:gd name="connsiteX8" fmla="*/ 3026902 w 6992820"/>
              <a:gd name="connsiteY8" fmla="*/ 1131655 h 6858001"/>
              <a:gd name="connsiteX9" fmla="*/ 3026902 w 6992820"/>
              <a:gd name="connsiteY9" fmla="*/ 1707462 h 6858001"/>
              <a:gd name="connsiteX10" fmla="*/ 4113950 w 6992820"/>
              <a:gd name="connsiteY10" fmla="*/ 2343395 h 6858001"/>
              <a:gd name="connsiteX11" fmla="*/ 4620490 w 6992820"/>
              <a:gd name="connsiteY11" fmla="*/ 2051225 h 6858001"/>
              <a:gd name="connsiteX12" fmla="*/ 5093882 w 6992820"/>
              <a:gd name="connsiteY12" fmla="*/ 284693 h 6858001"/>
              <a:gd name="connsiteX13" fmla="*/ 5864468 w 6992820"/>
              <a:gd name="connsiteY13" fmla="*/ 491279 h 6858001"/>
              <a:gd name="connsiteX14" fmla="*/ 5597686 w 6992820"/>
              <a:gd name="connsiteY14" fmla="*/ 1487106 h 6858001"/>
              <a:gd name="connsiteX15" fmla="*/ 6574859 w 6992820"/>
              <a:gd name="connsiteY15" fmla="*/ 922870 h 6858001"/>
              <a:gd name="connsiteX16" fmla="*/ 6973794 w 6992820"/>
              <a:gd name="connsiteY16" fmla="*/ 1613975 h 6858001"/>
              <a:gd name="connsiteX17" fmla="*/ 5996619 w 6992820"/>
              <a:gd name="connsiteY17" fmla="*/ 2178212 h 6858001"/>
              <a:gd name="connsiteX18" fmla="*/ 6992820 w 6992820"/>
              <a:gd name="connsiteY18" fmla="*/ 2445484 h 6858001"/>
              <a:gd name="connsiteX19" fmla="*/ 6786352 w 6992820"/>
              <a:gd name="connsiteY19" fmla="*/ 3216070 h 6858001"/>
              <a:gd name="connsiteX20" fmla="*/ 5019331 w 6992820"/>
              <a:gd name="connsiteY20" fmla="*/ 2742329 h 6858001"/>
              <a:gd name="connsiteX21" fmla="*/ 4512066 w 6992820"/>
              <a:gd name="connsiteY21" fmla="*/ 3035222 h 6858001"/>
              <a:gd name="connsiteX22" fmla="*/ 4622781 w 6992820"/>
              <a:gd name="connsiteY22" fmla="*/ 3662531 h 6858001"/>
              <a:gd name="connsiteX23" fmla="*/ 4512066 w 6992820"/>
              <a:gd name="connsiteY23" fmla="*/ 4289838 h 6858001"/>
              <a:gd name="connsiteX24" fmla="*/ 5019331 w 6992820"/>
              <a:gd name="connsiteY24" fmla="*/ 4582007 h 6858001"/>
              <a:gd name="connsiteX25" fmla="*/ 6786352 w 6992820"/>
              <a:gd name="connsiteY25" fmla="*/ 4108873 h 6858001"/>
              <a:gd name="connsiteX26" fmla="*/ 6992752 w 6992820"/>
              <a:gd name="connsiteY26" fmla="*/ 4879555 h 6858001"/>
              <a:gd name="connsiteX27" fmla="*/ 5996549 w 6992820"/>
              <a:gd name="connsiteY27" fmla="*/ 5146101 h 6858001"/>
              <a:gd name="connsiteX28" fmla="*/ 6973722 w 6992820"/>
              <a:gd name="connsiteY28" fmla="*/ 5710337 h 6858001"/>
              <a:gd name="connsiteX29" fmla="*/ 6574320 w 6992820"/>
              <a:gd name="connsiteY29" fmla="*/ 6401441 h 6858001"/>
              <a:gd name="connsiteX30" fmla="*/ 5597639 w 6992820"/>
              <a:gd name="connsiteY30" fmla="*/ 5837324 h 6858001"/>
              <a:gd name="connsiteX31" fmla="*/ 5864422 w 6992820"/>
              <a:gd name="connsiteY31" fmla="*/ 6833875 h 6858001"/>
              <a:gd name="connsiteX32" fmla="*/ 5774429 w 6992820"/>
              <a:gd name="connsiteY32" fmla="*/ 6858001 h 6858001"/>
              <a:gd name="connsiteX33" fmla="*/ 5044964 w 6992820"/>
              <a:gd name="connsiteY33" fmla="*/ 6858001 h 6858001"/>
              <a:gd name="connsiteX34" fmla="*/ 4620443 w 6992820"/>
              <a:gd name="connsiteY34" fmla="*/ 5273087 h 6858001"/>
              <a:gd name="connsiteX35" fmla="*/ 4113903 w 6992820"/>
              <a:gd name="connsiteY35" fmla="*/ 4980918 h 6858001"/>
              <a:gd name="connsiteX36" fmla="*/ 3026857 w 6992820"/>
              <a:gd name="connsiteY36" fmla="*/ 5616850 h 6858001"/>
              <a:gd name="connsiteX37" fmla="*/ 3026857 w 6992820"/>
              <a:gd name="connsiteY37" fmla="*/ 6193405 h 6858001"/>
              <a:gd name="connsiteX38" fmla="*/ 3691512 w 6992820"/>
              <a:gd name="connsiteY38" fmla="*/ 6858001 h 6858001"/>
              <a:gd name="connsiteX39" fmla="*/ 1564242 w 6992820"/>
              <a:gd name="connsiteY39" fmla="*/ 6858001 h 6858001"/>
              <a:gd name="connsiteX40" fmla="*/ 2228872 w 6992820"/>
              <a:gd name="connsiteY40" fmla="*/ 6193312 h 6858001"/>
              <a:gd name="connsiteX41" fmla="*/ 2228872 w 6992820"/>
              <a:gd name="connsiteY41" fmla="*/ 5616757 h 6858001"/>
              <a:gd name="connsiteX42" fmla="*/ 1141827 w 6992820"/>
              <a:gd name="connsiteY42" fmla="*/ 4980824 h 6858001"/>
              <a:gd name="connsiteX43" fmla="*/ 635287 w 6992820"/>
              <a:gd name="connsiteY43" fmla="*/ 5272994 h 6858001"/>
              <a:gd name="connsiteX44" fmla="*/ 210742 w 6992820"/>
              <a:gd name="connsiteY44" fmla="*/ 6858001 h 6858001"/>
              <a:gd name="connsiteX45" fmla="*/ 0 w 6992820"/>
              <a:gd name="connsiteY45" fmla="*/ 6858001 h 6858001"/>
              <a:gd name="connsiteX46" fmla="*/ 0 w 6992820"/>
              <a:gd name="connsiteY46" fmla="*/ 4518559 h 6858001"/>
              <a:gd name="connsiteX47" fmla="*/ 236704 w 6992820"/>
              <a:gd name="connsiteY47" fmla="*/ 4581914 h 6858001"/>
              <a:gd name="connsiteX48" fmla="*/ 743969 w 6992820"/>
              <a:gd name="connsiteY48" fmla="*/ 4289744 h 6858001"/>
              <a:gd name="connsiteX49" fmla="*/ 633251 w 6992820"/>
              <a:gd name="connsiteY49" fmla="*/ 3662437 h 6858001"/>
              <a:gd name="connsiteX50" fmla="*/ 743969 w 6992820"/>
              <a:gd name="connsiteY50" fmla="*/ 3035129 h 6858001"/>
              <a:gd name="connsiteX51" fmla="*/ 236704 w 6992820"/>
              <a:gd name="connsiteY51" fmla="*/ 2742236 h 6858001"/>
              <a:gd name="connsiteX52" fmla="*/ 0 w 6992820"/>
              <a:gd name="connsiteY52" fmla="*/ 2805697 h 6858001"/>
              <a:gd name="connsiteX53" fmla="*/ 0 w 6992820"/>
              <a:gd name="connsiteY53" fmla="*/ 328060 h 6858001"/>
              <a:gd name="connsiteX54" fmla="*/ 162106 w 6992820"/>
              <a:gd name="connsiteY54" fmla="*/ 284600 h 6858001"/>
              <a:gd name="connsiteX55" fmla="*/ 635496 w 6992820"/>
              <a:gd name="connsiteY55" fmla="*/ 2051132 h 6858001"/>
              <a:gd name="connsiteX56" fmla="*/ 1142039 w 6992820"/>
              <a:gd name="connsiteY56" fmla="*/ 2343301 h 6858001"/>
              <a:gd name="connsiteX57" fmla="*/ 2229083 w 6992820"/>
              <a:gd name="connsiteY57" fmla="*/ 1707369 h 6858001"/>
              <a:gd name="connsiteX58" fmla="*/ 2229083 w 6992820"/>
              <a:gd name="connsiteY58" fmla="*/ 113153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992820" h="6858001">
                <a:moveTo>
                  <a:pt x="1097547" y="0"/>
                </a:moveTo>
                <a:lnTo>
                  <a:pt x="2226017" y="0"/>
                </a:lnTo>
                <a:lnTo>
                  <a:pt x="2229083" y="3067"/>
                </a:lnTo>
                <a:lnTo>
                  <a:pt x="2229083" y="0"/>
                </a:lnTo>
                <a:lnTo>
                  <a:pt x="3026949" y="0"/>
                </a:lnTo>
                <a:lnTo>
                  <a:pt x="3026949" y="3185"/>
                </a:lnTo>
                <a:lnTo>
                  <a:pt x="3030134" y="0"/>
                </a:lnTo>
                <a:lnTo>
                  <a:pt x="4158557" y="0"/>
                </a:lnTo>
                <a:lnTo>
                  <a:pt x="3026902" y="1131655"/>
                </a:lnTo>
                <a:lnTo>
                  <a:pt x="3026902" y="1707462"/>
                </a:lnTo>
                <a:cubicBezTo>
                  <a:pt x="3457910" y="1795689"/>
                  <a:pt x="3832673" y="2027052"/>
                  <a:pt x="4113950" y="2343395"/>
                </a:cubicBezTo>
                <a:lnTo>
                  <a:pt x="4620490" y="2051225"/>
                </a:lnTo>
                <a:lnTo>
                  <a:pt x="5093882" y="284693"/>
                </a:lnTo>
                <a:lnTo>
                  <a:pt x="5864468" y="491279"/>
                </a:lnTo>
                <a:lnTo>
                  <a:pt x="5597686" y="1487106"/>
                </a:lnTo>
                <a:lnTo>
                  <a:pt x="6574859" y="922870"/>
                </a:lnTo>
                <a:lnTo>
                  <a:pt x="6973794" y="1613975"/>
                </a:lnTo>
                <a:lnTo>
                  <a:pt x="5996619" y="2178212"/>
                </a:lnTo>
                <a:lnTo>
                  <a:pt x="6992820" y="2445484"/>
                </a:lnTo>
                <a:lnTo>
                  <a:pt x="6786352" y="3216070"/>
                </a:lnTo>
                <a:lnTo>
                  <a:pt x="5019331" y="2742329"/>
                </a:lnTo>
                <a:lnTo>
                  <a:pt x="4512066" y="3035222"/>
                </a:lnTo>
                <a:cubicBezTo>
                  <a:pt x="4578364" y="3233207"/>
                  <a:pt x="4622781" y="3441942"/>
                  <a:pt x="4622781" y="3662531"/>
                </a:cubicBezTo>
                <a:cubicBezTo>
                  <a:pt x="4622781" y="3883118"/>
                  <a:pt x="4578364" y="4091154"/>
                  <a:pt x="4512066" y="4289838"/>
                </a:cubicBezTo>
                <a:lnTo>
                  <a:pt x="5019331" y="4582007"/>
                </a:lnTo>
                <a:lnTo>
                  <a:pt x="6786352" y="4108873"/>
                </a:lnTo>
                <a:lnTo>
                  <a:pt x="6992752" y="4879555"/>
                </a:lnTo>
                <a:lnTo>
                  <a:pt x="5996549" y="5146101"/>
                </a:lnTo>
                <a:lnTo>
                  <a:pt x="6973722" y="5710337"/>
                </a:lnTo>
                <a:lnTo>
                  <a:pt x="6574320" y="6401441"/>
                </a:lnTo>
                <a:lnTo>
                  <a:pt x="5597639" y="5837324"/>
                </a:lnTo>
                <a:lnTo>
                  <a:pt x="5864422" y="6833875"/>
                </a:lnTo>
                <a:lnTo>
                  <a:pt x="5774429" y="6858001"/>
                </a:lnTo>
                <a:lnTo>
                  <a:pt x="5044964" y="6858001"/>
                </a:lnTo>
                <a:lnTo>
                  <a:pt x="4620443" y="5273087"/>
                </a:lnTo>
                <a:lnTo>
                  <a:pt x="4113903" y="4980918"/>
                </a:lnTo>
                <a:cubicBezTo>
                  <a:pt x="3832629" y="5298101"/>
                  <a:pt x="3457865" y="5529608"/>
                  <a:pt x="3026857" y="5616850"/>
                </a:cubicBezTo>
                <a:lnTo>
                  <a:pt x="3026857" y="6193405"/>
                </a:lnTo>
                <a:lnTo>
                  <a:pt x="3691512" y="6858001"/>
                </a:lnTo>
                <a:lnTo>
                  <a:pt x="1564242" y="6858001"/>
                </a:lnTo>
                <a:lnTo>
                  <a:pt x="2228872" y="6193312"/>
                </a:lnTo>
                <a:lnTo>
                  <a:pt x="2228872" y="5616757"/>
                </a:lnTo>
                <a:cubicBezTo>
                  <a:pt x="1797864" y="5529374"/>
                  <a:pt x="1423101" y="5297892"/>
                  <a:pt x="1141827" y="4980824"/>
                </a:cubicBezTo>
                <a:lnTo>
                  <a:pt x="635287" y="5272994"/>
                </a:lnTo>
                <a:lnTo>
                  <a:pt x="210742" y="6858001"/>
                </a:lnTo>
                <a:lnTo>
                  <a:pt x="0" y="6858001"/>
                </a:lnTo>
                <a:lnTo>
                  <a:pt x="0" y="4518559"/>
                </a:lnTo>
                <a:lnTo>
                  <a:pt x="236704" y="4581914"/>
                </a:lnTo>
                <a:lnTo>
                  <a:pt x="743969" y="4289744"/>
                </a:lnTo>
                <a:cubicBezTo>
                  <a:pt x="677670" y="4091061"/>
                  <a:pt x="633251" y="3883024"/>
                  <a:pt x="633251" y="3662437"/>
                </a:cubicBezTo>
                <a:cubicBezTo>
                  <a:pt x="633251" y="3441849"/>
                  <a:pt x="677670" y="3233114"/>
                  <a:pt x="743969" y="3035129"/>
                </a:cubicBezTo>
                <a:lnTo>
                  <a:pt x="236704" y="2742236"/>
                </a:lnTo>
                <a:lnTo>
                  <a:pt x="0" y="2805697"/>
                </a:lnTo>
                <a:lnTo>
                  <a:pt x="0" y="328060"/>
                </a:lnTo>
                <a:lnTo>
                  <a:pt x="162106" y="284600"/>
                </a:lnTo>
                <a:lnTo>
                  <a:pt x="635496" y="2051132"/>
                </a:lnTo>
                <a:lnTo>
                  <a:pt x="1142039" y="2343301"/>
                </a:lnTo>
                <a:cubicBezTo>
                  <a:pt x="1423313" y="2026937"/>
                  <a:pt x="1798075" y="1795455"/>
                  <a:pt x="2229083" y="1707369"/>
                </a:cubicBezTo>
                <a:lnTo>
                  <a:pt x="2229083" y="113153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A0E4EBC9-D2EF-5F8D-7EE1-A6F83B425AC7}"/>
              </a:ext>
            </a:extLst>
          </p:cNvPr>
          <p:cNvSpPr/>
          <p:nvPr/>
        </p:nvSpPr>
        <p:spPr>
          <a:xfrm rot="20198991">
            <a:off x="9403459" y="1799780"/>
            <a:ext cx="870688" cy="955017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06E8F955-7098-AEE2-2C8F-A83F51306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547154" cy="6858000"/>
          </a:xfrm>
        </p:spPr>
      </p:pic>
      <p:sp>
        <p:nvSpPr>
          <p:cNvPr id="27" name="Graphic 4">
            <a:extLst>
              <a:ext uri="{FF2B5EF4-FFF2-40B4-BE49-F238E27FC236}">
                <a16:creationId xmlns:a16="http://schemas.microsoft.com/office/drawing/2014/main" id="{8856D2B0-99F2-6F71-2D8A-A66DD9076B15}"/>
              </a:ext>
            </a:extLst>
          </p:cNvPr>
          <p:cNvSpPr/>
          <p:nvPr/>
        </p:nvSpPr>
        <p:spPr>
          <a:xfrm rot="20198991">
            <a:off x="10465156" y="619309"/>
            <a:ext cx="1627696" cy="1785344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4">
            <a:extLst>
              <a:ext uri="{FF2B5EF4-FFF2-40B4-BE49-F238E27FC236}">
                <a16:creationId xmlns:a16="http://schemas.microsoft.com/office/drawing/2014/main" id="{716980F5-550A-D10A-D7C5-F4835D8EE2E1}"/>
              </a:ext>
            </a:extLst>
          </p:cNvPr>
          <p:cNvSpPr/>
          <p:nvPr/>
        </p:nvSpPr>
        <p:spPr>
          <a:xfrm rot="20198991">
            <a:off x="10422703" y="553843"/>
            <a:ext cx="1627696" cy="1785344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4">
            <a:extLst>
              <a:ext uri="{FF2B5EF4-FFF2-40B4-BE49-F238E27FC236}">
                <a16:creationId xmlns:a16="http://schemas.microsoft.com/office/drawing/2014/main" id="{2B81AE8B-6D11-8A93-7284-8781F3EFA91A}"/>
              </a:ext>
            </a:extLst>
          </p:cNvPr>
          <p:cNvSpPr/>
          <p:nvPr/>
        </p:nvSpPr>
        <p:spPr>
          <a:xfrm>
            <a:off x="8198748" y="210083"/>
            <a:ext cx="613789" cy="673236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4BA2A-8F56-E5CC-01EE-ECE02C5FAF0A}"/>
              </a:ext>
            </a:extLst>
          </p:cNvPr>
          <p:cNvSpPr txBox="1"/>
          <p:nvPr/>
        </p:nvSpPr>
        <p:spPr>
          <a:xfrm>
            <a:off x="6569527" y="1453746"/>
            <a:ext cx="5716477" cy="407889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</a:rPr>
              <a:t>開催期間</a:t>
            </a:r>
            <a:r>
              <a:rPr lang="en-US" altLang="ko-KR" sz="1400" b="1" dirty="0">
                <a:solidFill>
                  <a:srgbClr val="092F4D"/>
                </a:solidFill>
                <a:latin typeface="Helvetica-CondensedBlack" panose="020B0A00000000000000" pitchFamily="34" charset="0"/>
              </a:rPr>
              <a:t>: </a:t>
            </a: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</a:rPr>
              <a:t>毎年１月末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CondensedLight" panose="020B0400000000000000" pitchFamily="34" charset="0"/>
                <a:cs typeface="Malgun Gothic"/>
              </a:rPr>
              <a:t>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&lt;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1994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年に始まり、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2024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年は第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31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回：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2024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年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1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月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26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日～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2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月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4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日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&gt;</a:t>
            </a: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</a:rPr>
              <a:t>場所：　テベク山国立公園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CondensedLight" panose="020B0400000000000000" pitchFamily="34" charset="0"/>
                <a:cs typeface="Malgun Gothic"/>
              </a:rPr>
              <a:t> </a:t>
            </a:r>
          </a:p>
          <a:p>
            <a:pPr marL="12700">
              <a:spcBef>
                <a:spcPts val="95"/>
              </a:spcBef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CondensedLight" panose="020B0400000000000000" pitchFamily="34" charset="0"/>
                <a:cs typeface="Malgun Gothic"/>
              </a:rPr>
              <a:t>           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CondensedLight" panose="020B0400000000000000" pitchFamily="34" charset="0"/>
                <a:cs typeface="Malgun Gothic"/>
              </a:rPr>
              <a:t>テベク文化広場、黄池蓮池（ファンジヨンモ）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テーマ：　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(2024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年のテーマ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) 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lgun Gothic"/>
              </a:rPr>
              <a:t>今もこれからも－今ここで、テベク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内容</a:t>
            </a:r>
            <a:endParaRPr lang="en-US" altLang="ko-KR" sz="1400" b="1" dirty="0">
              <a:solidFill>
                <a:srgbClr val="092F4D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rgbClr val="092F4D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rgbClr val="092F4D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rgbClr val="092F4D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主催・事務局</a:t>
            </a:r>
            <a:r>
              <a:rPr lang="en-US" altLang="ko-KR" sz="1400" b="1" dirty="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　テベク市、テベク市文化財団</a:t>
            </a:r>
            <a:endParaRPr lang="en-US" altLang="ko-KR" sz="1400" dirty="0">
              <a:latin typeface="Arial Nova Cond" panose="020B0506020202020204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-CondensedLight" panose="020B0400000000000000" pitchFamily="34" charset="0"/>
              <a:cs typeface="Malgun Gothic"/>
            </a:endParaRPr>
          </a:p>
          <a:p>
            <a:pPr marL="12700">
              <a:spcBef>
                <a:spcPts val="95"/>
              </a:spcBef>
            </a:pPr>
            <a:r>
              <a:rPr lang="ja-JP" altLang="en-US" sz="1400" b="1" dirty="0">
                <a:solidFill>
                  <a:srgbClr val="092F4D"/>
                </a:solidFill>
                <a:latin typeface="Helvetica-CondensedBlack" panose="020B0A00000000000000" pitchFamily="34" charset="0"/>
                <a:cs typeface="Malgun Gothic"/>
              </a:rPr>
              <a:t>備考</a:t>
            </a:r>
            <a:endParaRPr lang="en-US" altLang="ko-KR" sz="14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CC57F437-B641-DA28-695F-7184B3B720A6}"/>
              </a:ext>
            </a:extLst>
          </p:cNvPr>
          <p:cNvSpPr/>
          <p:nvPr/>
        </p:nvSpPr>
        <p:spPr>
          <a:xfrm>
            <a:off x="6911802" y="6182022"/>
            <a:ext cx="461149" cy="50581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Graphic 4">
            <a:extLst>
              <a:ext uri="{FF2B5EF4-FFF2-40B4-BE49-F238E27FC236}">
                <a16:creationId xmlns:a16="http://schemas.microsoft.com/office/drawing/2014/main" id="{96706EBC-3B3F-9AA6-6E63-66B0F59E1B3B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8F2C3E-78B3-A26B-9782-4D00FC34983A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5" name="육각형 1">
            <a:extLst>
              <a:ext uri="{FF2B5EF4-FFF2-40B4-BE49-F238E27FC236}">
                <a16:creationId xmlns:a16="http://schemas.microsoft.com/office/drawing/2014/main" id="{3C47CD9B-136E-89C0-3B4C-433B1C299F0A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767D-11BF-6E64-5491-07716E336490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0D91817-6C9C-BA6E-0A53-D8BBEB913D8B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67A497AE-9181-80DE-381D-5A4F6E1802DA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2790723C-8A81-EC8F-4B59-715FCBA7F4F3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object 41">
              <a:extLst>
                <a:ext uri="{FF2B5EF4-FFF2-40B4-BE49-F238E27FC236}">
                  <a16:creationId xmlns:a16="http://schemas.microsoft.com/office/drawing/2014/main" id="{1789A525-5BB9-311A-0D9F-5F3EE9978888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29" name="object 42">
                <a:extLst>
                  <a:ext uri="{FF2B5EF4-FFF2-40B4-BE49-F238E27FC236}">
                    <a16:creationId xmlns:a16="http://schemas.microsoft.com/office/drawing/2014/main" id="{40B93D43-83CB-0E05-39BE-753FFAC2B8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4" name="object 43">
                <a:extLst>
                  <a:ext uri="{FF2B5EF4-FFF2-40B4-BE49-F238E27FC236}">
                    <a16:creationId xmlns:a16="http://schemas.microsoft.com/office/drawing/2014/main" id="{63F7A245-566F-21EA-733F-EA0389DDB3D0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35" name="object 44">
                <a:extLst>
                  <a:ext uri="{FF2B5EF4-FFF2-40B4-BE49-F238E27FC236}">
                    <a16:creationId xmlns:a16="http://schemas.microsoft.com/office/drawing/2014/main" id="{F721262C-9BBA-B823-AD93-FE2A8CB51F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5">
                <a:extLst>
                  <a:ext uri="{FF2B5EF4-FFF2-40B4-BE49-F238E27FC236}">
                    <a16:creationId xmlns:a16="http://schemas.microsoft.com/office/drawing/2014/main" id="{ABF53773-57C4-737C-0AE4-B7F51415E8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A77B8C8-D2BA-1C66-1C13-FB53893A7BE7}"/>
              </a:ext>
            </a:extLst>
          </p:cNvPr>
          <p:cNvSpPr/>
          <p:nvPr/>
        </p:nvSpPr>
        <p:spPr>
          <a:xfrm>
            <a:off x="5869929" y="852744"/>
            <a:ext cx="675984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5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</a:rPr>
              <a:t>テベク山の</a:t>
            </a:r>
            <a:r>
              <a:rPr lang="en-US" altLang="ko-KR" sz="35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</a:rPr>
              <a:t> </a:t>
            </a:r>
            <a:endParaRPr lang="en-US" altLang="ko-KR" sz="3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</a:endParaRPr>
          </a:p>
          <a:p>
            <a:pPr algn="ctr"/>
            <a:r>
              <a:rPr lang="ja-JP" altLang="en-US" sz="35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</a:rPr>
              <a:t>雪祭り</a:t>
            </a:r>
            <a:endParaRPr lang="en-US" altLang="ko-KR" sz="3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162962C-A4F8-E271-495B-7BC690306741}"/>
              </a:ext>
            </a:extLst>
          </p:cNvPr>
          <p:cNvSpPr/>
          <p:nvPr/>
        </p:nvSpPr>
        <p:spPr>
          <a:xfrm>
            <a:off x="7372952" y="3850031"/>
            <a:ext cx="4615848" cy="801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44C66B-99E4-B031-DE6C-0E8A9BEC5991}"/>
              </a:ext>
            </a:extLst>
          </p:cNvPr>
          <p:cNvSpPr txBox="1"/>
          <p:nvPr/>
        </p:nvSpPr>
        <p:spPr>
          <a:xfrm>
            <a:off x="7372952" y="3877296"/>
            <a:ext cx="4615850" cy="782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40m</a:t>
            </a:r>
            <a:r>
              <a:rPr lang="ja-JP" altLang="en-US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の大型雪像展、全国大学生雪像コンテスト、スノーランタン祭り、雪の大滑り台、キャリーアンドフレンズのキッズパーク、挑戦！ウィンタースポーツ大会、</a:t>
            </a:r>
            <a:r>
              <a:rPr lang="en-US" altLang="ja-JP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MBC</a:t>
            </a:r>
            <a:r>
              <a:rPr lang="ja-JP" altLang="en-US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江原（カンウォン）永同邑（ヨンドン）特別ラジオ</a:t>
            </a:r>
            <a:r>
              <a:rPr lang="ja-JP" altLang="en-US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放送</a:t>
            </a:r>
            <a:r>
              <a:rPr lang="en-US" altLang="ko-KR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 (</a:t>
            </a:r>
            <a:r>
              <a:rPr lang="en-US" altLang="ja-JP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2024</a:t>
            </a:r>
            <a:r>
              <a:rPr lang="ja-JP" altLang="en-US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年</a:t>
            </a:r>
            <a:endParaRPr lang="en-US" altLang="ja-JP" sz="1100">
              <a:solidFill>
                <a:srgbClr val="58585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HCR Dotum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1</a:t>
            </a:r>
            <a:r>
              <a:rPr lang="ja-JP" altLang="en-US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月</a:t>
            </a:r>
            <a:r>
              <a:rPr lang="en-US" altLang="ko-KR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27</a:t>
            </a:r>
            <a:r>
              <a:rPr lang="ja-JP" altLang="en-US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日</a:t>
            </a:r>
            <a:r>
              <a:rPr lang="en-US" altLang="ko-KR" sz="1100">
                <a:solidFill>
                  <a:srgbClr val="58585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/>
              </a:rPr>
              <a:t>)</a:t>
            </a:r>
            <a:endParaRPr lang="en-US" altLang="ko-KR" sz="1100" dirty="0">
              <a:solidFill>
                <a:srgbClr val="58585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HCR Dotum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A9D6070-1011-122F-A0DE-239A1FE4E978}"/>
              </a:ext>
            </a:extLst>
          </p:cNvPr>
          <p:cNvSpPr/>
          <p:nvPr/>
        </p:nvSpPr>
        <p:spPr>
          <a:xfrm>
            <a:off x="7372951" y="5348363"/>
            <a:ext cx="4433455" cy="5672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D61A3-FC83-3A9D-9DE7-E2DB558DAA36}"/>
              </a:ext>
            </a:extLst>
          </p:cNvPr>
          <p:cNvSpPr txBox="1"/>
          <p:nvPr/>
        </p:nvSpPr>
        <p:spPr>
          <a:xfrm>
            <a:off x="7372951" y="5336947"/>
            <a:ext cx="44334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2023</a:t>
            </a:r>
            <a:r>
              <a:rPr lang="ja-JP" altLang="en-US" sz="1100">
                <a:solidFill>
                  <a:srgbClr val="585858"/>
                </a:solidFill>
                <a:latin typeface="Helvetica Narrow" panose="020B0606020202030204" pitchFamily="34" charset="0"/>
                <a:cs typeface="HCR Dotum"/>
              </a:rPr>
              <a:t>年文化観光フェスティバル総合評価レポートにおいて、フェスティバルの「印象」全国１位、フェスティバルの「好感度」３位、「もう一度訪れたい」は５位にランクイン。</a:t>
            </a:r>
            <a:endParaRPr lang="en-US" altLang="ja-JP" sz="1100">
              <a:solidFill>
                <a:srgbClr val="585858"/>
              </a:solidFill>
              <a:latin typeface="Helvetica Narrow" panose="020B0606020202030204" pitchFamily="34" charset="0"/>
              <a:cs typeface="HCR Dotum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B177EA-1B60-46A3-BB28-A9F937BE8633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41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배경.jpg">
            <a:extLst>
              <a:ext uri="{FF2B5EF4-FFF2-40B4-BE49-F238E27FC236}">
                <a16:creationId xmlns:a16="http://schemas.microsoft.com/office/drawing/2014/main" id="{5A4FB099-CFC8-283C-4F36-88BD9EF2A9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41" name="그림 40" descr="눈.png">
            <a:extLst>
              <a:ext uri="{FF2B5EF4-FFF2-40B4-BE49-F238E27FC236}">
                <a16:creationId xmlns:a16="http://schemas.microsoft.com/office/drawing/2014/main" id="{197E9725-071F-0B7A-145F-B2B9E49EBA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4" name="Graphic 2">
            <a:extLst>
              <a:ext uri="{FF2B5EF4-FFF2-40B4-BE49-F238E27FC236}">
                <a16:creationId xmlns:a16="http://schemas.microsoft.com/office/drawing/2014/main" id="{E36D56B2-3371-9F2F-0462-7A16E2820F78}"/>
              </a:ext>
            </a:extLst>
          </p:cNvPr>
          <p:cNvSpPr/>
          <p:nvPr/>
        </p:nvSpPr>
        <p:spPr>
          <a:xfrm>
            <a:off x="5938162" y="795802"/>
            <a:ext cx="5494427" cy="5440845"/>
          </a:xfrm>
          <a:custGeom>
            <a:avLst/>
            <a:gdLst>
              <a:gd name="connsiteX0" fmla="*/ 1106358 w 1618806"/>
              <a:gd name="connsiteY0" fmla="*/ 159458 h 1502863"/>
              <a:gd name="connsiteX1" fmla="*/ 1480691 w 1618806"/>
              <a:gd name="connsiteY1" fmla="*/ 342338 h 1502863"/>
              <a:gd name="connsiteX2" fmla="*/ 1613088 w 1618806"/>
              <a:gd name="connsiteY2" fmla="*/ 718576 h 1502863"/>
              <a:gd name="connsiteX3" fmla="*/ 1401633 w 1618806"/>
              <a:gd name="connsiteY3" fmla="*/ 1100528 h 1502863"/>
              <a:gd name="connsiteX4" fmla="*/ 1159698 w 1618806"/>
              <a:gd name="connsiteY4" fmla="*/ 1440571 h 1502863"/>
              <a:gd name="connsiteX5" fmla="*/ 770126 w 1618806"/>
              <a:gd name="connsiteY5" fmla="*/ 1491053 h 1502863"/>
              <a:gd name="connsiteX6" fmla="*/ 415796 w 1618806"/>
              <a:gd name="connsiteY6" fmla="*/ 1351036 h 1502863"/>
              <a:gd name="connsiteX7" fmla="*/ 193863 w 1618806"/>
              <a:gd name="connsiteY7" fmla="*/ 1051951 h 1502863"/>
              <a:gd name="connsiteX8" fmla="*/ 4316 w 1618806"/>
              <a:gd name="connsiteY8" fmla="*/ 721433 h 1502863"/>
              <a:gd name="connsiteX9" fmla="*/ 101471 w 1618806"/>
              <a:gd name="connsiteY9" fmla="*/ 347101 h 1502863"/>
              <a:gd name="connsiteX10" fmla="*/ 347216 w 1618806"/>
              <a:gd name="connsiteY10" fmla="*/ 31823 h 1502863"/>
              <a:gd name="connsiteX11" fmla="*/ 737741 w 1618806"/>
              <a:gd name="connsiteY11" fmla="*/ 36586 h 1502863"/>
              <a:gd name="connsiteX12" fmla="*/ 1106358 w 1618806"/>
              <a:gd name="connsiteY12" fmla="*/ 159458 h 15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806" h="1502863">
                <a:moveTo>
                  <a:pt x="1106358" y="159458"/>
                </a:moveTo>
                <a:cubicBezTo>
                  <a:pt x="1233993" y="203273"/>
                  <a:pt x="1379726" y="247088"/>
                  <a:pt x="1480691" y="342338"/>
                </a:cubicBezTo>
                <a:cubicBezTo>
                  <a:pt x="1581656" y="437588"/>
                  <a:pt x="1637853" y="585226"/>
                  <a:pt x="1613088" y="718576"/>
                </a:cubicBezTo>
                <a:cubicBezTo>
                  <a:pt x="1589276" y="851926"/>
                  <a:pt x="1482596" y="970988"/>
                  <a:pt x="1401633" y="1100528"/>
                </a:cubicBezTo>
                <a:cubicBezTo>
                  <a:pt x="1319718" y="1230068"/>
                  <a:pt x="1263521" y="1370086"/>
                  <a:pt x="1159698" y="1440571"/>
                </a:cubicBezTo>
                <a:cubicBezTo>
                  <a:pt x="1056828" y="1511056"/>
                  <a:pt x="907286" y="1512008"/>
                  <a:pt x="770126" y="1491053"/>
                </a:cubicBezTo>
                <a:cubicBezTo>
                  <a:pt x="632013" y="1470098"/>
                  <a:pt x="506283" y="1428188"/>
                  <a:pt x="415796" y="1351036"/>
                </a:cubicBezTo>
                <a:cubicBezTo>
                  <a:pt x="324356" y="1272931"/>
                  <a:pt x="268158" y="1160536"/>
                  <a:pt x="193863" y="1051951"/>
                </a:cubicBezTo>
                <a:cubicBezTo>
                  <a:pt x="118616" y="942413"/>
                  <a:pt x="24318" y="837638"/>
                  <a:pt x="4316" y="721433"/>
                </a:cubicBezTo>
                <a:cubicBezTo>
                  <a:pt x="-15687" y="605228"/>
                  <a:pt x="38606" y="476641"/>
                  <a:pt x="101471" y="347101"/>
                </a:cubicBezTo>
                <a:cubicBezTo>
                  <a:pt x="164336" y="216608"/>
                  <a:pt x="235773" y="85163"/>
                  <a:pt x="347216" y="31823"/>
                </a:cubicBezTo>
                <a:cubicBezTo>
                  <a:pt x="457706" y="-22469"/>
                  <a:pt x="607248" y="2296"/>
                  <a:pt x="737741" y="36586"/>
                </a:cubicBezTo>
                <a:cubicBezTo>
                  <a:pt x="868233" y="71828"/>
                  <a:pt x="977771" y="115643"/>
                  <a:pt x="1106358" y="1594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6" name="그림 개체 틀 25">
            <a:extLst>
              <a:ext uri="{FF2B5EF4-FFF2-40B4-BE49-F238E27FC236}">
                <a16:creationId xmlns:a16="http://schemas.microsoft.com/office/drawing/2014/main" id="{726984E8-E829-9AA5-8627-D9F9C8F3D0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452EE4A8-2C99-23DB-39E0-5EB099247BF8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0205416E-CA72-1882-E841-714C33ECE847}"/>
              </a:ext>
            </a:extLst>
          </p:cNvPr>
          <p:cNvSpPr>
            <a:spLocks/>
          </p:cNvSpPr>
          <p:nvPr/>
        </p:nvSpPr>
        <p:spPr>
          <a:xfrm>
            <a:off x="5415802" y="944260"/>
            <a:ext cx="1485984" cy="1281021"/>
          </a:xfrm>
          <a:prstGeom prst="hexagon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88A4DE2-D5A1-E7A0-BFE5-757469330C2A}"/>
              </a:ext>
            </a:extLst>
          </p:cNvPr>
          <p:cNvSpPr/>
          <p:nvPr/>
        </p:nvSpPr>
        <p:spPr>
          <a:xfrm rot="20198991">
            <a:off x="5295349" y="733821"/>
            <a:ext cx="535041" cy="58686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70B26F26-C16A-8233-13AB-17EDD48CF081}"/>
              </a:ext>
            </a:extLst>
          </p:cNvPr>
          <p:cNvSpPr>
            <a:spLocks/>
          </p:cNvSpPr>
          <p:nvPr/>
        </p:nvSpPr>
        <p:spPr>
          <a:xfrm rot="6595393">
            <a:off x="9792650" y="1244756"/>
            <a:ext cx="2085906" cy="1798195"/>
          </a:xfrm>
          <a:prstGeom prst="hexagon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9C63B80A-D9C9-A3F8-F759-7FEC980918E9}"/>
              </a:ext>
            </a:extLst>
          </p:cNvPr>
          <p:cNvSpPr>
            <a:spLocks/>
          </p:cNvSpPr>
          <p:nvPr/>
        </p:nvSpPr>
        <p:spPr>
          <a:xfrm rot="3570539">
            <a:off x="6499375" y="4716807"/>
            <a:ext cx="1676785" cy="1445505"/>
          </a:xfrm>
          <a:prstGeom prst="hexagon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66C951-BFB7-02EC-1D57-90CFDDFD2EB6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FAD2B-E800-D147-6428-384A173ED96D}"/>
              </a:ext>
            </a:extLst>
          </p:cNvPr>
          <p:cNvSpPr txBox="1"/>
          <p:nvPr/>
        </p:nvSpPr>
        <p:spPr>
          <a:xfrm>
            <a:off x="546563" y="2677342"/>
            <a:ext cx="5641483" cy="151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b="1">
                <a:latin typeface="+mj-ea"/>
                <a:ea typeface="+mj-ea"/>
              </a:rPr>
              <a:t>テベク山（太白山）は、</a:t>
            </a:r>
            <a:r>
              <a:rPr lang="en-US" altLang="ja-JP" sz="1300" b="1">
                <a:latin typeface="+mj-ea"/>
                <a:ea typeface="+mj-ea"/>
              </a:rPr>
              <a:t>2016</a:t>
            </a:r>
            <a:r>
              <a:rPr lang="ja-JP" altLang="en-US" sz="1300" b="1">
                <a:latin typeface="+mj-ea"/>
                <a:ea typeface="+mj-ea"/>
              </a:rPr>
              <a:t>年に韓国で</a:t>
            </a:r>
            <a:r>
              <a:rPr lang="en-US" altLang="ja-JP" sz="1300" b="1">
                <a:latin typeface="+mj-ea"/>
                <a:ea typeface="+mj-ea"/>
              </a:rPr>
              <a:t>22</a:t>
            </a:r>
            <a:r>
              <a:rPr lang="ja-JP" altLang="en-US" sz="1300" b="1">
                <a:latin typeface="+mj-ea"/>
                <a:ea typeface="+mj-ea"/>
              </a:rPr>
              <a:t>番目となる国立公園に指定された。</a:t>
            </a:r>
            <a:endParaRPr lang="en-US" altLang="ja-JP" sz="1300" b="1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1300" b="1">
                <a:latin typeface="+mj-ea"/>
                <a:ea typeface="+mj-ea"/>
              </a:rPr>
              <a:t>天祭壇（チョンジェダン）（伝統的な祭壇）がある霊峰（ヨンボン、</a:t>
            </a:r>
            <a:r>
              <a:rPr lang="en-US" altLang="ja-JP" sz="1300" b="1">
                <a:latin typeface="+mj-ea"/>
                <a:ea typeface="+mj-ea"/>
              </a:rPr>
              <a:t>1,560m</a:t>
            </a:r>
            <a:r>
              <a:rPr lang="ja-JP" altLang="en-US" sz="1300" b="1">
                <a:latin typeface="+mj-ea"/>
                <a:ea typeface="+mj-ea"/>
              </a:rPr>
              <a:t>）を中心として、北側に将軍峰（チャングンボン、</a:t>
            </a:r>
            <a:r>
              <a:rPr lang="en-US" altLang="ja-JP" sz="1300" b="1">
                <a:latin typeface="+mj-ea"/>
                <a:ea typeface="+mj-ea"/>
              </a:rPr>
              <a:t>1,567m</a:t>
            </a:r>
            <a:r>
              <a:rPr lang="ja-JP" altLang="en-US" sz="1300" b="1">
                <a:latin typeface="+mj-ea"/>
                <a:ea typeface="+mj-ea"/>
              </a:rPr>
              <a:t>）、東側に文秀峰（ムンスボン、</a:t>
            </a:r>
            <a:r>
              <a:rPr lang="en-US" altLang="ja-JP" sz="1300" b="1">
                <a:latin typeface="+mj-ea"/>
                <a:ea typeface="+mj-ea"/>
              </a:rPr>
              <a:t>1,517m</a:t>
            </a:r>
            <a:r>
              <a:rPr lang="ja-JP" altLang="en-US" sz="1300" b="1">
                <a:latin typeface="+mj-ea"/>
                <a:ea typeface="+mj-ea"/>
              </a:rPr>
              <a:t>）、霊峰と文秀峰の間にプセ峰（</a:t>
            </a:r>
            <a:r>
              <a:rPr lang="en-US" altLang="ja-JP" sz="1300" b="1">
                <a:latin typeface="+mj-ea"/>
                <a:ea typeface="+mj-ea"/>
              </a:rPr>
              <a:t>1,546m</a:t>
            </a:r>
            <a:r>
              <a:rPr lang="ja-JP" altLang="en-US" sz="1300" b="1">
                <a:latin typeface="+mj-ea"/>
                <a:ea typeface="+mj-ea"/>
              </a:rPr>
              <a:t>）が位置している。</a:t>
            </a:r>
            <a:endParaRPr lang="en-US" altLang="ko-KR" sz="13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1300" b="1">
                <a:latin typeface="+mj-ea"/>
                <a:ea typeface="+mj-ea"/>
              </a:rPr>
              <a:t>テベク山は、国民の神聖な山として知られている。</a:t>
            </a:r>
            <a:endParaRPr lang="en-US" altLang="ko-KR" sz="13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endParaRPr lang="en-US" altLang="ko-KR" sz="1300" b="1" dirty="0">
              <a:latin typeface="Helvetica-CondensedLight" panose="020B04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10ABD-261C-FAE4-8FB2-648FD20419EB}"/>
              </a:ext>
            </a:extLst>
          </p:cNvPr>
          <p:cNvSpPr txBox="1"/>
          <p:nvPr/>
        </p:nvSpPr>
        <p:spPr>
          <a:xfrm>
            <a:off x="498174" y="4187958"/>
            <a:ext cx="5815507" cy="1510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b="1" dirty="0">
                <a:latin typeface="Helvetica-CondensedLight" panose="020B0400000000000000" pitchFamily="34" charset="0"/>
              </a:rPr>
              <a:t>ハンベク山（</a:t>
            </a:r>
            <a:r>
              <a:rPr lang="ja-JP" altLang="en-US" sz="1300" b="1" i="0" dirty="0">
                <a:solidFill>
                  <a:srgbClr val="1B1B1B"/>
                </a:solidFill>
                <a:effectLst/>
                <a:latin typeface="Noto Sans KR"/>
              </a:rPr>
              <a:t>咸白山、</a:t>
            </a:r>
            <a:r>
              <a:rPr lang="en-US" altLang="ja-JP" sz="1300" b="1" i="0" dirty="0">
                <a:solidFill>
                  <a:srgbClr val="1B1B1B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1,573m</a:t>
            </a:r>
            <a:r>
              <a:rPr lang="ja-JP" altLang="en-US" sz="1300" b="1" i="0" dirty="0">
                <a:solidFill>
                  <a:srgbClr val="1B1B1B"/>
                </a:solidFill>
                <a:effectLst/>
                <a:latin typeface="Noto Sans KR"/>
              </a:rPr>
              <a:t>）</a:t>
            </a:r>
            <a:r>
              <a:rPr lang="ja-JP" altLang="en-US" sz="1300" b="1" dirty="0">
                <a:latin typeface="Helvetica-CondensedLight" panose="020B0400000000000000" pitchFamily="34" charset="0"/>
              </a:rPr>
              <a:t>は、江原道（カンウォンド）を代表する山で、テベク山国立公園の最高峰である。</a:t>
            </a:r>
            <a:endParaRPr lang="en-US" altLang="ja-JP" sz="1300" b="1" dirty="0">
              <a:latin typeface="Helvetica-CondensedLight" panose="020B04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sz="1300" b="1" dirty="0">
                <a:latin typeface="Helvetica-CondensedLight" panose="020B0400000000000000" pitchFamily="34" charset="0"/>
              </a:rPr>
              <a:t>特に、ハンベク山の晩項峠（マンハンジェ）の道路は、江原道３市－</a:t>
            </a:r>
            <a:r>
              <a:rPr lang="ja-JP" altLang="en-US" sz="1300" b="1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旌善（チョンソン）、寧越（ヨンウォル）、太白（テベク）の境界の中央に位置し、最も標高の高い境界道路である。また、天の川が美しい名所として有名である。</a:t>
            </a:r>
            <a:endParaRPr lang="en-US" altLang="ko-KR" sz="1300" b="1" dirty="0">
              <a:latin typeface="Helvetica-CondensedLight" panose="020B0400000000000000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1300" b="1" dirty="0">
              <a:latin typeface="Helvetica-CondensedLight" panose="020B0400000000000000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CD0499C-8D3C-9878-C17A-C4BC40AE0E5D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E37462C-3A06-FA68-C622-6E0A34D23424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2C9A051-A669-5D76-ECC1-09F053EF1250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" name="object 41">
              <a:extLst>
                <a:ext uri="{FF2B5EF4-FFF2-40B4-BE49-F238E27FC236}">
                  <a16:creationId xmlns:a16="http://schemas.microsoft.com/office/drawing/2014/main" id="{DC7872A4-BA88-FEFB-C2FD-DD0CABB825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25" name="object 42">
                <a:extLst>
                  <a:ext uri="{FF2B5EF4-FFF2-40B4-BE49-F238E27FC236}">
                    <a16:creationId xmlns:a16="http://schemas.microsoft.com/office/drawing/2014/main" id="{ED056FD8-DED3-02F2-6173-24BC1F1A3E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43">
                <a:extLst>
                  <a:ext uri="{FF2B5EF4-FFF2-40B4-BE49-F238E27FC236}">
                    <a16:creationId xmlns:a16="http://schemas.microsoft.com/office/drawing/2014/main" id="{0A18C59C-0E9D-7E7A-56C6-C3FC18425950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8" name="object 44">
                <a:extLst>
                  <a:ext uri="{FF2B5EF4-FFF2-40B4-BE49-F238E27FC236}">
                    <a16:creationId xmlns:a16="http://schemas.microsoft.com/office/drawing/2014/main" id="{2F83ED00-D211-7E16-43A4-21E25DCDCB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A6FBFBE3-BBD5-C043-D4BF-CDCF0A1E2C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D678B3D-DBB9-4A95-A697-50E7F2587120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34" name="육각형 1">
            <a:extLst>
              <a:ext uri="{FF2B5EF4-FFF2-40B4-BE49-F238E27FC236}">
                <a16:creationId xmlns:a16="http://schemas.microsoft.com/office/drawing/2014/main" id="{8BB4B4C5-02F5-4E64-8C99-C5131C8C1561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0E70E-8772-4D45-85C5-5F19AABE2E1C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CC2B616-ACAE-1B5A-3E3F-1F2EA00A5881}"/>
              </a:ext>
            </a:extLst>
          </p:cNvPr>
          <p:cNvSpPr>
            <a:spLocks/>
          </p:cNvSpPr>
          <p:nvPr/>
        </p:nvSpPr>
        <p:spPr>
          <a:xfrm>
            <a:off x="155713" y="1214562"/>
            <a:ext cx="7140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テベク山とハンベク山の</a:t>
            </a:r>
            <a:r>
              <a:rPr lang="en-US" altLang="ko-KR" sz="40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 </a:t>
            </a:r>
            <a:endParaRPr lang="en-US" altLang="ko-KR" sz="40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ja-JP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美しい雪景色</a:t>
            </a:r>
            <a:endParaRPr lang="en-US" altLang="ko-KR" sz="40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724F45-88D3-4767-847F-BCF05CF3E56F}"/>
              </a:ext>
            </a:extLst>
          </p:cNvPr>
          <p:cNvSpPr txBox="1"/>
          <p:nvPr/>
        </p:nvSpPr>
        <p:spPr>
          <a:xfrm>
            <a:off x="511555" y="5679791"/>
            <a:ext cx="5676492" cy="101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b="1">
                <a:latin typeface="Helvetica-CondensedLight" panose="020B0400000000000000" pitchFamily="34" charset="0"/>
              </a:rPr>
              <a:t>テベク山とハンベク山では、冬にだけ咲く花のような雪の結晶や、美しい雪景色が楽しめる。</a:t>
            </a:r>
            <a:endParaRPr lang="en-US" altLang="ja-JP" sz="1300" b="1">
              <a:latin typeface="Helvetica-CondensedLight" panose="020B04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sz="1300" b="1">
                <a:latin typeface="Helvetica-CondensedLight" panose="020B0400000000000000" pitchFamily="34" charset="0"/>
              </a:rPr>
              <a:t>多くの人々が雪花や雪景色を見ようと、絶えずこれらの山を訪れている。</a:t>
            </a:r>
            <a:endParaRPr lang="en-US" altLang="ko-KR" sz="1300" b="1">
              <a:latin typeface="Helvetica-CondensedLight" panose="020B0400000000000000" pitchFamily="34" charset="0"/>
            </a:endParaRPr>
          </a:p>
          <a:p>
            <a:endParaRPr lang="en-US" altLang="ko-KR" sz="1300" b="1" dirty="0">
              <a:latin typeface="Helvetica-CondensedLight" panose="020B04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배경.jpg">
            <a:extLst>
              <a:ext uri="{FF2B5EF4-FFF2-40B4-BE49-F238E27FC236}">
                <a16:creationId xmlns:a16="http://schemas.microsoft.com/office/drawing/2014/main" id="{5A4FB099-CFC8-283C-4F36-88BD9EF2A9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41" name="그림 40" descr="눈.png">
            <a:extLst>
              <a:ext uri="{FF2B5EF4-FFF2-40B4-BE49-F238E27FC236}">
                <a16:creationId xmlns:a16="http://schemas.microsoft.com/office/drawing/2014/main" id="{197E9725-071F-0B7A-145F-B2B9E49EBA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4" name="Graphic 2">
            <a:extLst>
              <a:ext uri="{FF2B5EF4-FFF2-40B4-BE49-F238E27FC236}">
                <a16:creationId xmlns:a16="http://schemas.microsoft.com/office/drawing/2014/main" id="{E36D56B2-3371-9F2F-0462-7A16E2820F78}"/>
              </a:ext>
            </a:extLst>
          </p:cNvPr>
          <p:cNvSpPr/>
          <p:nvPr/>
        </p:nvSpPr>
        <p:spPr>
          <a:xfrm>
            <a:off x="5938162" y="795802"/>
            <a:ext cx="5494427" cy="5440845"/>
          </a:xfrm>
          <a:custGeom>
            <a:avLst/>
            <a:gdLst>
              <a:gd name="connsiteX0" fmla="*/ 1106358 w 1618806"/>
              <a:gd name="connsiteY0" fmla="*/ 159458 h 1502863"/>
              <a:gd name="connsiteX1" fmla="*/ 1480691 w 1618806"/>
              <a:gd name="connsiteY1" fmla="*/ 342338 h 1502863"/>
              <a:gd name="connsiteX2" fmla="*/ 1613088 w 1618806"/>
              <a:gd name="connsiteY2" fmla="*/ 718576 h 1502863"/>
              <a:gd name="connsiteX3" fmla="*/ 1401633 w 1618806"/>
              <a:gd name="connsiteY3" fmla="*/ 1100528 h 1502863"/>
              <a:gd name="connsiteX4" fmla="*/ 1159698 w 1618806"/>
              <a:gd name="connsiteY4" fmla="*/ 1440571 h 1502863"/>
              <a:gd name="connsiteX5" fmla="*/ 770126 w 1618806"/>
              <a:gd name="connsiteY5" fmla="*/ 1491053 h 1502863"/>
              <a:gd name="connsiteX6" fmla="*/ 415796 w 1618806"/>
              <a:gd name="connsiteY6" fmla="*/ 1351036 h 1502863"/>
              <a:gd name="connsiteX7" fmla="*/ 193863 w 1618806"/>
              <a:gd name="connsiteY7" fmla="*/ 1051951 h 1502863"/>
              <a:gd name="connsiteX8" fmla="*/ 4316 w 1618806"/>
              <a:gd name="connsiteY8" fmla="*/ 721433 h 1502863"/>
              <a:gd name="connsiteX9" fmla="*/ 101471 w 1618806"/>
              <a:gd name="connsiteY9" fmla="*/ 347101 h 1502863"/>
              <a:gd name="connsiteX10" fmla="*/ 347216 w 1618806"/>
              <a:gd name="connsiteY10" fmla="*/ 31823 h 1502863"/>
              <a:gd name="connsiteX11" fmla="*/ 737741 w 1618806"/>
              <a:gd name="connsiteY11" fmla="*/ 36586 h 1502863"/>
              <a:gd name="connsiteX12" fmla="*/ 1106358 w 1618806"/>
              <a:gd name="connsiteY12" fmla="*/ 159458 h 15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806" h="1502863">
                <a:moveTo>
                  <a:pt x="1106358" y="159458"/>
                </a:moveTo>
                <a:cubicBezTo>
                  <a:pt x="1233993" y="203273"/>
                  <a:pt x="1379726" y="247088"/>
                  <a:pt x="1480691" y="342338"/>
                </a:cubicBezTo>
                <a:cubicBezTo>
                  <a:pt x="1581656" y="437588"/>
                  <a:pt x="1637853" y="585226"/>
                  <a:pt x="1613088" y="718576"/>
                </a:cubicBezTo>
                <a:cubicBezTo>
                  <a:pt x="1589276" y="851926"/>
                  <a:pt x="1482596" y="970988"/>
                  <a:pt x="1401633" y="1100528"/>
                </a:cubicBezTo>
                <a:cubicBezTo>
                  <a:pt x="1319718" y="1230068"/>
                  <a:pt x="1263521" y="1370086"/>
                  <a:pt x="1159698" y="1440571"/>
                </a:cubicBezTo>
                <a:cubicBezTo>
                  <a:pt x="1056828" y="1511056"/>
                  <a:pt x="907286" y="1512008"/>
                  <a:pt x="770126" y="1491053"/>
                </a:cubicBezTo>
                <a:cubicBezTo>
                  <a:pt x="632013" y="1470098"/>
                  <a:pt x="506283" y="1428188"/>
                  <a:pt x="415796" y="1351036"/>
                </a:cubicBezTo>
                <a:cubicBezTo>
                  <a:pt x="324356" y="1272931"/>
                  <a:pt x="268158" y="1160536"/>
                  <a:pt x="193863" y="1051951"/>
                </a:cubicBezTo>
                <a:cubicBezTo>
                  <a:pt x="118616" y="942413"/>
                  <a:pt x="24318" y="837638"/>
                  <a:pt x="4316" y="721433"/>
                </a:cubicBezTo>
                <a:cubicBezTo>
                  <a:pt x="-15687" y="605228"/>
                  <a:pt x="38606" y="476641"/>
                  <a:pt x="101471" y="347101"/>
                </a:cubicBezTo>
                <a:cubicBezTo>
                  <a:pt x="164336" y="216608"/>
                  <a:pt x="235773" y="85163"/>
                  <a:pt x="347216" y="31823"/>
                </a:cubicBezTo>
                <a:cubicBezTo>
                  <a:pt x="457706" y="-22469"/>
                  <a:pt x="607248" y="2296"/>
                  <a:pt x="737741" y="36586"/>
                </a:cubicBezTo>
                <a:cubicBezTo>
                  <a:pt x="868233" y="71828"/>
                  <a:pt x="977771" y="115643"/>
                  <a:pt x="1106358" y="1594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6" name="그림 개체 틀 25" descr="나무, 겨울, 눈, 야외이(가) 표시된 사진&#10;&#10;자동 생성된 설명">
            <a:extLst>
              <a:ext uri="{FF2B5EF4-FFF2-40B4-BE49-F238E27FC236}">
                <a16:creationId xmlns:a16="http://schemas.microsoft.com/office/drawing/2014/main" id="{726984E8-E829-9AA5-8627-D9F9C8F3D0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452EE4A8-2C99-23DB-39E0-5EB099247BF8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E387A-EF99-3736-4A78-E1A1AA53713D}"/>
              </a:ext>
            </a:extLst>
          </p:cNvPr>
          <p:cNvSpPr txBox="1"/>
          <p:nvPr/>
        </p:nvSpPr>
        <p:spPr>
          <a:xfrm>
            <a:off x="578319" y="2394719"/>
            <a:ext cx="5032361" cy="139599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solidFill>
                  <a:srgbClr val="092F4D"/>
                </a:solidFill>
                <a:latin typeface="Helvetica57-Condensed" panose="020B0500000000000000" pitchFamily="34" charset="0"/>
                <a:cs typeface="Malgun Gothic"/>
              </a:rPr>
              <a:t>開園</a:t>
            </a:r>
            <a:r>
              <a:rPr lang="en-US" altLang="ko-KR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: </a:t>
            </a:r>
            <a:r>
              <a:rPr lang="en-US" altLang="ja-JP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2023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11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月</a:t>
            </a:r>
            <a:r>
              <a:rPr lang="en-US" altLang="ja-JP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27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日</a:t>
            </a:r>
            <a:endParaRPr lang="en-US" altLang="ko-KR" sz="1600" b="1" dirty="0">
              <a:solidFill>
                <a:schemeClr val="tx1"/>
              </a:solidFill>
              <a:latin typeface="Helvetica57-Condensed" panose="020B0500000000000000" pitchFamily="34" charset="0"/>
              <a:cs typeface="Malgun Gothic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solidFill>
                  <a:srgbClr val="092F4D"/>
                </a:solidFill>
                <a:latin typeface="Helvetica57-Condensed" panose="020B0500000000000000" pitchFamily="34" charset="0"/>
                <a:cs typeface="Malgun Gothic"/>
              </a:rPr>
              <a:t>場所</a:t>
            </a:r>
            <a:r>
              <a:rPr lang="en-US" altLang="ko-KR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: 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江原道　テベク市　チジリゴル通り</a:t>
            </a:r>
            <a:r>
              <a:rPr lang="en-US" altLang="ko-KR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13</a:t>
            </a: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b="1" dirty="0">
                <a:solidFill>
                  <a:srgbClr val="092F4D"/>
                </a:solidFill>
                <a:latin typeface="Helvetica57-Condensed" panose="020B0500000000000000" pitchFamily="34" charset="0"/>
                <a:cs typeface="Malgun Gothic"/>
              </a:rPr>
              <a:t>管理</a:t>
            </a:r>
            <a:r>
              <a:rPr lang="en-US" altLang="ko-KR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: </a:t>
            </a:r>
            <a:r>
              <a:rPr lang="ja-JP" altLang="en-US" sz="1600" b="1" dirty="0">
                <a:latin typeface="Helvetica57-Condensed" panose="020B0500000000000000" pitchFamily="34" charset="0"/>
                <a:cs typeface="Malgun Gothic"/>
              </a:rPr>
              <a:t>国営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テベク森林管理事務所</a:t>
            </a:r>
            <a:endParaRPr lang="en-US" altLang="ko-KR" sz="1600" b="1" dirty="0">
              <a:solidFill>
                <a:schemeClr val="tx1"/>
              </a:solidFill>
              <a:latin typeface="Helvetica57-Condensed" panose="020B0500000000000000" pitchFamily="34" charset="0"/>
              <a:cs typeface="Malgun Gothic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CC2B616-ACAE-1B5A-3E3F-1F2EA00A5881}"/>
              </a:ext>
            </a:extLst>
          </p:cNvPr>
          <p:cNvSpPr>
            <a:spLocks/>
          </p:cNvSpPr>
          <p:nvPr/>
        </p:nvSpPr>
        <p:spPr>
          <a:xfrm>
            <a:off x="767736" y="913384"/>
            <a:ext cx="43306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rPr>
              <a:t>チジリゴルの</a:t>
            </a:r>
            <a:endParaRPr lang="en-US" altLang="ja-JP" sz="4400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retendard Black" panose="02000A03000000020004" pitchFamily="2" charset="-127"/>
              <a:ea typeface="Pretendard Black" panose="02000A03000000020004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ja-JP" altLang="en-US" sz="44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rPr>
              <a:t>カバノキ都市林</a:t>
            </a:r>
            <a:endParaRPr lang="en-US" altLang="ko-KR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retendard Black" panose="02000A03000000020004" pitchFamily="2" charset="-127"/>
              <a:ea typeface="Pretendard Black" panose="02000A03000000020004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429C64-D4E7-38C3-CE69-CFB6B5DD6FF3}"/>
              </a:ext>
            </a:extLst>
          </p:cNvPr>
          <p:cNvSpPr txBox="1"/>
          <p:nvPr/>
        </p:nvSpPr>
        <p:spPr>
          <a:xfrm>
            <a:off x="551240" y="3955534"/>
            <a:ext cx="2553911" cy="3097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ja-JP" altLang="en-US" sz="1600" b="1">
                <a:solidFill>
                  <a:srgbClr val="092F4D"/>
                </a:solidFill>
                <a:latin typeface="Helvetica57-Condensed" panose="020B0500000000000000" pitchFamily="34" charset="0"/>
                <a:cs typeface="Malgun Gothic"/>
              </a:rPr>
              <a:t>見どころ</a:t>
            </a:r>
            <a:r>
              <a:rPr lang="en-US" altLang="ko-KR" sz="1600" b="1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:</a:t>
            </a:r>
            <a:endParaRPr lang="en-US" altLang="ko-KR" sz="1600" b="1" dirty="0">
              <a:solidFill>
                <a:schemeClr val="tx1"/>
              </a:solidFill>
              <a:latin typeface="Helvetica57-Condensed" panose="020B0500000000000000" pitchFamily="34" charset="0"/>
              <a:cs typeface="Malgun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337548-DDCA-C443-5C19-FC32FC49266E}"/>
              </a:ext>
            </a:extLst>
          </p:cNvPr>
          <p:cNvSpPr txBox="1"/>
          <p:nvPr/>
        </p:nvSpPr>
        <p:spPr>
          <a:xfrm>
            <a:off x="551240" y="4317689"/>
            <a:ext cx="6187160" cy="2037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ja-JP" altLang="en-US" sz="1400" b="1">
                <a:latin typeface="Helvetica-CondensedLight" panose="020B0400000000000000" pitchFamily="34" charset="0"/>
                <a:cs typeface="Malgun Gothic"/>
              </a:rPr>
              <a:t>１．</a:t>
            </a:r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鉱山再生事業の一環として</a:t>
            </a:r>
            <a:r>
              <a:rPr lang="en-US" altLang="ja-JP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1998</a:t>
            </a:r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年に植林されたカバ林</a:t>
            </a:r>
            <a:r>
              <a:rPr lang="en-US" altLang="ko-KR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 </a:t>
            </a:r>
            <a:endParaRPr lang="en-US" altLang="ko-KR" sz="1400" b="1" dirty="0">
              <a:solidFill>
                <a:schemeClr val="tx1"/>
              </a:solidFill>
              <a:latin typeface="+mj-ea"/>
              <a:ea typeface="+mj-ea"/>
              <a:cs typeface="Malgun Gothic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j-ea"/>
                <a:ea typeface="+mj-ea"/>
                <a:cs typeface="Pretendard" panose="02000803000000020004" pitchFamily="2" charset="-127"/>
              </a:rPr>
              <a:t>2</a:t>
            </a:r>
            <a:r>
              <a:rPr lang="en-US" altLang="ko-KR" sz="1400" b="1">
                <a:latin typeface="+mj-ea"/>
                <a:ea typeface="+mj-ea"/>
                <a:cs typeface="Pretendard" panose="02000803000000020004" pitchFamily="2" charset="-127"/>
              </a:rPr>
              <a:t>. </a:t>
            </a: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炭鉱村の少年像や炭鉱トロッコの写真撮影場所など、炭鉱のイメージに</a:t>
            </a:r>
            <a:endParaRPr lang="en-US" altLang="ja-JP" sz="1400" b="1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30000"/>
              </a:lnSpc>
            </a:pP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　　適した設置物</a:t>
            </a:r>
            <a:endParaRPr lang="en-US" altLang="ko-KR" sz="1400" b="1" dirty="0">
              <a:latin typeface="+mj-ea"/>
              <a:ea typeface="+mj-ea"/>
              <a:cs typeface="Pretendard" panose="02000803000000020004" pitchFamily="2" charset="-127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3</a:t>
            </a:r>
            <a:r>
              <a:rPr lang="en-US" altLang="ko-KR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. </a:t>
            </a:r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運炭古道（ウンタンゴト）</a:t>
            </a:r>
            <a:r>
              <a:rPr lang="en-US" altLang="ja-JP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1330</a:t>
            </a:r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  <a:cs typeface="Malgun Gothic"/>
              </a:rPr>
              <a:t>第６道のトレッキングコース</a:t>
            </a:r>
            <a:endParaRPr lang="en-US" altLang="ko-KR" sz="1400" b="1" dirty="0">
              <a:solidFill>
                <a:schemeClr val="tx1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08FF32-7B1A-158A-A50A-CF2929C3F21D}"/>
              </a:ext>
            </a:extLst>
          </p:cNvPr>
          <p:cNvSpPr txBox="1"/>
          <p:nvPr/>
        </p:nvSpPr>
        <p:spPr>
          <a:xfrm>
            <a:off x="669360" y="5877129"/>
            <a:ext cx="5885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ja-JP" altLang="en-US" sz="1050">
                <a:latin typeface="Helvetica57-Condensed" panose="020B0500000000000000" pitchFamily="34" charset="0"/>
                <a:cs typeface="Malgun Gothic"/>
              </a:rPr>
              <a:t>（</a:t>
            </a:r>
            <a:r>
              <a:rPr lang="ja-JP" altLang="en-US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運炭古道</a:t>
            </a:r>
            <a:r>
              <a:rPr lang="en-US" altLang="ko-KR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1330</a:t>
            </a:r>
            <a:r>
              <a:rPr lang="ja-JP" altLang="en-US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：森林被覆率</a:t>
            </a:r>
            <a:r>
              <a:rPr lang="en-US" altLang="ja-JP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80</a:t>
            </a:r>
            <a:r>
              <a:rPr lang="ja-JP" altLang="en-US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％以上の寧越（ヨンウォル）、</a:t>
            </a:r>
            <a:r>
              <a:rPr lang="ja-JP" altLang="en-US" sz="105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旌善（チョンソン）、太白（テベク）、三陟（サンチョク）を結ぶトレッキングコース）</a:t>
            </a:r>
            <a:endParaRPr lang="en-US" altLang="ja-JP" sz="1050">
              <a:solidFill>
                <a:schemeClr val="tx1"/>
              </a:solidFill>
              <a:latin typeface="Helvetica57-Condensed" panose="020B0500000000000000" pitchFamily="34" charset="0"/>
              <a:cs typeface="Malgun Gothic"/>
            </a:endParaRPr>
          </a:p>
        </p:txBody>
      </p:sp>
      <p:sp>
        <p:nvSpPr>
          <p:cNvPr id="35" name="Graphic 4">
            <a:extLst>
              <a:ext uri="{FF2B5EF4-FFF2-40B4-BE49-F238E27FC236}">
                <a16:creationId xmlns:a16="http://schemas.microsoft.com/office/drawing/2014/main" id="{314FAA54-6B72-BFC8-4DDB-339796C6E530}"/>
              </a:ext>
            </a:extLst>
          </p:cNvPr>
          <p:cNvSpPr/>
          <p:nvPr/>
        </p:nvSpPr>
        <p:spPr>
          <a:xfrm>
            <a:off x="4985259" y="3466613"/>
            <a:ext cx="461149" cy="50581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0205416E-CA72-1882-E841-714C33ECE847}"/>
              </a:ext>
            </a:extLst>
          </p:cNvPr>
          <p:cNvSpPr>
            <a:spLocks/>
          </p:cNvSpPr>
          <p:nvPr/>
        </p:nvSpPr>
        <p:spPr>
          <a:xfrm>
            <a:off x="5415802" y="944260"/>
            <a:ext cx="1485984" cy="1281021"/>
          </a:xfrm>
          <a:prstGeom prst="hexagon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88A4DE2-D5A1-E7A0-BFE5-757469330C2A}"/>
              </a:ext>
            </a:extLst>
          </p:cNvPr>
          <p:cNvSpPr/>
          <p:nvPr/>
        </p:nvSpPr>
        <p:spPr>
          <a:xfrm rot="20198991">
            <a:off x="5361701" y="834696"/>
            <a:ext cx="535041" cy="58686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70B26F26-C16A-8233-13AB-17EDD48CF081}"/>
              </a:ext>
            </a:extLst>
          </p:cNvPr>
          <p:cNvSpPr>
            <a:spLocks/>
          </p:cNvSpPr>
          <p:nvPr/>
        </p:nvSpPr>
        <p:spPr>
          <a:xfrm rot="6595393">
            <a:off x="9792650" y="1244756"/>
            <a:ext cx="2085906" cy="1798195"/>
          </a:xfrm>
          <a:prstGeom prst="hexagon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9C63B80A-D9C9-A3F8-F759-7FEC980918E9}"/>
              </a:ext>
            </a:extLst>
          </p:cNvPr>
          <p:cNvSpPr>
            <a:spLocks/>
          </p:cNvSpPr>
          <p:nvPr/>
        </p:nvSpPr>
        <p:spPr>
          <a:xfrm rot="3570539">
            <a:off x="6948213" y="5232795"/>
            <a:ext cx="1676785" cy="1445505"/>
          </a:xfrm>
          <a:prstGeom prst="hexagon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66C951-BFB7-02EC-1D57-90CFDDFD2EB6}"/>
              </a:ext>
            </a:extLst>
          </p:cNvPr>
          <p:cNvSpPr txBox="1"/>
          <p:nvPr/>
        </p:nvSpPr>
        <p:spPr>
          <a:xfrm>
            <a:off x="11272269" y="598632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B7D9FFD-CEE9-2065-D02F-192E5C8B30E6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559FDD3E-C1C4-32AA-CF71-C47BDD33747C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929073E-5845-C786-3410-22CA950E2C38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object 41">
              <a:extLst>
                <a:ext uri="{FF2B5EF4-FFF2-40B4-BE49-F238E27FC236}">
                  <a16:creationId xmlns:a16="http://schemas.microsoft.com/office/drawing/2014/main" id="{CAD93AAD-31CF-C5C4-DE50-9ECD6B8B49C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13" name="object 42">
                <a:extLst>
                  <a:ext uri="{FF2B5EF4-FFF2-40B4-BE49-F238E27FC236}">
                    <a16:creationId xmlns:a16="http://schemas.microsoft.com/office/drawing/2014/main" id="{13C37329-0F24-F4DB-C6E8-D4960A5243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43">
                <a:extLst>
                  <a:ext uri="{FF2B5EF4-FFF2-40B4-BE49-F238E27FC236}">
                    <a16:creationId xmlns:a16="http://schemas.microsoft.com/office/drawing/2014/main" id="{2E1907E9-0D34-5D0B-2EE7-F9B4913FCBD7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5" name="object 44">
                <a:extLst>
                  <a:ext uri="{FF2B5EF4-FFF2-40B4-BE49-F238E27FC236}">
                    <a16:creationId xmlns:a16="http://schemas.microsoft.com/office/drawing/2014/main" id="{82309680-9D6D-82B8-721C-BD533FFD3E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9D0CE81D-AE34-36CD-4BF2-1B3718C3CC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DB9840-2D59-3165-FD3C-60E49C88C877}"/>
              </a:ext>
            </a:extLst>
          </p:cNvPr>
          <p:cNvSpPr txBox="1"/>
          <p:nvPr/>
        </p:nvSpPr>
        <p:spPr>
          <a:xfrm>
            <a:off x="747996" y="4657306"/>
            <a:ext cx="4850155" cy="347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ja-JP" altLang="en-US" sz="1050">
                <a:latin typeface="Helvetica57-Condensed" panose="020B0500000000000000" pitchFamily="34" charset="0"/>
                <a:cs typeface="Malgun Gothic"/>
              </a:rPr>
              <a:t>（</a:t>
            </a:r>
            <a:r>
              <a:rPr lang="ja-JP" altLang="en-US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本来は、石炭鉱害によるハムテ鉱山閉鎖の後、森林再生事業の一環として</a:t>
            </a:r>
            <a:r>
              <a:rPr lang="en-US" altLang="ja-JP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2000</a:t>
            </a:r>
            <a:r>
              <a:rPr lang="ja-JP" altLang="en-US" sz="105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年に 造られたもの</a:t>
            </a:r>
            <a:r>
              <a:rPr lang="ja-JP" altLang="en-US" sz="1050">
                <a:latin typeface="Helvetica57-Condensed" panose="020B0500000000000000" pitchFamily="34" charset="0"/>
                <a:cs typeface="Malgun Gothic"/>
              </a:rPr>
              <a:t>）</a:t>
            </a:r>
            <a:endParaRPr lang="en-US" altLang="ko-KR" sz="1050" dirty="0">
              <a:solidFill>
                <a:schemeClr val="tx1"/>
              </a:solidFill>
              <a:latin typeface="Helvetica57-Condensed" panose="020B0500000000000000" pitchFamily="34" charset="0"/>
              <a:cs typeface="Malgun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F204E2-ECCE-4F8C-8B05-818C8BAAF83B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39" name="육각형 1">
            <a:extLst>
              <a:ext uri="{FF2B5EF4-FFF2-40B4-BE49-F238E27FC236}">
                <a16:creationId xmlns:a16="http://schemas.microsoft.com/office/drawing/2014/main" id="{4798A66F-C289-4D6F-88F9-B555392098E8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94D293-0C4F-4779-8DCF-341DEBDD7197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99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배경.jpg">
            <a:extLst>
              <a:ext uri="{FF2B5EF4-FFF2-40B4-BE49-F238E27FC236}">
                <a16:creationId xmlns:a16="http://schemas.microsoft.com/office/drawing/2014/main" id="{5A4FB099-CFC8-283C-4F36-88BD9EF2A9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256867"/>
          </a:xfrm>
          <a:prstGeom prst="rect">
            <a:avLst/>
          </a:prstGeom>
        </p:spPr>
      </p:pic>
      <p:pic>
        <p:nvPicPr>
          <p:cNvPr id="41" name="그림 40" descr="눈.png">
            <a:extLst>
              <a:ext uri="{FF2B5EF4-FFF2-40B4-BE49-F238E27FC236}">
                <a16:creationId xmlns:a16="http://schemas.microsoft.com/office/drawing/2014/main" id="{197E9725-071F-0B7A-145F-B2B9E49EBA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77" y="-2"/>
            <a:ext cx="12190995" cy="2032000"/>
          </a:xfrm>
          <a:prstGeom prst="rect">
            <a:avLst/>
          </a:prstGeom>
        </p:spPr>
      </p:pic>
      <p:sp>
        <p:nvSpPr>
          <p:cNvPr id="4" name="Graphic 2">
            <a:extLst>
              <a:ext uri="{FF2B5EF4-FFF2-40B4-BE49-F238E27FC236}">
                <a16:creationId xmlns:a16="http://schemas.microsoft.com/office/drawing/2014/main" id="{E36D56B2-3371-9F2F-0462-7A16E2820F78}"/>
              </a:ext>
            </a:extLst>
          </p:cNvPr>
          <p:cNvSpPr/>
          <p:nvPr/>
        </p:nvSpPr>
        <p:spPr>
          <a:xfrm>
            <a:off x="5938162" y="795802"/>
            <a:ext cx="5494427" cy="5440845"/>
          </a:xfrm>
          <a:custGeom>
            <a:avLst/>
            <a:gdLst>
              <a:gd name="connsiteX0" fmla="*/ 1106358 w 1618806"/>
              <a:gd name="connsiteY0" fmla="*/ 159458 h 1502863"/>
              <a:gd name="connsiteX1" fmla="*/ 1480691 w 1618806"/>
              <a:gd name="connsiteY1" fmla="*/ 342338 h 1502863"/>
              <a:gd name="connsiteX2" fmla="*/ 1613088 w 1618806"/>
              <a:gd name="connsiteY2" fmla="*/ 718576 h 1502863"/>
              <a:gd name="connsiteX3" fmla="*/ 1401633 w 1618806"/>
              <a:gd name="connsiteY3" fmla="*/ 1100528 h 1502863"/>
              <a:gd name="connsiteX4" fmla="*/ 1159698 w 1618806"/>
              <a:gd name="connsiteY4" fmla="*/ 1440571 h 1502863"/>
              <a:gd name="connsiteX5" fmla="*/ 770126 w 1618806"/>
              <a:gd name="connsiteY5" fmla="*/ 1491053 h 1502863"/>
              <a:gd name="connsiteX6" fmla="*/ 415796 w 1618806"/>
              <a:gd name="connsiteY6" fmla="*/ 1351036 h 1502863"/>
              <a:gd name="connsiteX7" fmla="*/ 193863 w 1618806"/>
              <a:gd name="connsiteY7" fmla="*/ 1051951 h 1502863"/>
              <a:gd name="connsiteX8" fmla="*/ 4316 w 1618806"/>
              <a:gd name="connsiteY8" fmla="*/ 721433 h 1502863"/>
              <a:gd name="connsiteX9" fmla="*/ 101471 w 1618806"/>
              <a:gd name="connsiteY9" fmla="*/ 347101 h 1502863"/>
              <a:gd name="connsiteX10" fmla="*/ 347216 w 1618806"/>
              <a:gd name="connsiteY10" fmla="*/ 31823 h 1502863"/>
              <a:gd name="connsiteX11" fmla="*/ 737741 w 1618806"/>
              <a:gd name="connsiteY11" fmla="*/ 36586 h 1502863"/>
              <a:gd name="connsiteX12" fmla="*/ 1106358 w 1618806"/>
              <a:gd name="connsiteY12" fmla="*/ 159458 h 15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806" h="1502863">
                <a:moveTo>
                  <a:pt x="1106358" y="159458"/>
                </a:moveTo>
                <a:cubicBezTo>
                  <a:pt x="1233993" y="203273"/>
                  <a:pt x="1379726" y="247088"/>
                  <a:pt x="1480691" y="342338"/>
                </a:cubicBezTo>
                <a:cubicBezTo>
                  <a:pt x="1581656" y="437588"/>
                  <a:pt x="1637853" y="585226"/>
                  <a:pt x="1613088" y="718576"/>
                </a:cubicBezTo>
                <a:cubicBezTo>
                  <a:pt x="1589276" y="851926"/>
                  <a:pt x="1482596" y="970988"/>
                  <a:pt x="1401633" y="1100528"/>
                </a:cubicBezTo>
                <a:cubicBezTo>
                  <a:pt x="1319718" y="1230068"/>
                  <a:pt x="1263521" y="1370086"/>
                  <a:pt x="1159698" y="1440571"/>
                </a:cubicBezTo>
                <a:cubicBezTo>
                  <a:pt x="1056828" y="1511056"/>
                  <a:pt x="907286" y="1512008"/>
                  <a:pt x="770126" y="1491053"/>
                </a:cubicBezTo>
                <a:cubicBezTo>
                  <a:pt x="632013" y="1470098"/>
                  <a:pt x="506283" y="1428188"/>
                  <a:pt x="415796" y="1351036"/>
                </a:cubicBezTo>
                <a:cubicBezTo>
                  <a:pt x="324356" y="1272931"/>
                  <a:pt x="268158" y="1160536"/>
                  <a:pt x="193863" y="1051951"/>
                </a:cubicBezTo>
                <a:cubicBezTo>
                  <a:pt x="118616" y="942413"/>
                  <a:pt x="24318" y="837638"/>
                  <a:pt x="4316" y="721433"/>
                </a:cubicBezTo>
                <a:cubicBezTo>
                  <a:pt x="-15687" y="605228"/>
                  <a:pt x="38606" y="476641"/>
                  <a:pt x="101471" y="347101"/>
                </a:cubicBezTo>
                <a:cubicBezTo>
                  <a:pt x="164336" y="216608"/>
                  <a:pt x="235773" y="85163"/>
                  <a:pt x="347216" y="31823"/>
                </a:cubicBezTo>
                <a:cubicBezTo>
                  <a:pt x="457706" y="-22469"/>
                  <a:pt x="607248" y="2296"/>
                  <a:pt x="737741" y="36586"/>
                </a:cubicBezTo>
                <a:cubicBezTo>
                  <a:pt x="868233" y="71828"/>
                  <a:pt x="977771" y="115643"/>
                  <a:pt x="1106358" y="1594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6" name="그림 개체 틀 25">
            <a:extLst>
              <a:ext uri="{FF2B5EF4-FFF2-40B4-BE49-F238E27FC236}">
                <a16:creationId xmlns:a16="http://schemas.microsoft.com/office/drawing/2014/main" id="{726984E8-E829-9AA5-8627-D9F9C8F3D0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452EE4A8-2C99-23DB-39E0-5EB099247BF8}"/>
              </a:ext>
            </a:extLst>
          </p:cNvPr>
          <p:cNvSpPr/>
          <p:nvPr/>
        </p:nvSpPr>
        <p:spPr>
          <a:xfrm rot="20198991">
            <a:off x="10910031" y="5599733"/>
            <a:ext cx="1045117" cy="1146339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E387A-EF99-3736-4A78-E1A1AA53713D}"/>
              </a:ext>
            </a:extLst>
          </p:cNvPr>
          <p:cNvSpPr txBox="1"/>
          <p:nvPr/>
        </p:nvSpPr>
        <p:spPr>
          <a:xfrm>
            <a:off x="834475" y="2082675"/>
            <a:ext cx="5595201" cy="20761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開園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: </a:t>
            </a:r>
            <a:r>
              <a:rPr lang="en-US" altLang="ja-JP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2024</a:t>
            </a:r>
            <a:r>
              <a:rPr lang="ja-JP" altLang="en-US" sz="1600" b="1" dirty="0">
                <a:latin typeface="+mj-ea"/>
                <a:ea typeface="+mj-ea"/>
                <a:cs typeface="Pretendard" panose="02000803000000020004" pitchFamily="2" charset="-127"/>
              </a:rPr>
              <a:t>年</a:t>
            </a:r>
            <a:r>
              <a:rPr lang="en-US" altLang="ja-JP" sz="1600" b="1" dirty="0">
                <a:latin typeface="+mj-ea"/>
                <a:ea typeface="+mj-ea"/>
                <a:cs typeface="Pretendard" panose="02000803000000020004" pitchFamily="2" charset="-127"/>
              </a:rPr>
              <a:t>5</a:t>
            </a:r>
            <a:r>
              <a:rPr lang="ja-JP" altLang="en-US" sz="1600" b="1" dirty="0">
                <a:latin typeface="+mj-ea"/>
                <a:ea typeface="+mj-ea"/>
                <a:cs typeface="Pretendard" panose="02000803000000020004" pitchFamily="2" charset="-127"/>
              </a:rPr>
              <a:t>月２日</a:t>
            </a:r>
            <a:endParaRPr lang="en-US" altLang="ko-KR" sz="1600" b="1" dirty="0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場所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: </a:t>
            </a: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江原道　テベク市　天祭壇（チェンジェダン）</a:t>
            </a:r>
            <a:r>
              <a:rPr lang="ja-JP" altLang="en-US" sz="1600" b="1" dirty="0">
                <a:solidFill>
                  <a:schemeClr val="tx1"/>
                </a:solidFill>
                <a:latin typeface="Helvetica57-Condensed" panose="020B0500000000000000" pitchFamily="34" charset="0"/>
                <a:cs typeface="Malgun Gothic"/>
              </a:rPr>
              <a:t>通り</a:t>
            </a:r>
            <a:r>
              <a:rPr lang="en-US" altLang="ja-JP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181</a:t>
            </a:r>
            <a:r>
              <a:rPr lang="en-US" altLang="ko-KR" sz="1600" b="1" dirty="0">
                <a:latin typeface="+mj-ea"/>
                <a:ea typeface="+mj-ea"/>
                <a:cs typeface="Pretendard" panose="02000803000000020004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高さ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: </a:t>
            </a:r>
            <a:r>
              <a:rPr lang="en-US" altLang="ja-JP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33m</a:t>
            </a:r>
            <a:endParaRPr lang="en-US" altLang="ko-KR" sz="1600" b="1" dirty="0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管理</a:t>
            </a:r>
            <a:r>
              <a:rPr lang="en-US" altLang="ko-KR" sz="1600" b="1" dirty="0">
                <a:latin typeface="+mj-ea"/>
                <a:ea typeface="+mj-ea"/>
                <a:cs typeface="Pretendard" panose="02000803000000020004" pitchFamily="2" charset="-127"/>
              </a:rPr>
              <a:t>: </a:t>
            </a:r>
            <a:r>
              <a:rPr lang="ja-JP" altLang="en-US" sz="1600" b="1" dirty="0">
                <a:latin typeface="+mj-ea"/>
                <a:ea typeface="+mj-ea"/>
                <a:cs typeface="Pretendard" panose="02000803000000020004" pitchFamily="2" charset="-127"/>
              </a:rPr>
              <a:t>テベク山国立公園</a:t>
            </a:r>
            <a:endParaRPr lang="en-US" altLang="ko-KR" sz="1600" b="1" dirty="0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見どころ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  <a:cs typeface="Pretendard" panose="02000803000000020004" pitchFamily="2" charset="-127"/>
              </a:rPr>
              <a:t>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Pretendard" panose="02000803000000020004" pitchFamily="2" charset="-127"/>
            </a:endParaRPr>
          </a:p>
        </p:txBody>
      </p:sp>
      <p:sp>
        <p:nvSpPr>
          <p:cNvPr id="35" name="Graphic 4">
            <a:extLst>
              <a:ext uri="{FF2B5EF4-FFF2-40B4-BE49-F238E27FC236}">
                <a16:creationId xmlns:a16="http://schemas.microsoft.com/office/drawing/2014/main" id="{314FAA54-6B72-BFC8-4DDB-339796C6E530}"/>
              </a:ext>
            </a:extLst>
          </p:cNvPr>
          <p:cNvSpPr/>
          <p:nvPr/>
        </p:nvSpPr>
        <p:spPr>
          <a:xfrm>
            <a:off x="4852858" y="3702434"/>
            <a:ext cx="461149" cy="50581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/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0205416E-CA72-1882-E841-714C33ECE847}"/>
              </a:ext>
            </a:extLst>
          </p:cNvPr>
          <p:cNvSpPr>
            <a:spLocks/>
          </p:cNvSpPr>
          <p:nvPr/>
        </p:nvSpPr>
        <p:spPr>
          <a:xfrm>
            <a:off x="10523495" y="3154965"/>
            <a:ext cx="1485984" cy="1281021"/>
          </a:xfrm>
          <a:prstGeom prst="hexagon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88A4DE2-D5A1-E7A0-BFE5-757469330C2A}"/>
              </a:ext>
            </a:extLst>
          </p:cNvPr>
          <p:cNvSpPr/>
          <p:nvPr/>
        </p:nvSpPr>
        <p:spPr>
          <a:xfrm rot="20198991">
            <a:off x="6374466" y="779009"/>
            <a:ext cx="535041" cy="586862"/>
          </a:xfrm>
          <a:custGeom>
            <a:avLst/>
            <a:gdLst>
              <a:gd name="connsiteX0" fmla="*/ 3467168 w 3551156"/>
              <a:gd name="connsiteY0" fmla="*/ 2129161 h 3895096"/>
              <a:gd name="connsiteX1" fmla="*/ 2748373 w 3551156"/>
              <a:gd name="connsiteY1" fmla="*/ 2321624 h 3895096"/>
              <a:gd name="connsiteX2" fmla="*/ 2542026 w 3551156"/>
              <a:gd name="connsiteY2" fmla="*/ 2202774 h 3895096"/>
              <a:gd name="connsiteX3" fmla="*/ 2587063 w 3551156"/>
              <a:gd name="connsiteY3" fmla="*/ 1947596 h 3895096"/>
              <a:gd name="connsiteX4" fmla="*/ 2542026 w 3551156"/>
              <a:gd name="connsiteY4" fmla="*/ 1692417 h 3895096"/>
              <a:gd name="connsiteX5" fmla="*/ 2748373 w 3551156"/>
              <a:gd name="connsiteY5" fmla="*/ 1573273 h 3895096"/>
              <a:gd name="connsiteX6" fmla="*/ 3467168 w 3551156"/>
              <a:gd name="connsiteY6" fmla="*/ 1765983 h 3895096"/>
              <a:gd name="connsiteX7" fmla="*/ 3551156 w 3551156"/>
              <a:gd name="connsiteY7" fmla="*/ 1452521 h 3895096"/>
              <a:gd name="connsiteX8" fmla="*/ 3145918 w 3551156"/>
              <a:gd name="connsiteY8" fmla="*/ 1343799 h 3895096"/>
              <a:gd name="connsiteX9" fmla="*/ 3543416 w 3551156"/>
              <a:gd name="connsiteY9" fmla="*/ 1114277 h 3895096"/>
              <a:gd name="connsiteX10" fmla="*/ 3381136 w 3551156"/>
              <a:gd name="connsiteY10" fmla="*/ 833147 h 3895096"/>
              <a:gd name="connsiteX11" fmla="*/ 2983638 w 3551156"/>
              <a:gd name="connsiteY11" fmla="*/ 1062669 h 3895096"/>
              <a:gd name="connsiteX12" fmla="*/ 3092161 w 3551156"/>
              <a:gd name="connsiteY12" fmla="*/ 657583 h 3895096"/>
              <a:gd name="connsiteX13" fmla="*/ 2778699 w 3551156"/>
              <a:gd name="connsiteY13" fmla="*/ 573547 h 3895096"/>
              <a:gd name="connsiteX14" fmla="*/ 2586131 w 3551156"/>
              <a:gd name="connsiteY14" fmla="*/ 1292143 h 3895096"/>
              <a:gd name="connsiteX15" fmla="*/ 2380079 w 3551156"/>
              <a:gd name="connsiteY15" fmla="*/ 1410993 h 3895096"/>
              <a:gd name="connsiteX16" fmla="*/ 1937886 w 3551156"/>
              <a:gd name="connsiteY16" fmla="*/ 1152306 h 3895096"/>
              <a:gd name="connsiteX17" fmla="*/ 1937886 w 3551156"/>
              <a:gd name="connsiteY17" fmla="*/ 918077 h 3895096"/>
              <a:gd name="connsiteX18" fmla="*/ 2464114 w 3551156"/>
              <a:gd name="connsiteY18" fmla="*/ 391849 h 3895096"/>
              <a:gd name="connsiteX19" fmla="*/ 2234612 w 3551156"/>
              <a:gd name="connsiteY19" fmla="*/ 162327 h 3895096"/>
              <a:gd name="connsiteX20" fmla="*/ 1937905 w 3551156"/>
              <a:gd name="connsiteY20" fmla="*/ 459034 h 3895096"/>
              <a:gd name="connsiteX21" fmla="*/ 1937905 w 3551156"/>
              <a:gd name="connsiteY21" fmla="*/ 0 h 3895096"/>
              <a:gd name="connsiteX22" fmla="*/ 1613346 w 3551156"/>
              <a:gd name="connsiteY22" fmla="*/ 0 h 3895096"/>
              <a:gd name="connsiteX23" fmla="*/ 1613346 w 3551156"/>
              <a:gd name="connsiteY23" fmla="*/ 458986 h 3895096"/>
              <a:gd name="connsiteX24" fmla="*/ 1316640 w 3551156"/>
              <a:gd name="connsiteY24" fmla="*/ 162280 h 3895096"/>
              <a:gd name="connsiteX25" fmla="*/ 1087118 w 3551156"/>
              <a:gd name="connsiteY25" fmla="*/ 391801 h 3895096"/>
              <a:gd name="connsiteX26" fmla="*/ 1613346 w 3551156"/>
              <a:gd name="connsiteY26" fmla="*/ 918029 h 3895096"/>
              <a:gd name="connsiteX27" fmla="*/ 1613346 w 3551156"/>
              <a:gd name="connsiteY27" fmla="*/ 1152268 h 3895096"/>
              <a:gd name="connsiteX28" fmla="*/ 1171154 w 3551156"/>
              <a:gd name="connsiteY28" fmla="*/ 1410955 h 3895096"/>
              <a:gd name="connsiteX29" fmla="*/ 965101 w 3551156"/>
              <a:gd name="connsiteY29" fmla="*/ 1292105 h 3895096"/>
              <a:gd name="connsiteX30" fmla="*/ 772534 w 3551156"/>
              <a:gd name="connsiteY30" fmla="*/ 573509 h 3895096"/>
              <a:gd name="connsiteX31" fmla="*/ 459081 w 3551156"/>
              <a:gd name="connsiteY31" fmla="*/ 657545 h 3895096"/>
              <a:gd name="connsiteX32" fmla="*/ 567604 w 3551156"/>
              <a:gd name="connsiteY32" fmla="*/ 1062631 h 3895096"/>
              <a:gd name="connsiteX33" fmla="*/ 170106 w 3551156"/>
              <a:gd name="connsiteY33" fmla="*/ 833109 h 3895096"/>
              <a:gd name="connsiteX34" fmla="*/ 7826 w 3551156"/>
              <a:gd name="connsiteY34" fmla="*/ 1114239 h 3895096"/>
              <a:gd name="connsiteX35" fmla="*/ 405467 w 3551156"/>
              <a:gd name="connsiteY35" fmla="*/ 1343761 h 3895096"/>
              <a:gd name="connsiteX36" fmla="*/ 95 w 3551156"/>
              <a:gd name="connsiteY36" fmla="*/ 1452483 h 3895096"/>
              <a:gd name="connsiteX37" fmla="*/ 84083 w 3551156"/>
              <a:gd name="connsiteY37" fmla="*/ 1765945 h 3895096"/>
              <a:gd name="connsiteX38" fmla="*/ 802879 w 3551156"/>
              <a:gd name="connsiteY38" fmla="*/ 1573235 h 3895096"/>
              <a:gd name="connsiteX39" fmla="*/ 1009226 w 3551156"/>
              <a:gd name="connsiteY39" fmla="*/ 1692379 h 3895096"/>
              <a:gd name="connsiteX40" fmla="*/ 964188 w 3551156"/>
              <a:gd name="connsiteY40" fmla="*/ 1947558 h 3895096"/>
              <a:gd name="connsiteX41" fmla="*/ 1009226 w 3551156"/>
              <a:gd name="connsiteY41" fmla="*/ 2202736 h 3895096"/>
              <a:gd name="connsiteX42" fmla="*/ 802879 w 3551156"/>
              <a:gd name="connsiteY42" fmla="*/ 2321586 h 3895096"/>
              <a:gd name="connsiteX43" fmla="*/ 83988 w 3551156"/>
              <a:gd name="connsiteY43" fmla="*/ 2129170 h 3895096"/>
              <a:gd name="connsiteX44" fmla="*/ 0 w 3551156"/>
              <a:gd name="connsiteY44" fmla="*/ 2442632 h 3895096"/>
              <a:gd name="connsiteX45" fmla="*/ 405238 w 3551156"/>
              <a:gd name="connsiteY45" fmla="*/ 2551060 h 3895096"/>
              <a:gd name="connsiteX46" fmla="*/ 7741 w 3551156"/>
              <a:gd name="connsiteY46" fmla="*/ 2780581 h 3895096"/>
              <a:gd name="connsiteX47" fmla="*/ 170021 w 3551156"/>
              <a:gd name="connsiteY47" fmla="*/ 3061711 h 3895096"/>
              <a:gd name="connsiteX48" fmla="*/ 567518 w 3551156"/>
              <a:gd name="connsiteY48" fmla="*/ 2832237 h 3895096"/>
              <a:gd name="connsiteX49" fmla="*/ 458986 w 3551156"/>
              <a:gd name="connsiteY49" fmla="*/ 3237609 h 3895096"/>
              <a:gd name="connsiteX50" fmla="*/ 772448 w 3551156"/>
              <a:gd name="connsiteY50" fmla="*/ 3321644 h 3895096"/>
              <a:gd name="connsiteX51" fmla="*/ 965016 w 3551156"/>
              <a:gd name="connsiteY51" fmla="*/ 2602706 h 3895096"/>
              <a:gd name="connsiteX52" fmla="*/ 1171068 w 3551156"/>
              <a:gd name="connsiteY52" fmla="*/ 2483856 h 3895096"/>
              <a:gd name="connsiteX53" fmla="*/ 1613260 w 3551156"/>
              <a:gd name="connsiteY53" fmla="*/ 2742543 h 3895096"/>
              <a:gd name="connsiteX54" fmla="*/ 1613260 w 3551156"/>
              <a:gd name="connsiteY54" fmla="*/ 2977076 h 3895096"/>
              <a:gd name="connsiteX55" fmla="*/ 1087080 w 3551156"/>
              <a:gd name="connsiteY55" fmla="*/ 3503304 h 3895096"/>
              <a:gd name="connsiteX56" fmla="*/ 1316602 w 3551156"/>
              <a:gd name="connsiteY56" fmla="*/ 3732826 h 3895096"/>
              <a:gd name="connsiteX57" fmla="*/ 1613308 w 3551156"/>
              <a:gd name="connsiteY57" fmla="*/ 3436120 h 3895096"/>
              <a:gd name="connsiteX58" fmla="*/ 1613308 w 3551156"/>
              <a:gd name="connsiteY58" fmla="*/ 3895096 h 3895096"/>
              <a:gd name="connsiteX59" fmla="*/ 1937867 w 3551156"/>
              <a:gd name="connsiteY59" fmla="*/ 3895096 h 3895096"/>
              <a:gd name="connsiteX60" fmla="*/ 1937867 w 3551156"/>
              <a:gd name="connsiteY60" fmla="*/ 3436110 h 3895096"/>
              <a:gd name="connsiteX61" fmla="*/ 2234574 w 3551156"/>
              <a:gd name="connsiteY61" fmla="*/ 3732817 h 3895096"/>
              <a:gd name="connsiteX62" fmla="*/ 2464095 w 3551156"/>
              <a:gd name="connsiteY62" fmla="*/ 3503295 h 3895096"/>
              <a:gd name="connsiteX63" fmla="*/ 1937867 w 3551156"/>
              <a:gd name="connsiteY63" fmla="*/ 2977114 h 3895096"/>
              <a:gd name="connsiteX64" fmla="*/ 1937867 w 3551156"/>
              <a:gd name="connsiteY64" fmla="*/ 2742581 h 3895096"/>
              <a:gd name="connsiteX65" fmla="*/ 2380060 w 3551156"/>
              <a:gd name="connsiteY65" fmla="*/ 2483894 h 3895096"/>
              <a:gd name="connsiteX66" fmla="*/ 2586112 w 3551156"/>
              <a:gd name="connsiteY66" fmla="*/ 2602744 h 3895096"/>
              <a:gd name="connsiteX67" fmla="*/ 2778680 w 3551156"/>
              <a:gd name="connsiteY67" fmla="*/ 3321682 h 3895096"/>
              <a:gd name="connsiteX68" fmla="*/ 3092142 w 3551156"/>
              <a:gd name="connsiteY68" fmla="*/ 3237647 h 3895096"/>
              <a:gd name="connsiteX69" fmla="*/ 2983619 w 3551156"/>
              <a:gd name="connsiteY69" fmla="*/ 2832266 h 3895096"/>
              <a:gd name="connsiteX70" fmla="*/ 3380917 w 3551156"/>
              <a:gd name="connsiteY70" fmla="*/ 3061740 h 3895096"/>
              <a:gd name="connsiteX71" fmla="*/ 3543387 w 3551156"/>
              <a:gd name="connsiteY71" fmla="*/ 2780610 h 3895096"/>
              <a:gd name="connsiteX72" fmla="*/ 3145889 w 3551156"/>
              <a:gd name="connsiteY72" fmla="*/ 2551088 h 3895096"/>
              <a:gd name="connsiteX73" fmla="*/ 3551128 w 3551156"/>
              <a:gd name="connsiteY73" fmla="*/ 2442661 h 3895096"/>
              <a:gd name="connsiteX74" fmla="*/ 3467168 w 3551156"/>
              <a:gd name="connsiteY74" fmla="*/ 2129161 h 38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551156" h="3895096">
                <a:moveTo>
                  <a:pt x="3467168" y="2129161"/>
                </a:moveTo>
                <a:lnTo>
                  <a:pt x="2748373" y="2321624"/>
                </a:lnTo>
                <a:lnTo>
                  <a:pt x="2542026" y="2202774"/>
                </a:lnTo>
                <a:cubicBezTo>
                  <a:pt x="2568995" y="2121953"/>
                  <a:pt x="2587063" y="2037327"/>
                  <a:pt x="2587063" y="1947596"/>
                </a:cubicBezTo>
                <a:cubicBezTo>
                  <a:pt x="2587063" y="1857864"/>
                  <a:pt x="2568995" y="1772954"/>
                  <a:pt x="2542026" y="1692417"/>
                </a:cubicBezTo>
                <a:lnTo>
                  <a:pt x="2748373" y="1573273"/>
                </a:lnTo>
                <a:lnTo>
                  <a:pt x="3467168" y="1765983"/>
                </a:lnTo>
                <a:lnTo>
                  <a:pt x="3551156" y="1452521"/>
                </a:lnTo>
                <a:lnTo>
                  <a:pt x="3145918" y="1343799"/>
                </a:lnTo>
                <a:lnTo>
                  <a:pt x="3543416" y="1114277"/>
                </a:lnTo>
                <a:lnTo>
                  <a:pt x="3381136" y="833147"/>
                </a:lnTo>
                <a:lnTo>
                  <a:pt x="2983638" y="1062669"/>
                </a:lnTo>
                <a:lnTo>
                  <a:pt x="3092161" y="657583"/>
                </a:lnTo>
                <a:lnTo>
                  <a:pt x="2778699" y="573547"/>
                </a:lnTo>
                <a:lnTo>
                  <a:pt x="2586131" y="1292143"/>
                </a:lnTo>
                <a:lnTo>
                  <a:pt x="2380079" y="1410993"/>
                </a:lnTo>
                <a:cubicBezTo>
                  <a:pt x="2265660" y="1282310"/>
                  <a:pt x="2113213" y="1188195"/>
                  <a:pt x="1937886" y="1152306"/>
                </a:cubicBezTo>
                <a:lnTo>
                  <a:pt x="1937886" y="918077"/>
                </a:lnTo>
                <a:lnTo>
                  <a:pt x="2464114" y="391849"/>
                </a:lnTo>
                <a:lnTo>
                  <a:pt x="2234612" y="162327"/>
                </a:lnTo>
                <a:lnTo>
                  <a:pt x="1937905" y="459034"/>
                </a:lnTo>
                <a:lnTo>
                  <a:pt x="1937905" y="0"/>
                </a:lnTo>
                <a:lnTo>
                  <a:pt x="1613346" y="0"/>
                </a:lnTo>
                <a:lnTo>
                  <a:pt x="1613346" y="458986"/>
                </a:lnTo>
                <a:lnTo>
                  <a:pt x="1316640" y="162280"/>
                </a:lnTo>
                <a:lnTo>
                  <a:pt x="1087118" y="391801"/>
                </a:lnTo>
                <a:lnTo>
                  <a:pt x="1613346" y="918029"/>
                </a:lnTo>
                <a:lnTo>
                  <a:pt x="1613346" y="1152268"/>
                </a:lnTo>
                <a:cubicBezTo>
                  <a:pt x="1438019" y="1188100"/>
                  <a:pt x="1285572" y="1282263"/>
                  <a:pt x="1171154" y="1410955"/>
                </a:cubicBezTo>
                <a:lnTo>
                  <a:pt x="965101" y="1292105"/>
                </a:lnTo>
                <a:lnTo>
                  <a:pt x="772534" y="573509"/>
                </a:lnTo>
                <a:lnTo>
                  <a:pt x="459081" y="657545"/>
                </a:lnTo>
                <a:lnTo>
                  <a:pt x="567604" y="1062631"/>
                </a:lnTo>
                <a:lnTo>
                  <a:pt x="170106" y="833109"/>
                </a:lnTo>
                <a:lnTo>
                  <a:pt x="7826" y="1114239"/>
                </a:lnTo>
                <a:lnTo>
                  <a:pt x="405467" y="1343761"/>
                </a:lnTo>
                <a:lnTo>
                  <a:pt x="95" y="1452483"/>
                </a:lnTo>
                <a:lnTo>
                  <a:pt x="84083" y="1765945"/>
                </a:lnTo>
                <a:lnTo>
                  <a:pt x="802879" y="1573235"/>
                </a:lnTo>
                <a:lnTo>
                  <a:pt x="1009226" y="1692379"/>
                </a:lnTo>
                <a:cubicBezTo>
                  <a:pt x="982257" y="1772916"/>
                  <a:pt x="964188" y="1857826"/>
                  <a:pt x="964188" y="1947558"/>
                </a:cubicBezTo>
                <a:cubicBezTo>
                  <a:pt x="964188" y="2037289"/>
                  <a:pt x="982257" y="2121915"/>
                  <a:pt x="1009226" y="2202736"/>
                </a:cubicBezTo>
                <a:lnTo>
                  <a:pt x="802879" y="2321586"/>
                </a:lnTo>
                <a:lnTo>
                  <a:pt x="83988" y="2129170"/>
                </a:lnTo>
                <a:lnTo>
                  <a:pt x="0" y="2442632"/>
                </a:lnTo>
                <a:lnTo>
                  <a:pt x="405238" y="2551060"/>
                </a:lnTo>
                <a:lnTo>
                  <a:pt x="7741" y="2780581"/>
                </a:lnTo>
                <a:lnTo>
                  <a:pt x="170021" y="3061711"/>
                </a:lnTo>
                <a:lnTo>
                  <a:pt x="567518" y="2832237"/>
                </a:lnTo>
                <a:lnTo>
                  <a:pt x="458986" y="3237609"/>
                </a:lnTo>
                <a:lnTo>
                  <a:pt x="772448" y="3321644"/>
                </a:lnTo>
                <a:lnTo>
                  <a:pt x="965016" y="2602706"/>
                </a:lnTo>
                <a:lnTo>
                  <a:pt x="1171068" y="2483856"/>
                </a:lnTo>
                <a:cubicBezTo>
                  <a:pt x="1285486" y="2612834"/>
                  <a:pt x="1437933" y="2706997"/>
                  <a:pt x="1613260" y="2742543"/>
                </a:cubicBezTo>
                <a:lnTo>
                  <a:pt x="1613260" y="2977076"/>
                </a:lnTo>
                <a:lnTo>
                  <a:pt x="1087080" y="3503304"/>
                </a:lnTo>
                <a:lnTo>
                  <a:pt x="1316602" y="3732826"/>
                </a:lnTo>
                <a:lnTo>
                  <a:pt x="1613308" y="3436120"/>
                </a:lnTo>
                <a:lnTo>
                  <a:pt x="1613308" y="3895096"/>
                </a:lnTo>
                <a:lnTo>
                  <a:pt x="1937867" y="3895096"/>
                </a:lnTo>
                <a:lnTo>
                  <a:pt x="1937867" y="3436110"/>
                </a:lnTo>
                <a:lnTo>
                  <a:pt x="2234574" y="3732817"/>
                </a:lnTo>
                <a:lnTo>
                  <a:pt x="2464095" y="3503295"/>
                </a:lnTo>
                <a:lnTo>
                  <a:pt x="1937867" y="2977114"/>
                </a:lnTo>
                <a:lnTo>
                  <a:pt x="1937867" y="2742581"/>
                </a:lnTo>
                <a:cubicBezTo>
                  <a:pt x="2113194" y="2707092"/>
                  <a:pt x="2265642" y="2612919"/>
                  <a:pt x="2380060" y="2483894"/>
                </a:cubicBezTo>
                <a:lnTo>
                  <a:pt x="2586112" y="2602744"/>
                </a:lnTo>
                <a:lnTo>
                  <a:pt x="2778680" y="3321682"/>
                </a:lnTo>
                <a:lnTo>
                  <a:pt x="3092142" y="3237647"/>
                </a:lnTo>
                <a:lnTo>
                  <a:pt x="2983619" y="2832266"/>
                </a:lnTo>
                <a:lnTo>
                  <a:pt x="3380917" y="3061740"/>
                </a:lnTo>
                <a:lnTo>
                  <a:pt x="3543387" y="2780610"/>
                </a:lnTo>
                <a:lnTo>
                  <a:pt x="3145889" y="2551088"/>
                </a:lnTo>
                <a:lnTo>
                  <a:pt x="3551128" y="2442661"/>
                </a:lnTo>
                <a:lnTo>
                  <a:pt x="3467168" y="212916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70B26F26-C16A-8233-13AB-17EDD48CF081}"/>
              </a:ext>
            </a:extLst>
          </p:cNvPr>
          <p:cNvSpPr>
            <a:spLocks/>
          </p:cNvSpPr>
          <p:nvPr/>
        </p:nvSpPr>
        <p:spPr>
          <a:xfrm rot="6595393">
            <a:off x="9792650" y="1244756"/>
            <a:ext cx="2085906" cy="1798195"/>
          </a:xfrm>
          <a:prstGeom prst="hexagon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66C951-BFB7-02EC-1D57-90CFDDFD2EB6}"/>
              </a:ext>
            </a:extLst>
          </p:cNvPr>
          <p:cNvSpPr txBox="1"/>
          <p:nvPr/>
        </p:nvSpPr>
        <p:spPr>
          <a:xfrm>
            <a:off x="11264254" y="59863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</a:t>
            </a:r>
            <a:endParaRPr lang="ko-KR" altLang="en-US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43" name="육각형 42">
            <a:extLst>
              <a:ext uri="{FF2B5EF4-FFF2-40B4-BE49-F238E27FC236}">
                <a16:creationId xmlns:a16="http://schemas.microsoft.com/office/drawing/2014/main" id="{1CC4A113-87A0-9BE3-C867-939EB76C936A}"/>
              </a:ext>
            </a:extLst>
          </p:cNvPr>
          <p:cNvSpPr>
            <a:spLocks/>
          </p:cNvSpPr>
          <p:nvPr/>
        </p:nvSpPr>
        <p:spPr>
          <a:xfrm rot="3570539">
            <a:off x="6250579" y="4694784"/>
            <a:ext cx="1676785" cy="1445505"/>
          </a:xfrm>
          <a:prstGeom prst="hexagon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0BBF69F-A742-580E-FB21-0DB50C491ED8}"/>
              </a:ext>
            </a:extLst>
          </p:cNvPr>
          <p:cNvGrpSpPr>
            <a:grpSpLocks/>
          </p:cNvGrpSpPr>
          <p:nvPr/>
        </p:nvGrpSpPr>
        <p:grpSpPr>
          <a:xfrm>
            <a:off x="1" y="0"/>
            <a:ext cx="2339937" cy="1476460"/>
            <a:chOff x="1" y="0"/>
            <a:chExt cx="2339937" cy="147646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F1672EB9-C7B4-9D27-9628-DACB42D76E05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339937" cy="1476460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1B9D96EE-019F-FE91-F014-BC45E5D23509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2198292" cy="1340369"/>
            </a:xfrm>
            <a:custGeom>
              <a:avLst/>
              <a:gdLst>
                <a:gd name="connsiteX0" fmla="*/ 7262405 w 7295322"/>
                <a:gd name="connsiteY0" fmla="*/ 0 h 5943600"/>
                <a:gd name="connsiteX1" fmla="*/ 0 w 7295322"/>
                <a:gd name="connsiteY1" fmla="*/ 0 h 5943600"/>
                <a:gd name="connsiteX2" fmla="*/ 0 w 7295322"/>
                <a:gd name="connsiteY2" fmla="*/ 4812061 h 5943600"/>
                <a:gd name="connsiteX3" fmla="*/ 159961 w 7295322"/>
                <a:gd name="connsiteY3" fmla="*/ 5064776 h 5943600"/>
                <a:gd name="connsiteX4" fmla="*/ 571298 w 7295322"/>
                <a:gd name="connsiteY4" fmla="*/ 5526671 h 5943600"/>
                <a:gd name="connsiteX5" fmla="*/ 1810177 w 7295322"/>
                <a:gd name="connsiteY5" fmla="*/ 5942671 h 5943600"/>
                <a:gd name="connsiteX6" fmla="*/ 2789980 w 7295322"/>
                <a:gd name="connsiteY6" fmla="*/ 5627240 h 5943600"/>
                <a:gd name="connsiteX7" fmla="*/ 4493411 w 7295322"/>
                <a:gd name="connsiteY7" fmla="*/ 3589123 h 5943600"/>
                <a:gd name="connsiteX8" fmla="*/ 6638319 w 7295322"/>
                <a:gd name="connsiteY8" fmla="*/ 2110935 h 5943600"/>
                <a:gd name="connsiteX9" fmla="*/ 7270962 w 7295322"/>
                <a:gd name="connsiteY9" fmla="*/ 48455 h 5943600"/>
                <a:gd name="connsiteX10" fmla="*/ 7262405 w 7295322"/>
                <a:gd name="connsiteY10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322" h="5943600">
                  <a:moveTo>
                    <a:pt x="7262405" y="0"/>
                  </a:moveTo>
                  <a:lnTo>
                    <a:pt x="0" y="0"/>
                  </a:lnTo>
                  <a:lnTo>
                    <a:pt x="0" y="4812061"/>
                  </a:lnTo>
                  <a:lnTo>
                    <a:pt x="159961" y="5064776"/>
                  </a:lnTo>
                  <a:cubicBezTo>
                    <a:pt x="282071" y="5240597"/>
                    <a:pt x="416651" y="5398145"/>
                    <a:pt x="571298" y="5526671"/>
                  </a:cubicBezTo>
                  <a:cubicBezTo>
                    <a:pt x="919256" y="5815855"/>
                    <a:pt x="1366578" y="5956504"/>
                    <a:pt x="1810177" y="5942671"/>
                  </a:cubicBezTo>
                  <a:cubicBezTo>
                    <a:pt x="2155198" y="5931913"/>
                    <a:pt x="2497967" y="5827702"/>
                    <a:pt x="2789980" y="5627240"/>
                  </a:cubicBezTo>
                  <a:cubicBezTo>
                    <a:pt x="3450391" y="5163937"/>
                    <a:pt x="3839653" y="4198882"/>
                    <a:pt x="4493411" y="3589123"/>
                  </a:cubicBezTo>
                  <a:cubicBezTo>
                    <a:pt x="5146109" y="2973145"/>
                    <a:pt x="6064372" y="2718675"/>
                    <a:pt x="6638319" y="2110935"/>
                  </a:cubicBezTo>
                  <a:cubicBezTo>
                    <a:pt x="7140521" y="1579163"/>
                    <a:pt x="7375347" y="782533"/>
                    <a:pt x="7270962" y="48455"/>
                  </a:cubicBezTo>
                  <a:lnTo>
                    <a:pt x="726240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object 41">
              <a:extLst>
                <a:ext uri="{FF2B5EF4-FFF2-40B4-BE49-F238E27FC236}">
                  <a16:creationId xmlns:a16="http://schemas.microsoft.com/office/drawing/2014/main" id="{FA02FB94-EC57-34AD-A6B0-A9C853D110FF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062" y="799628"/>
              <a:ext cx="392935" cy="392935"/>
              <a:chOff x="299232" y="1097687"/>
              <a:chExt cx="536575" cy="536575"/>
            </a:xfrm>
          </p:grpSpPr>
          <p:sp>
            <p:nvSpPr>
              <p:cNvPr id="13" name="object 42">
                <a:extLst>
                  <a:ext uri="{FF2B5EF4-FFF2-40B4-BE49-F238E27FC236}">
                    <a16:creationId xmlns:a16="http://schemas.microsoft.com/office/drawing/2014/main" id="{058B532C-CD64-2F84-47BB-7A60B2CF97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232" y="1097687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046" y="0"/>
                    </a:moveTo>
                    <a:lnTo>
                      <a:pt x="219862" y="4318"/>
                    </a:lnTo>
                    <a:lnTo>
                      <a:pt x="174513" y="16770"/>
                    </a:lnTo>
                    <a:lnTo>
                      <a:pt x="132755" y="36597"/>
                    </a:lnTo>
                    <a:lnTo>
                      <a:pt x="95344" y="63043"/>
                    </a:lnTo>
                    <a:lnTo>
                      <a:pt x="63039" y="95350"/>
                    </a:lnTo>
                    <a:lnTo>
                      <a:pt x="36594" y="132761"/>
                    </a:lnTo>
                    <a:lnTo>
                      <a:pt x="16768" y="174518"/>
                    </a:lnTo>
                    <a:lnTo>
                      <a:pt x="4318" y="219866"/>
                    </a:lnTo>
                    <a:lnTo>
                      <a:pt x="0" y="268046"/>
                    </a:lnTo>
                    <a:lnTo>
                      <a:pt x="4318" y="316225"/>
                    </a:lnTo>
                    <a:lnTo>
                      <a:pt x="16768" y="361571"/>
                    </a:lnTo>
                    <a:lnTo>
                      <a:pt x="36594" y="403328"/>
                    </a:lnTo>
                    <a:lnTo>
                      <a:pt x="63039" y="440736"/>
                    </a:lnTo>
                    <a:lnTo>
                      <a:pt x="95344" y="473041"/>
                    </a:lnTo>
                    <a:lnTo>
                      <a:pt x="132755" y="499485"/>
                    </a:lnTo>
                    <a:lnTo>
                      <a:pt x="174513" y="519310"/>
                    </a:lnTo>
                    <a:lnTo>
                      <a:pt x="219862" y="531761"/>
                    </a:lnTo>
                    <a:lnTo>
                      <a:pt x="268046" y="536079"/>
                    </a:lnTo>
                    <a:lnTo>
                      <a:pt x="316225" y="531761"/>
                    </a:lnTo>
                    <a:lnTo>
                      <a:pt x="361571" y="519310"/>
                    </a:lnTo>
                    <a:lnTo>
                      <a:pt x="403328" y="499485"/>
                    </a:lnTo>
                    <a:lnTo>
                      <a:pt x="440736" y="473041"/>
                    </a:lnTo>
                    <a:lnTo>
                      <a:pt x="473041" y="440736"/>
                    </a:lnTo>
                    <a:lnTo>
                      <a:pt x="499485" y="403328"/>
                    </a:lnTo>
                    <a:lnTo>
                      <a:pt x="519310" y="361571"/>
                    </a:lnTo>
                    <a:lnTo>
                      <a:pt x="531761" y="316225"/>
                    </a:lnTo>
                    <a:lnTo>
                      <a:pt x="536079" y="268046"/>
                    </a:lnTo>
                    <a:lnTo>
                      <a:pt x="531761" y="219866"/>
                    </a:lnTo>
                    <a:lnTo>
                      <a:pt x="519310" y="174518"/>
                    </a:lnTo>
                    <a:lnTo>
                      <a:pt x="499485" y="132761"/>
                    </a:lnTo>
                    <a:lnTo>
                      <a:pt x="473041" y="95350"/>
                    </a:lnTo>
                    <a:lnTo>
                      <a:pt x="440736" y="63043"/>
                    </a:lnTo>
                    <a:lnTo>
                      <a:pt x="403328" y="36597"/>
                    </a:lnTo>
                    <a:lnTo>
                      <a:pt x="361571" y="16770"/>
                    </a:lnTo>
                    <a:lnTo>
                      <a:pt x="316225" y="4318"/>
                    </a:lnTo>
                    <a:lnTo>
                      <a:pt x="2680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43">
                <a:extLst>
                  <a:ext uri="{FF2B5EF4-FFF2-40B4-BE49-F238E27FC236}">
                    <a16:creationId xmlns:a16="http://schemas.microsoft.com/office/drawing/2014/main" id="{DA6E7611-7474-346F-587F-FA3E0542CE92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886" y="1443558"/>
                <a:ext cx="264477" cy="102715"/>
              </a:xfrm>
              <a:prstGeom prst="rect">
                <a:avLst/>
              </a:prstGeom>
            </p:spPr>
          </p:pic>
          <p:sp>
            <p:nvSpPr>
              <p:cNvPr id="25" name="object 44">
                <a:extLst>
                  <a:ext uri="{FF2B5EF4-FFF2-40B4-BE49-F238E27FC236}">
                    <a16:creationId xmlns:a16="http://schemas.microsoft.com/office/drawing/2014/main" id="{01EBB9E9-F6F3-2EBA-64E8-508A669837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7210" y="1185208"/>
                <a:ext cx="280035" cy="151765"/>
              </a:xfrm>
              <a:custGeom>
                <a:avLst/>
                <a:gdLst/>
                <a:ahLst/>
                <a:cxnLst/>
                <a:rect l="l" t="t" r="r" b="b"/>
                <a:pathLst>
                  <a:path w="280034" h="151765">
                    <a:moveTo>
                      <a:pt x="140695" y="0"/>
                    </a:moveTo>
                    <a:lnTo>
                      <a:pt x="108130" y="24768"/>
                    </a:lnTo>
                    <a:lnTo>
                      <a:pt x="101498" y="38144"/>
                    </a:lnTo>
                    <a:lnTo>
                      <a:pt x="89604" y="31398"/>
                    </a:lnTo>
                    <a:lnTo>
                      <a:pt x="77944" y="31481"/>
                    </a:lnTo>
                    <a:lnTo>
                      <a:pt x="67635" y="37439"/>
                    </a:lnTo>
                    <a:lnTo>
                      <a:pt x="59791" y="48317"/>
                    </a:lnTo>
                    <a:lnTo>
                      <a:pt x="0" y="151453"/>
                    </a:lnTo>
                    <a:lnTo>
                      <a:pt x="84645" y="151657"/>
                    </a:lnTo>
                    <a:lnTo>
                      <a:pt x="72834" y="115500"/>
                    </a:lnTo>
                    <a:lnTo>
                      <a:pt x="71907" y="112109"/>
                    </a:lnTo>
                    <a:lnTo>
                      <a:pt x="74168" y="109747"/>
                    </a:lnTo>
                    <a:lnTo>
                      <a:pt x="78892" y="110356"/>
                    </a:lnTo>
                    <a:lnTo>
                      <a:pt x="93383" y="110458"/>
                    </a:lnTo>
                    <a:lnTo>
                      <a:pt x="96774" y="110978"/>
                    </a:lnTo>
                    <a:lnTo>
                      <a:pt x="98094" y="110051"/>
                    </a:lnTo>
                    <a:lnTo>
                      <a:pt x="96862" y="106152"/>
                    </a:lnTo>
                    <a:lnTo>
                      <a:pt x="89890" y="91052"/>
                    </a:lnTo>
                    <a:lnTo>
                      <a:pt x="86702" y="93414"/>
                    </a:lnTo>
                    <a:lnTo>
                      <a:pt x="78892" y="95154"/>
                    </a:lnTo>
                    <a:lnTo>
                      <a:pt x="57835" y="95154"/>
                    </a:lnTo>
                    <a:lnTo>
                      <a:pt x="48082" y="92182"/>
                    </a:lnTo>
                    <a:lnTo>
                      <a:pt x="48082" y="84982"/>
                    </a:lnTo>
                    <a:lnTo>
                      <a:pt x="57835" y="82010"/>
                    </a:lnTo>
                    <a:lnTo>
                      <a:pt x="77457" y="82010"/>
                    </a:lnTo>
                    <a:lnTo>
                      <a:pt x="84137" y="83242"/>
                    </a:lnTo>
                    <a:lnTo>
                      <a:pt x="87934" y="84982"/>
                    </a:lnTo>
                    <a:lnTo>
                      <a:pt x="84543" y="76053"/>
                    </a:lnTo>
                    <a:lnTo>
                      <a:pt x="85877" y="73894"/>
                    </a:lnTo>
                    <a:lnTo>
                      <a:pt x="89369" y="73793"/>
                    </a:lnTo>
                    <a:lnTo>
                      <a:pt x="109296" y="74199"/>
                    </a:lnTo>
                    <a:lnTo>
                      <a:pt x="111455" y="73894"/>
                    </a:lnTo>
                    <a:lnTo>
                      <a:pt x="111671" y="72866"/>
                    </a:lnTo>
                    <a:lnTo>
                      <a:pt x="111556" y="71634"/>
                    </a:lnTo>
                    <a:lnTo>
                      <a:pt x="104368" y="52317"/>
                    </a:lnTo>
                    <a:lnTo>
                      <a:pt x="103644" y="49041"/>
                    </a:lnTo>
                    <a:lnTo>
                      <a:pt x="108178" y="46259"/>
                    </a:lnTo>
                    <a:lnTo>
                      <a:pt x="110642" y="49853"/>
                    </a:lnTo>
                    <a:lnTo>
                      <a:pt x="115265" y="59099"/>
                    </a:lnTo>
                    <a:lnTo>
                      <a:pt x="117513" y="57461"/>
                    </a:lnTo>
                    <a:lnTo>
                      <a:pt x="121526" y="56432"/>
                    </a:lnTo>
                    <a:lnTo>
                      <a:pt x="133235" y="56432"/>
                    </a:lnTo>
                    <a:lnTo>
                      <a:pt x="138988" y="58997"/>
                    </a:lnTo>
                    <a:lnTo>
                      <a:pt x="138988" y="65271"/>
                    </a:lnTo>
                    <a:lnTo>
                      <a:pt x="133235" y="67837"/>
                    </a:lnTo>
                    <a:lnTo>
                      <a:pt x="123278" y="67837"/>
                    </a:lnTo>
                    <a:lnTo>
                      <a:pt x="120599" y="67430"/>
                    </a:lnTo>
                    <a:lnTo>
                      <a:pt x="118440" y="66706"/>
                    </a:lnTo>
                    <a:lnTo>
                      <a:pt x="124409" y="78314"/>
                    </a:lnTo>
                    <a:lnTo>
                      <a:pt x="125425" y="81083"/>
                    </a:lnTo>
                    <a:lnTo>
                      <a:pt x="124599" y="83140"/>
                    </a:lnTo>
                    <a:lnTo>
                      <a:pt x="120700" y="83343"/>
                    </a:lnTo>
                    <a:lnTo>
                      <a:pt x="112687" y="83140"/>
                    </a:lnTo>
                    <a:lnTo>
                      <a:pt x="109918" y="83343"/>
                    </a:lnTo>
                    <a:lnTo>
                      <a:pt x="109093" y="85401"/>
                    </a:lnTo>
                    <a:lnTo>
                      <a:pt x="110121" y="88576"/>
                    </a:lnTo>
                    <a:lnTo>
                      <a:pt x="118554" y="103993"/>
                    </a:lnTo>
                    <a:lnTo>
                      <a:pt x="123367" y="101212"/>
                    </a:lnTo>
                    <a:lnTo>
                      <a:pt x="132511" y="99269"/>
                    </a:lnTo>
                    <a:lnTo>
                      <a:pt x="142887" y="99269"/>
                    </a:lnTo>
                    <a:lnTo>
                      <a:pt x="153826" y="100006"/>
                    </a:lnTo>
                    <a:lnTo>
                      <a:pt x="162774" y="102014"/>
                    </a:lnTo>
                    <a:lnTo>
                      <a:pt x="168814" y="104986"/>
                    </a:lnTo>
                    <a:lnTo>
                      <a:pt x="171030" y="108616"/>
                    </a:lnTo>
                    <a:lnTo>
                      <a:pt x="168814" y="112300"/>
                    </a:lnTo>
                    <a:lnTo>
                      <a:pt x="162774" y="115303"/>
                    </a:lnTo>
                    <a:lnTo>
                      <a:pt x="153826" y="117324"/>
                    </a:lnTo>
                    <a:lnTo>
                      <a:pt x="142887" y="118065"/>
                    </a:lnTo>
                    <a:lnTo>
                      <a:pt x="134467" y="118065"/>
                    </a:lnTo>
                    <a:lnTo>
                      <a:pt x="126873" y="116732"/>
                    </a:lnTo>
                    <a:lnTo>
                      <a:pt x="121729" y="114776"/>
                    </a:lnTo>
                    <a:lnTo>
                      <a:pt x="126657" y="124021"/>
                    </a:lnTo>
                    <a:lnTo>
                      <a:pt x="127787" y="127209"/>
                    </a:lnTo>
                    <a:lnTo>
                      <a:pt x="126352" y="128746"/>
                    </a:lnTo>
                    <a:lnTo>
                      <a:pt x="122859" y="129051"/>
                    </a:lnTo>
                    <a:lnTo>
                      <a:pt x="108686" y="129051"/>
                    </a:lnTo>
                    <a:lnTo>
                      <a:pt x="108064" y="131006"/>
                    </a:lnTo>
                    <a:lnTo>
                      <a:pt x="119672" y="151657"/>
                    </a:lnTo>
                    <a:lnTo>
                      <a:pt x="279819" y="151555"/>
                    </a:lnTo>
                    <a:lnTo>
                      <a:pt x="229590" y="67519"/>
                    </a:lnTo>
                    <a:lnTo>
                      <a:pt x="222777" y="60096"/>
                    </a:lnTo>
                    <a:lnTo>
                      <a:pt x="213977" y="55724"/>
                    </a:lnTo>
                    <a:lnTo>
                      <a:pt x="203789" y="56300"/>
                    </a:lnTo>
                    <a:lnTo>
                      <a:pt x="192811" y="63722"/>
                    </a:lnTo>
                    <a:lnTo>
                      <a:pt x="185764" y="50051"/>
                    </a:lnTo>
                    <a:lnTo>
                      <a:pt x="177866" y="35794"/>
                    </a:lnTo>
                    <a:lnTo>
                      <a:pt x="169583" y="22252"/>
                    </a:lnTo>
                    <a:lnTo>
                      <a:pt x="161378" y="10725"/>
                    </a:lnTo>
                    <a:lnTo>
                      <a:pt x="151772" y="2882"/>
                    </a:lnTo>
                    <a:lnTo>
                      <a:pt x="140695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2FE51812-2973-2B62-4CCF-991F085419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767" y="1345184"/>
                <a:ext cx="33845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338455" h="74930">
                    <a:moveTo>
                      <a:pt x="5753" y="0"/>
                    </a:moveTo>
                    <a:lnTo>
                      <a:pt x="0" y="8521"/>
                    </a:lnTo>
                    <a:lnTo>
                      <a:pt x="159524" y="8216"/>
                    </a:lnTo>
                    <a:lnTo>
                      <a:pt x="163220" y="11303"/>
                    </a:lnTo>
                    <a:lnTo>
                      <a:pt x="157467" y="13766"/>
                    </a:lnTo>
                    <a:lnTo>
                      <a:pt x="141900" y="19810"/>
                    </a:lnTo>
                    <a:lnTo>
                      <a:pt x="125766" y="26617"/>
                    </a:lnTo>
                    <a:lnTo>
                      <a:pt x="110306" y="33831"/>
                    </a:lnTo>
                    <a:lnTo>
                      <a:pt x="96761" y="41097"/>
                    </a:lnTo>
                    <a:lnTo>
                      <a:pt x="81541" y="54558"/>
                    </a:lnTo>
                    <a:lnTo>
                      <a:pt x="84266" y="64965"/>
                    </a:lnTo>
                    <a:lnTo>
                      <a:pt x="100299" y="71731"/>
                    </a:lnTo>
                    <a:lnTo>
                      <a:pt x="125006" y="74269"/>
                    </a:lnTo>
                    <a:lnTo>
                      <a:pt x="337959" y="74688"/>
                    </a:lnTo>
                    <a:lnTo>
                      <a:pt x="321208" y="46532"/>
                    </a:lnTo>
                    <a:lnTo>
                      <a:pt x="138264" y="46228"/>
                    </a:lnTo>
                    <a:lnTo>
                      <a:pt x="132511" y="45808"/>
                    </a:lnTo>
                    <a:lnTo>
                      <a:pt x="129743" y="39852"/>
                    </a:lnTo>
                    <a:lnTo>
                      <a:pt x="137236" y="36779"/>
                    </a:lnTo>
                    <a:lnTo>
                      <a:pt x="150156" y="32147"/>
                    </a:lnTo>
                    <a:lnTo>
                      <a:pt x="164009" y="26630"/>
                    </a:lnTo>
                    <a:lnTo>
                      <a:pt x="177493" y="20768"/>
                    </a:lnTo>
                    <a:lnTo>
                      <a:pt x="189306" y="15100"/>
                    </a:lnTo>
                    <a:lnTo>
                      <a:pt x="195023" y="9770"/>
                    </a:lnTo>
                    <a:lnTo>
                      <a:pt x="193167" y="4968"/>
                    </a:lnTo>
                    <a:lnTo>
                      <a:pt x="181137" y="1534"/>
                    </a:lnTo>
                    <a:lnTo>
                      <a:pt x="156337" y="304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0058A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CC2B616-ACAE-1B5A-3E3F-1F2EA00A5881}"/>
              </a:ext>
            </a:extLst>
          </p:cNvPr>
          <p:cNvSpPr>
            <a:spLocks/>
          </p:cNvSpPr>
          <p:nvPr/>
        </p:nvSpPr>
        <p:spPr>
          <a:xfrm>
            <a:off x="1642335" y="709725"/>
            <a:ext cx="5328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テベク山</a:t>
            </a:r>
            <a:endParaRPr lang="en-US" altLang="ja-JP" sz="4800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ja-JP" altLang="en-US" sz="4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Inserat" panose="020B0500000000000000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展望台</a:t>
            </a:r>
            <a:endParaRPr lang="en-US" altLang="ko-KR" sz="4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elveticaInserat" panose="020B0500000000000000" pitchFamily="34" charset="0"/>
              <a:ea typeface="Pretendard Black" panose="02000A03000000020004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217823-6FBD-4BB8-A5A0-F540BBF2CC56}"/>
              </a:ext>
            </a:extLst>
          </p:cNvPr>
          <p:cNvSpPr txBox="1">
            <a:spLocks/>
          </p:cNvSpPr>
          <p:nvPr/>
        </p:nvSpPr>
        <p:spPr>
          <a:xfrm>
            <a:off x="1" y="126212"/>
            <a:ext cx="1447832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冬の都市の経済活動</a:t>
            </a:r>
            <a:r>
              <a:rPr lang="en-US" altLang="ko-KR" sz="10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:</a:t>
            </a:r>
            <a:endParaRPr lang="en-US" altLang="ko-KR" sz="1000" b="1" dirty="0">
              <a:solidFill>
                <a:srgbClr val="FFFFFF"/>
              </a:solidFill>
              <a:latin typeface="Helvetica-CondensedBlack" panose="020B0A00000000000000" pitchFamily="34" charset="0"/>
              <a:cs typeface="Malgun Gothic"/>
            </a:endParaRPr>
          </a:p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ja-JP" altLang="en-US" sz="1000" b="1">
                <a:solidFill>
                  <a:srgbClr val="FFFF00"/>
                </a:solidFill>
                <a:latin typeface="Helvetica-CondensedBlack" panose="020B0A00000000000000" pitchFamily="34" charset="0"/>
                <a:cs typeface="Malgun Gothic"/>
              </a:rPr>
              <a:t>テベクの冬季観光</a:t>
            </a:r>
            <a:endParaRPr lang="en-US" altLang="ko-KR" sz="1000" b="1" dirty="0">
              <a:solidFill>
                <a:srgbClr val="FFFF00"/>
              </a:solidFill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32" name="육각형 1">
            <a:extLst>
              <a:ext uri="{FF2B5EF4-FFF2-40B4-BE49-F238E27FC236}">
                <a16:creationId xmlns:a16="http://schemas.microsoft.com/office/drawing/2014/main" id="{4577B04B-0F2C-4B04-A729-F747F2D2101C}"/>
              </a:ext>
            </a:extLst>
          </p:cNvPr>
          <p:cNvSpPr/>
          <p:nvPr/>
        </p:nvSpPr>
        <p:spPr>
          <a:xfrm>
            <a:off x="8483601" y="276114"/>
            <a:ext cx="3708400" cy="473205"/>
          </a:xfrm>
          <a:custGeom>
            <a:avLst/>
            <a:gdLst>
              <a:gd name="connsiteX0" fmla="*/ 0 w 3918109"/>
              <a:gd name="connsiteY0" fmla="*/ 236603 h 473205"/>
              <a:gd name="connsiteX1" fmla="*/ 118301 w 3918109"/>
              <a:gd name="connsiteY1" fmla="*/ 0 h 473205"/>
              <a:gd name="connsiteX2" fmla="*/ 3799808 w 3918109"/>
              <a:gd name="connsiteY2" fmla="*/ 0 h 473205"/>
              <a:gd name="connsiteX3" fmla="*/ 3918109 w 3918109"/>
              <a:gd name="connsiteY3" fmla="*/ 236603 h 473205"/>
              <a:gd name="connsiteX4" fmla="*/ 3799808 w 3918109"/>
              <a:gd name="connsiteY4" fmla="*/ 473205 h 473205"/>
              <a:gd name="connsiteX5" fmla="*/ 118301 w 3918109"/>
              <a:gd name="connsiteY5" fmla="*/ 473205 h 473205"/>
              <a:gd name="connsiteX6" fmla="*/ 0 w 3918109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79563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799808"/>
              <a:gd name="connsiteY0" fmla="*/ 236603 h 473205"/>
              <a:gd name="connsiteX1" fmla="*/ 118301 w 3799808"/>
              <a:gd name="connsiteY1" fmla="*/ 0 h 473205"/>
              <a:gd name="connsiteX2" fmla="*/ 3799808 w 3799808"/>
              <a:gd name="connsiteY2" fmla="*/ 0 h 473205"/>
              <a:gd name="connsiteX3" fmla="*/ 3793850 w 3799808"/>
              <a:gd name="connsiteY3" fmla="*/ 236603 h 473205"/>
              <a:gd name="connsiteX4" fmla="*/ 3799808 w 3799808"/>
              <a:gd name="connsiteY4" fmla="*/ 473205 h 473205"/>
              <a:gd name="connsiteX5" fmla="*/ 118301 w 3799808"/>
              <a:gd name="connsiteY5" fmla="*/ 473205 h 473205"/>
              <a:gd name="connsiteX6" fmla="*/ 0 w 3799808"/>
              <a:gd name="connsiteY6" fmla="*/ 236603 h 473205"/>
              <a:gd name="connsiteX0" fmla="*/ 0 w 3800994"/>
              <a:gd name="connsiteY0" fmla="*/ 236603 h 473205"/>
              <a:gd name="connsiteX1" fmla="*/ 118301 w 3800994"/>
              <a:gd name="connsiteY1" fmla="*/ 0 h 473205"/>
              <a:gd name="connsiteX2" fmla="*/ 3799808 w 3800994"/>
              <a:gd name="connsiteY2" fmla="*/ 0 h 473205"/>
              <a:gd name="connsiteX3" fmla="*/ 3800994 w 3800994"/>
              <a:gd name="connsiteY3" fmla="*/ 236603 h 473205"/>
              <a:gd name="connsiteX4" fmla="*/ 3799808 w 3800994"/>
              <a:gd name="connsiteY4" fmla="*/ 473205 h 473205"/>
              <a:gd name="connsiteX5" fmla="*/ 118301 w 3800994"/>
              <a:gd name="connsiteY5" fmla="*/ 473205 h 473205"/>
              <a:gd name="connsiteX6" fmla="*/ 0 w 3800994"/>
              <a:gd name="connsiteY6" fmla="*/ 236603 h 473205"/>
              <a:gd name="connsiteX0" fmla="*/ 0 w 3951429"/>
              <a:gd name="connsiteY0" fmla="*/ 244223 h 473205"/>
              <a:gd name="connsiteX1" fmla="*/ 268736 w 3951429"/>
              <a:gd name="connsiteY1" fmla="*/ 0 h 473205"/>
              <a:gd name="connsiteX2" fmla="*/ 3950243 w 3951429"/>
              <a:gd name="connsiteY2" fmla="*/ 0 h 473205"/>
              <a:gd name="connsiteX3" fmla="*/ 3951429 w 3951429"/>
              <a:gd name="connsiteY3" fmla="*/ 236603 h 473205"/>
              <a:gd name="connsiteX4" fmla="*/ 3950243 w 3951429"/>
              <a:gd name="connsiteY4" fmla="*/ 473205 h 473205"/>
              <a:gd name="connsiteX5" fmla="*/ 268736 w 3951429"/>
              <a:gd name="connsiteY5" fmla="*/ 473205 h 473205"/>
              <a:gd name="connsiteX6" fmla="*/ 0 w 3951429"/>
              <a:gd name="connsiteY6" fmla="*/ 244223 h 473205"/>
              <a:gd name="connsiteX0" fmla="*/ 0 w 3889405"/>
              <a:gd name="connsiteY0" fmla="*/ 244223 h 473205"/>
              <a:gd name="connsiteX1" fmla="*/ 206712 w 3889405"/>
              <a:gd name="connsiteY1" fmla="*/ 0 h 473205"/>
              <a:gd name="connsiteX2" fmla="*/ 3888219 w 3889405"/>
              <a:gd name="connsiteY2" fmla="*/ 0 h 473205"/>
              <a:gd name="connsiteX3" fmla="*/ 3889405 w 3889405"/>
              <a:gd name="connsiteY3" fmla="*/ 236603 h 473205"/>
              <a:gd name="connsiteX4" fmla="*/ 3888219 w 3889405"/>
              <a:gd name="connsiteY4" fmla="*/ 473205 h 473205"/>
              <a:gd name="connsiteX5" fmla="*/ 206712 w 3889405"/>
              <a:gd name="connsiteY5" fmla="*/ 473205 h 473205"/>
              <a:gd name="connsiteX6" fmla="*/ 0 w 3889405"/>
              <a:gd name="connsiteY6" fmla="*/ 244223 h 4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405" h="473205">
                <a:moveTo>
                  <a:pt x="0" y="244223"/>
                </a:moveTo>
                <a:lnTo>
                  <a:pt x="206712" y="0"/>
                </a:lnTo>
                <a:lnTo>
                  <a:pt x="3888219" y="0"/>
                </a:lnTo>
                <a:cubicBezTo>
                  <a:pt x="3888614" y="78868"/>
                  <a:pt x="3889010" y="157735"/>
                  <a:pt x="3889405" y="236603"/>
                </a:cubicBezTo>
                <a:cubicBezTo>
                  <a:pt x="3889010" y="315470"/>
                  <a:pt x="3888614" y="394338"/>
                  <a:pt x="3888219" y="473205"/>
                </a:cubicBezTo>
                <a:lnTo>
                  <a:pt x="206712" y="473205"/>
                </a:lnTo>
                <a:lnTo>
                  <a:pt x="0" y="2442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91888B-E1C8-496D-B987-3A11B4CCC2A8}"/>
              </a:ext>
            </a:extLst>
          </p:cNvPr>
          <p:cNvSpPr txBox="1"/>
          <p:nvPr/>
        </p:nvSpPr>
        <p:spPr>
          <a:xfrm>
            <a:off x="8854990" y="243486"/>
            <a:ext cx="33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95"/>
              </a:spcBef>
              <a:buChar char="○"/>
              <a:tabLst>
                <a:tab pos="412115" algn="l"/>
              </a:tabLst>
            </a:pPr>
            <a:r>
              <a:rPr lang="ja-JP" altLang="en-US" sz="2800" b="1">
                <a:solidFill>
                  <a:srgbClr val="FFFFFF"/>
                </a:solidFill>
                <a:latin typeface="Helvetica-CondensedBlack" panose="020B0A00000000000000" pitchFamily="34" charset="0"/>
                <a:cs typeface="Malgun Gothic"/>
              </a:rPr>
              <a:t>主な内容</a:t>
            </a:r>
            <a:endParaRPr lang="en-US" altLang="ko-KR" sz="2800" dirty="0">
              <a:latin typeface="Helvetica-CondensedBlack" panose="020B0A00000000000000" pitchFamily="34" charset="0"/>
              <a:cs typeface="Malgun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337548-DDCA-C443-5C19-FC32FC49266E}"/>
              </a:ext>
            </a:extLst>
          </p:cNvPr>
          <p:cNvSpPr txBox="1"/>
          <p:nvPr/>
        </p:nvSpPr>
        <p:spPr>
          <a:xfrm>
            <a:off x="948888" y="4294136"/>
            <a:ext cx="6715158" cy="1629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テベク山の主な山頂と自然に囲まれた景色を眺めることが</a:t>
            </a:r>
            <a:endParaRPr lang="en-US" altLang="ja-JP" sz="1400" b="1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　　  できる。</a:t>
            </a:r>
            <a:endParaRPr lang="en-US" altLang="ko-KR" sz="1400" b="1" dirty="0">
              <a:latin typeface="+mj-ea"/>
              <a:ea typeface="+mj-ea"/>
              <a:cs typeface="Pretendard" panose="02000803000000020004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散策施設（平均傾斜</a:t>
            </a:r>
            <a:r>
              <a:rPr lang="en-US" altLang="ja-JP" sz="1400" b="1">
                <a:latin typeface="+mj-ea"/>
                <a:ea typeface="+mj-ea"/>
                <a:cs typeface="Pretendard" panose="02000803000000020004" pitchFamily="2" charset="-127"/>
              </a:rPr>
              <a:t>3.6</a:t>
            </a: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度、距離</a:t>
            </a:r>
            <a:r>
              <a:rPr lang="en-US" altLang="ja-JP" sz="1400" b="1">
                <a:latin typeface="+mj-ea"/>
                <a:ea typeface="+mj-ea"/>
                <a:cs typeface="Pretendard" panose="02000803000000020004" pitchFamily="2" charset="-127"/>
              </a:rPr>
              <a:t>1km</a:t>
            </a: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）は、低高度・バリアフリーで、</a:t>
            </a:r>
            <a:endParaRPr lang="en-US" altLang="ja-JP" sz="1400" b="1">
              <a:latin typeface="+mj-ea"/>
              <a:ea typeface="+mj-ea"/>
              <a:cs typeface="Pretendard" panose="020008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ja-JP" altLang="en-US" sz="1400" b="1">
                <a:latin typeface="+mj-ea"/>
                <a:ea typeface="+mj-ea"/>
                <a:cs typeface="Pretendard" panose="02000803000000020004" pitchFamily="2" charset="-127"/>
              </a:rPr>
              <a:t>　　　車いすやベビーカーも利用できる。</a:t>
            </a:r>
            <a:r>
              <a:rPr lang="en-US" altLang="ko-KR" sz="1400" b="1">
                <a:latin typeface="+mj-ea"/>
                <a:ea typeface="+mj-ea"/>
                <a:cs typeface="Pretendard" panose="02000803000000020004" pitchFamily="2" charset="-127"/>
              </a:rPr>
              <a:t>   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Pretendard" panose="02000803000000020004" pitchFamily="2" charset="-127"/>
              </a:rPr>
              <a:t>users.</a:t>
            </a:r>
            <a:endParaRPr lang="ko-KR" altLang="en-US" sz="1400" b="1" dirty="0">
              <a:solidFill>
                <a:schemeClr val="bg1"/>
              </a:solidFill>
              <a:latin typeface="+mj-ea"/>
              <a:ea typeface="+mj-ea"/>
              <a:cs typeface="Pretendar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961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68">
      <a:dk1>
        <a:srgbClr val="000000"/>
      </a:dk1>
      <a:lt1>
        <a:srgbClr val="FFFFFF"/>
      </a:lt1>
      <a:dk2>
        <a:srgbClr val="3F403F"/>
      </a:dk2>
      <a:lt2>
        <a:srgbClr val="FFFFFF"/>
      </a:lt2>
      <a:accent1>
        <a:srgbClr val="0A304D"/>
      </a:accent1>
      <a:accent2>
        <a:srgbClr val="1F679C"/>
      </a:accent2>
      <a:accent3>
        <a:srgbClr val="66748B"/>
      </a:accent3>
      <a:accent4>
        <a:srgbClr val="93A5C2"/>
      </a:accent4>
      <a:accent5>
        <a:srgbClr val="CBCADA"/>
      </a:accent5>
      <a:accent6>
        <a:srgbClr val="969696"/>
      </a:accent6>
      <a:hlink>
        <a:srgbClr val="2092FF"/>
      </a:hlink>
      <a:folHlink>
        <a:srgbClr val="2092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2318</Words>
  <Application>Microsoft Office PowerPoint</Application>
  <PresentationFormat>ワイド画面</PresentationFormat>
  <Paragraphs>299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35" baseType="lpstr">
      <vt:lpstr>Helvetica Narrow</vt:lpstr>
      <vt:lpstr>Helvetica57-Condensed</vt:lpstr>
      <vt:lpstr>Helvetica-CondensedBlack</vt:lpstr>
      <vt:lpstr>Helvetica-CondensedLight</vt:lpstr>
      <vt:lpstr>HelveticaInserat</vt:lpstr>
      <vt:lpstr>ＭＳ Ｐゴシック</vt:lpstr>
      <vt:lpstr>Noto Sans KR</vt:lpstr>
      <vt:lpstr>Pretendard</vt:lpstr>
      <vt:lpstr>Pretendard Black</vt:lpstr>
      <vt:lpstr>Pretendard ExtraBold</vt:lpstr>
      <vt:lpstr>Pretendard Medium</vt:lpstr>
      <vt:lpstr>Pretendard SemiBold</vt:lpstr>
      <vt:lpstr>감탄로드감탄체</vt:lpstr>
      <vt:lpstr>태백은하수체</vt:lpstr>
      <vt:lpstr>Arial</vt:lpstr>
      <vt:lpstr>Arial</vt:lpstr>
      <vt:lpstr>Arial Nova Cond</vt:lpstr>
      <vt:lpstr>Calibri</vt:lpstr>
      <vt:lpstr>Roboto</vt:lpstr>
      <vt:lpstr>Roboto Light</vt:lpstr>
      <vt:lpstr>Source Sans Pro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Rizkialdy Pratama</dc:creator>
  <cp:lastModifiedBy>事務局 世界冬の都市市長会</cp:lastModifiedBy>
  <cp:revision>206</cp:revision>
  <cp:lastPrinted>2024-11-27T01:39:34Z</cp:lastPrinted>
  <dcterms:created xsi:type="dcterms:W3CDTF">2021-11-01T02:42:52Z</dcterms:created>
  <dcterms:modified xsi:type="dcterms:W3CDTF">2024-12-15T06:56:45Z</dcterms:modified>
</cp:coreProperties>
</file>