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notesSlides/notesSlide1.xml" ContentType="application/vnd.openxmlformats-officedocument.presentationml.notesSlide+xml"/>
  <Override PartName="/ppt/tags/tag65.xml" ContentType="application/vnd.openxmlformats-officedocument.presentationml.tags+xml"/>
  <Override PartName="/ppt/notesSlides/notesSlide2.xml" ContentType="application/vnd.openxmlformats-officedocument.presentationml.notesSlide+xml"/>
  <Override PartName="/ppt/tags/tag66.xml" ContentType="application/vnd.openxmlformats-officedocument.presentationml.tags+xml"/>
  <Override PartName="/ppt/notesSlides/notesSlide3.xml" ContentType="application/vnd.openxmlformats-officedocument.presentationml.notesSlide+xml"/>
  <Override PartName="/ppt/tags/tag67.xml" ContentType="application/vnd.openxmlformats-officedocument.presentationml.tags+xml"/>
  <Override PartName="/ppt/notesSlides/notesSlide4.xml" ContentType="application/vnd.openxmlformats-officedocument.presentationml.notesSlide+xml"/>
  <Override PartName="/ppt/tags/tag68.xml" ContentType="application/vnd.openxmlformats-officedocument.presentationml.tags+xml"/>
  <Override PartName="/ppt/notesSlides/notesSlide5.xml" ContentType="application/vnd.openxmlformats-officedocument.presentationml.notesSlide+xml"/>
  <Override PartName="/ppt/tags/tag69.xml" ContentType="application/vnd.openxmlformats-officedocument.presentationml.tags+xml"/>
  <Override PartName="/ppt/notesSlides/notesSlide6.xml" ContentType="application/vnd.openxmlformats-officedocument.presentationml.notesSlide+xml"/>
  <Override PartName="/ppt/tags/tag70.xml" ContentType="application/vnd.openxmlformats-officedocument.presentationml.tags+xml"/>
  <Override PartName="/ppt/notesSlides/notesSlide7.xml" ContentType="application/vnd.openxmlformats-officedocument.presentationml.notesSlide+xml"/>
  <Override PartName="/ppt/tags/tag71.xml" ContentType="application/vnd.openxmlformats-officedocument.presentationml.tags+xml"/>
  <Override PartName="/ppt/notesSlides/notesSlide8.xml" ContentType="application/vnd.openxmlformats-officedocument.presentationml.notesSlide+xml"/>
  <Override PartName="/ppt/tags/tag72.xml" ContentType="application/vnd.openxmlformats-officedocument.presentationml.tags+xml"/>
  <Override PartName="/ppt/notesSlides/notesSlide9.xml" ContentType="application/vnd.openxmlformats-officedocument.presentationml.notesSlide+xml"/>
  <Override PartName="/ppt/tags/tag73.xml" ContentType="application/vnd.openxmlformats-officedocument.presentationml.tags+xml"/>
  <Override PartName="/ppt/notesSlides/notesSlide10.xml" ContentType="application/vnd.openxmlformats-officedocument.presentationml.notesSlide+xml"/>
  <Override PartName="/ppt/tags/tag74.xml" ContentType="application/vnd.openxmlformats-officedocument.presentationml.tags+xml"/>
  <Override PartName="/ppt/notesSlides/notesSlide11.xml" ContentType="application/vnd.openxmlformats-officedocument.presentationml.notesSlide+xml"/>
  <Override PartName="/ppt/tags/tag75.xml" ContentType="application/vnd.openxmlformats-officedocument.presentationml.tags+xml"/>
  <Override PartName="/ppt/notesSlides/notesSlide12.xml" ContentType="application/vnd.openxmlformats-officedocument.presentationml.notesSlide+xml"/>
  <Override PartName="/ppt/tags/tag76.xml" ContentType="application/vnd.openxmlformats-officedocument.presentationml.tags+xml"/>
  <Override PartName="/ppt/notesSlides/notesSlide13.xml" ContentType="application/vnd.openxmlformats-officedocument.presentationml.notesSlide+xml"/>
  <Override PartName="/ppt/tags/tag77.xml" ContentType="application/vnd.openxmlformats-officedocument.presentationml.tags+xml"/>
  <Override PartName="/ppt/notesSlides/notesSlide14.xml" ContentType="application/vnd.openxmlformats-officedocument.presentationml.notesSlide+xml"/>
  <Override PartName="/ppt/tags/tag78.xml" ContentType="application/vnd.openxmlformats-officedocument.presentationml.tags+xml"/>
  <Override PartName="/ppt/notesSlides/notesSlide15.xml" ContentType="application/vnd.openxmlformats-officedocument.presentationml.notesSlide+xml"/>
  <Override PartName="/ppt/tags/tag79.xml" ContentType="application/vnd.openxmlformats-officedocument.presentationml.tags+xml"/>
  <Override PartName="/ppt/notesSlides/notesSlide16.xml" ContentType="application/vnd.openxmlformats-officedocument.presentationml.notesSlide+xml"/>
  <Override PartName="/ppt/tags/tag80.xml" ContentType="application/vnd.openxmlformats-officedocument.presentationml.tags+xml"/>
  <Override PartName="/ppt/notesSlides/notesSlide17.xml" ContentType="application/vnd.openxmlformats-officedocument.presentationml.notesSlide+xml"/>
  <Override PartName="/ppt/tags/tag81.xml" ContentType="application/vnd.openxmlformats-officedocument.presentationml.tags+xml"/>
  <Override PartName="/ppt/notesSlides/notesSlide18.xml" ContentType="application/vnd.openxmlformats-officedocument.presentationml.notesSlide+xml"/>
  <Override PartName="/ppt/tags/tag82.xml" ContentType="application/vnd.openxmlformats-officedocument.presentationml.tags+xml"/>
  <Override PartName="/ppt/notesSlides/notesSlide19.xml" ContentType="application/vnd.openxmlformats-officedocument.presentationml.notesSlide+xml"/>
  <Override PartName="/ppt/tags/tag83.xml" ContentType="application/vnd.openxmlformats-officedocument.presentationml.tags+xml"/>
  <Override PartName="/ppt/notesSlides/notesSlide20.xml" ContentType="application/vnd.openxmlformats-officedocument.presentationml.notesSlide+xml"/>
  <Override PartName="/ppt/tags/tag84.xml" ContentType="application/vnd.openxmlformats-officedocument.presentationml.tags+xml"/>
  <Override PartName="/ppt/notesSlides/notesSlide21.xml" ContentType="application/vnd.openxmlformats-officedocument.presentationml.notesSlide+xml"/>
  <Override PartName="/ppt/tags/tag85.xml" ContentType="application/vnd.openxmlformats-officedocument.presentationml.tags+xml"/>
  <Override PartName="/ppt/notesSlides/notesSlide22.xml" ContentType="application/vnd.openxmlformats-officedocument.presentationml.notesSlide+xml"/>
  <Override PartName="/ppt/tags/tag86.xml" ContentType="application/vnd.openxmlformats-officedocument.presentationml.tags+xml"/>
  <Override PartName="/ppt/notesSlides/notesSlide23.xml" ContentType="application/vnd.openxmlformats-officedocument.presentationml.notesSlide+xml"/>
  <Override PartName="/ppt/tags/tag87.xml" ContentType="application/vnd.openxmlformats-officedocument.presentationml.tags+xml"/>
  <Override PartName="/ppt/notesSlides/notesSlide24.xml" ContentType="application/vnd.openxmlformats-officedocument.presentationml.notesSlide+xml"/>
  <Override PartName="/ppt/tags/tag88.xml" ContentType="application/vnd.openxmlformats-officedocument.presentationml.tags+xml"/>
  <Override PartName="/ppt/notesSlides/notesSlide25.xml" ContentType="application/vnd.openxmlformats-officedocument.presentationml.notesSlide+xml"/>
  <Override PartName="/ppt/tags/tag89.xml" ContentType="application/vnd.openxmlformats-officedocument.presentationml.tags+xml"/>
  <Override PartName="/ppt/notesSlides/notesSlide26.xml" ContentType="application/vnd.openxmlformats-officedocument.presentationml.notesSlide+xml"/>
  <Override PartName="/ppt/tags/tag90.xml" ContentType="application/vnd.openxmlformats-officedocument.presentationml.tags+xml"/>
  <Override PartName="/ppt/notesSlides/notesSlide27.xml" ContentType="application/vnd.openxmlformats-officedocument.presentationml.notesSlide+xml"/>
  <Override PartName="/ppt/tags/tag91.xml" ContentType="application/vnd.openxmlformats-officedocument.presentationml.tags+xml"/>
  <Override PartName="/ppt/notesSlides/notesSlide28.xml" ContentType="application/vnd.openxmlformats-officedocument.presentationml.notesSlide+xml"/>
  <Override PartName="/ppt/tags/tag92.xml" ContentType="application/vnd.openxmlformats-officedocument.presentationml.tags+xml"/>
  <Override PartName="/ppt/notesSlides/notesSlide29.xml" ContentType="application/vnd.openxmlformats-officedocument.presentationml.notesSlide+xml"/>
  <Override PartName="/ppt/tags/tag93.xml" ContentType="application/vnd.openxmlformats-officedocument.presentationml.tags+xml"/>
  <Override PartName="/ppt/notesSlides/notesSlide30.xml" ContentType="application/vnd.openxmlformats-officedocument.presentationml.notesSlide+xml"/>
  <Override PartName="/ppt/tags/tag94.xml" ContentType="application/vnd.openxmlformats-officedocument.presentationml.tags+xml"/>
  <Override PartName="/ppt/notesSlides/notesSlide31.xml" ContentType="application/vnd.openxmlformats-officedocument.presentationml.notesSlide+xml"/>
  <Override PartName="/ppt/tags/tag95.xml" ContentType="application/vnd.openxmlformats-officedocument.presentationml.tags+xml"/>
  <Override PartName="/ppt/notesSlides/notesSlide32.xml" ContentType="application/vnd.openxmlformats-officedocument.presentationml.notesSlide+xml"/>
  <Override PartName="/ppt/tags/tag96.xml" ContentType="application/vnd.openxmlformats-officedocument.presentationml.tags+xml"/>
  <Override PartName="/ppt/notesSlides/notesSlide33.xml" ContentType="application/vnd.openxmlformats-officedocument.presentationml.notesSlide+xml"/>
  <Override PartName="/ppt/tags/tag97.xml" ContentType="application/vnd.openxmlformats-officedocument.presentationml.tags+xml"/>
  <Override PartName="/ppt/notesSlides/notesSlide34.xml" ContentType="application/vnd.openxmlformats-officedocument.presentationml.notesSlide+xml"/>
  <Override PartName="/ppt/tags/tag98.xml" ContentType="application/vnd.openxmlformats-officedocument.presentationml.tags+xml"/>
  <Override PartName="/ppt/notesSlides/notesSlide35.xml" ContentType="application/vnd.openxmlformats-officedocument.presentationml.notesSlide+xml"/>
  <Override PartName="/ppt/tags/tag99.xml" ContentType="application/vnd.openxmlformats-officedocument.presentationml.tags+xml"/>
  <Override PartName="/ppt/notesSlides/notesSlide36.xml" ContentType="application/vnd.openxmlformats-officedocument.presentationml.notesSlide+xml"/>
  <Override PartName="/ppt/tags/tag100.xml" ContentType="application/vnd.openxmlformats-officedocument.presentationml.tags+xml"/>
  <Override PartName="/ppt/notesSlides/notesSlide37.xml" ContentType="application/vnd.openxmlformats-officedocument.presentationml.notesSlide+xml"/>
  <Override PartName="/ppt/tags/tag101.xml" ContentType="application/vnd.openxmlformats-officedocument.presentationml.tags+xml"/>
  <Override PartName="/ppt/notesSlides/notesSlide38.xml" ContentType="application/vnd.openxmlformats-officedocument.presentationml.notesSlide+xml"/>
  <Override PartName="/ppt/tags/tag102.xml" ContentType="application/vnd.openxmlformats-officedocument.presentationml.tags+xml"/>
  <Override PartName="/ppt/notesSlides/notesSlide39.xml" ContentType="application/vnd.openxmlformats-officedocument.presentationml.notesSlide+xml"/>
  <Override PartName="/ppt/tags/tag103.xml" ContentType="application/vnd.openxmlformats-officedocument.presentationml.tags+xml"/>
  <Override PartName="/ppt/notesSlides/notesSlide40.xml" ContentType="application/vnd.openxmlformats-officedocument.presentationml.notesSlide+xml"/>
  <Override PartName="/ppt/tags/tag104.xml" ContentType="application/vnd.openxmlformats-officedocument.presentationml.tags+xml"/>
  <Override PartName="/ppt/notesSlides/notesSlide41.xml" ContentType="application/vnd.openxmlformats-officedocument.presentationml.notesSlide+xml"/>
  <Override PartName="/ppt/tags/tag105.xml" ContentType="application/vnd.openxmlformats-officedocument.presentationml.tags+xml"/>
  <Override PartName="/ppt/notesSlides/notesSlide42.xml" ContentType="application/vnd.openxmlformats-officedocument.presentationml.notesSlide+xml"/>
  <Override PartName="/ppt/tags/tag106.xml" ContentType="application/vnd.openxmlformats-officedocument.presentationml.tags+xml"/>
  <Override PartName="/ppt/notesSlides/notesSlide43.xml" ContentType="application/vnd.openxmlformats-officedocument.presentationml.notesSlide+xml"/>
  <Override PartName="/ppt/tags/tag107.xml" ContentType="application/vnd.openxmlformats-officedocument.presentationml.tags+xml"/>
  <Override PartName="/ppt/notesSlides/notesSlide44.xml" ContentType="application/vnd.openxmlformats-officedocument.presentationml.notesSlide+xml"/>
  <Override PartName="/ppt/tags/tag108.xml" ContentType="application/vnd.openxmlformats-officedocument.presentationml.tags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7"/>
  </p:notesMasterIdLst>
  <p:sldIdLst>
    <p:sldId id="257" r:id="rId2"/>
    <p:sldId id="29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37" r:id="rId15"/>
    <p:sldId id="269" r:id="rId16"/>
    <p:sldId id="270" r:id="rId17"/>
    <p:sldId id="271" r:id="rId18"/>
    <p:sldId id="272" r:id="rId19"/>
    <p:sldId id="273" r:id="rId20"/>
    <p:sldId id="366" r:id="rId21"/>
    <p:sldId id="367" r:id="rId22"/>
    <p:sldId id="368" r:id="rId23"/>
    <p:sldId id="365" r:id="rId24"/>
    <p:sldId id="274" r:id="rId25"/>
    <p:sldId id="275" r:id="rId26"/>
    <p:sldId id="278" r:id="rId27"/>
    <p:sldId id="276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x="12192000" cy="6858000"/>
  <p:notesSz cx="7102475" cy="10233025"/>
  <p:custDataLst>
    <p:tags r:id="rId4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D2A48B96-639E-45A3-A0BA-2464DFDB1FAA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长春冬季旅游发展情况</a:t>
            </a:r>
            <a:endParaRPr lang="zh-CN" altLang="en-US"/>
          </a:p>
          <a:p>
            <a:r>
              <a:rPr lang="zh-CN" altLang="en-US"/>
              <a:t>尊敬的各位来宾、朋友们：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特别是长春冰雪节，自1998年创办以来，已经连续举办了27届，成为中国重要的冰雪品牌节庆活动之一，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长春市也连续7年荣膺“中国冰雪旅游十佳城市”。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长春的冰雪旅游产品丰富多样，各具特色。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比如，长春冰雪新天地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这是一个集冰雪雕塑、冰雪娱乐、冰雪演艺为一体的世界级冰雪乐园。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在这里，你可以欣赏到晶莹剔透的冰雕，体验到拥有世界纪录的520米冰滑梯、1314米雪漂流，还可以观看到精彩纷呈的冰雪演艺节目。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此外，长春还打造了净月雪世界、雕塑公园、莲花岛影视休闲文化园等多个冰雪乐园，适合不同年龄、不同游客的需求。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长春的冰雪运动也备受瞩目。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作为国家森林城市，长春拥有得天独厚的滑雪资源。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四大滑雪场——净月潭滑雪场、天定山滑雪场、莲花山滑雪场和庙香山滑雪场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大家好！非常荣幸能在这里，向各位介绍中国的一座美丽城市——长春，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四大滑雪场——净月潭滑雪场、天定山滑雪场、莲花山滑雪场和庙香山滑雪场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四大滑雪场——净月潭滑雪场、天定山滑雪场、莲花山滑雪场和庙香山滑雪场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四大滑雪场——净月潭滑雪场、天定山滑雪场、莲花山滑雪场和庙香山滑雪场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总雪道达53条，日最大接待量可达1.7万人次。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这些滑雪场不仅提供了优质的滑雪设施和服务，还举办了各种冰雪赛事和活动，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如吉林国际高山/单板滑雪挑战赛、国际雪联自由式滑雪空中技巧世界杯、全国冰雪短道汽车拉力赛等一系列国内外高水平赛事，吸引了众多冰雪爱好者和游客前来参与。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如吉林国际高山/单板滑雪挑战赛、国际雪联自由式滑雪空中技巧世界杯、全国冰雪短道汽车拉力赛等一系列国内外高水平赛事，吸引了众多冰雪爱好者和游客前来参与。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如吉林国际高山/单板滑雪挑战赛、国际雪联自由式滑雪空中技巧世界杯、全国冰雪短道汽车拉力赛等一系列国内外高水平赛事，吸引了众多冰雪爱好者和游客前来参与。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长春的冰雪文化同样独具魅力。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长春的汽车文化、电影文化、地域文化与冰雪旅游深度融合、商业与文旅相辅相成，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以及长春冬季冰雪旅游的发展和现状。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每年的冰雪节期间，长春都会举办各种冰雪活动和文化演出，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如大型交响音乐会、冰雪主题绘画作品展、景区沉浸式演出、年俗表演等，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让游客在欣赏冰雪美景的同时，还能感受长春深厚的文化底蕴。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值得一提的是，长春还非常注重冰雪旅游的品质提升和服务优化。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作为东北地区重要枢纽城市，便捷的交通网络，无论是航空、铁路还是高速公路，都能让游客够轻松抵达。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2024冬春航季，长春龙嘉机场计划运营136条航线，通航75个国内外城市。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长春还具备完善的高铁网路，多条高铁线路在长春汇聚。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从长春出发到长白山国家级自然保护区，高铁仅需2个半小时，而乘坐飞机仅需40分钟。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长春酒店服务十分成熟，香格里拉、喜来登、凯越、假日等一批国际知名品牌酒店入驻，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国内星级酒店及特色民宿一应俱全，满足了不同游客的住宿需求。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长春，位于中国东北部，是吉林省的省会城市，幅员面积24744平方公里，常住人口910万人。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长春致力于为每一位到访的游客打造安全、舒适、便捷的旅游环境。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长春的冰雪旅游不仅带动了当地经济的发展，也提升了长春的国际知名度和影响力。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在未来的发展中，长春将继续以冰雪旅游为特色，打造更具吸引力的冰雪旅游产品和项目。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在未来的发展中，长春将继续以冰雪旅游为特色，打造更具吸引力的冰雪旅游产品和项目。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最后，我诚挚地邀请各位来宾、朋友们，有机会来到长春，亲身体验这座城市的冰雪之美，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感受长春冰雪旅游的独特魅力！</a:t>
            </a:r>
          </a:p>
          <a:p>
            <a:r>
              <a:rPr lang="zh-CN" altLang="en-US"/>
              <a:t>谢谢大家！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这座城市不仅历史悠久，文化底蕴深厚，更以其独特的冰雪资源和丰富的冰雪旅游项目而闻名遐迩。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长春地处北纬43°世界冰雪“黄金纬度带”，是与欧洲阿尔卑斯山脉和北美落基山脉齐名的“世界三大粉雪基地”之一，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粉雪质地松软、富有弹性，是滑雪、戏雪的最佳选择，吸引了无数国内外游客前来观赏和体验。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长春的冰雪旅游始于上世纪90年代，经过几十年的发展，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已经形成了集冰雪观光、冰雪运动、冰雪文化、冰雪商贸为一体的多元化冰雪旅游体系。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2024/12/3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9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0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1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3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4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5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6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7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8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9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0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1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3.xm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4.xml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5.xml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6.xml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7.xml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8.xml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9.xml"/><Relationship Id="rId4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0.xml"/><Relationship Id="rId4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1.xml"/><Relationship Id="rId4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2.xml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3.xml"/><Relationship Id="rId4" Type="http://schemas.openxmlformats.org/officeDocument/2006/relationships/image" Target="../media/image4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4.xml"/><Relationship Id="rId4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5.xml"/><Relationship Id="rId4" Type="http://schemas.openxmlformats.org/officeDocument/2006/relationships/image" Target="../media/image4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6.xml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7.xml"/><Relationship Id="rId4" Type="http://schemas.openxmlformats.org/officeDocument/2006/relationships/image" Target="../media/image4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8.xml"/><Relationship Id="rId4" Type="http://schemas.openxmlformats.org/officeDocument/2006/relationships/image" Target="../media/image4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" y="0"/>
            <a:ext cx="1219009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" y="0"/>
            <a:ext cx="1219009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" y="0"/>
            <a:ext cx="1219009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" y="0"/>
            <a:ext cx="1219009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" y="0"/>
            <a:ext cx="1219009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" y="0"/>
            <a:ext cx="1219009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" y="0"/>
            <a:ext cx="1219009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009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" y="0"/>
            <a:ext cx="1219009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" y="0"/>
            <a:ext cx="1219009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" y="0"/>
            <a:ext cx="1219009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009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" y="0"/>
            <a:ext cx="1219009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009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" y="0"/>
            <a:ext cx="1219009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009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" y="0"/>
            <a:ext cx="1219009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5单板滑雪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" y="0"/>
            <a:ext cx="1219009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6空中技巧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009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7短道汽车拉力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" y="0"/>
            <a:ext cx="1219009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" y="0"/>
            <a:ext cx="1219009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" y="0"/>
            <a:ext cx="1219009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" y="0"/>
            <a:ext cx="1219009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" y="0"/>
            <a:ext cx="1219009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" y="0"/>
            <a:ext cx="1219009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32-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" y="0"/>
            <a:ext cx="1219009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3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" y="0"/>
            <a:ext cx="1219009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009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009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3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" y="0"/>
            <a:ext cx="1219009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" y="0"/>
            <a:ext cx="1219009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009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" y="0"/>
            <a:ext cx="1219009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" y="0"/>
            <a:ext cx="1219009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009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" y="0"/>
            <a:ext cx="1219009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" y="0"/>
            <a:ext cx="1219009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" y="0"/>
            <a:ext cx="1219009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" y="0"/>
            <a:ext cx="1219009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" y="0"/>
            <a:ext cx="1219009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" y="0"/>
            <a:ext cx="1219009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" y="0"/>
            <a:ext cx="1219009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009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" y="0"/>
            <a:ext cx="1219009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" y="0"/>
            <a:ext cx="1219009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zc1YjNhMTkwMzVhNTg3OTBlNmIwYzU3OWFjYzIwND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519</Words>
  <Application>Microsoft Office PowerPoint</Application>
  <PresentationFormat>ワイド画面</PresentationFormat>
  <Paragraphs>47</Paragraphs>
  <Slides>45</Slides>
  <Notes>45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45</vt:i4>
      </vt:variant>
    </vt:vector>
  </HeadingPairs>
  <TitlesOfParts>
    <vt:vector size="49" baseType="lpstr">
      <vt:lpstr>Arial</vt:lpstr>
      <vt:lpstr>Calibri</vt:lpstr>
      <vt:lpstr>Wingdings</vt:lpstr>
      <vt:lpstr>WPS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林 佳成美</dc:creator>
  <cp:lastModifiedBy>林 佳成美</cp:lastModifiedBy>
  <cp:revision>193</cp:revision>
  <cp:lastPrinted>2024-12-03T13:15:33Z</cp:lastPrinted>
  <dcterms:created xsi:type="dcterms:W3CDTF">2019-06-19T02:08:00Z</dcterms:created>
  <dcterms:modified xsi:type="dcterms:W3CDTF">2024-12-03T13:15:48Z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5AD1EA34CBCF42A4AE9BFF9D6073DAEE_11</vt:lpwstr>
  </property>
</Properties>
</file>